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31" r:id="rId6"/>
    <p:sldId id="323" r:id="rId7"/>
    <p:sldId id="324" r:id="rId8"/>
    <p:sldId id="325" r:id="rId9"/>
    <p:sldId id="329" r:id="rId10"/>
    <p:sldId id="330" r:id="rId11"/>
    <p:sldId id="327" r:id="rId12"/>
    <p:sldId id="328" r:id="rId13"/>
    <p:sldId id="32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DEFFA-CAC4-4A4D-8DBD-9823C7490F95}" v="1" dt="2019-06-21T00:01:10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5" autoAdjust="0"/>
    <p:restoredTop sz="94581" autoAdjust="0"/>
  </p:normalViewPr>
  <p:slideViewPr>
    <p:cSldViewPr showGuides="1">
      <p:cViewPr varScale="1">
        <p:scale>
          <a:sx n="94" d="100"/>
          <a:sy n="94" d="100"/>
        </p:scale>
        <p:origin x="824" y="1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sap, Jeremy" userId="2adf4f61-9fb0-4aa8-b2e5-94d4fe42bd36" providerId="ADAL" clId="{0FE26F09-4F9D-484E-897D-D7AA4071590D}"/>
    <pc:docChg chg="modSld">
      <pc:chgData name="Otsap, Jeremy" userId="2adf4f61-9fb0-4aa8-b2e5-94d4fe42bd36" providerId="ADAL" clId="{0FE26F09-4F9D-484E-897D-D7AA4071590D}" dt="2019-06-06T23:44:51.227" v="4" actId="20577"/>
      <pc:docMkLst>
        <pc:docMk/>
      </pc:docMkLst>
      <pc:sldChg chg="modSp">
        <pc:chgData name="Otsap, Jeremy" userId="2adf4f61-9fb0-4aa8-b2e5-94d4fe42bd36" providerId="ADAL" clId="{0FE26F09-4F9D-484E-897D-D7AA4071590D}" dt="2019-06-06T23:44:51.227" v="4" actId="20577"/>
        <pc:sldMkLst>
          <pc:docMk/>
          <pc:sldMk cId="2690045569" sldId="327"/>
        </pc:sldMkLst>
        <pc:spChg chg="mod">
          <ac:chgData name="Otsap, Jeremy" userId="2adf4f61-9fb0-4aa8-b2e5-94d4fe42bd36" providerId="ADAL" clId="{0FE26F09-4F9D-484E-897D-D7AA4071590D}" dt="2019-06-06T23:44:51.227" v="4" actId="20577"/>
          <ac:spMkLst>
            <pc:docMk/>
            <pc:sldMk cId="2690045569" sldId="327"/>
            <ac:spMk id="2" creationId="{CD791DC1-86C1-44EF-972D-EA5167787D9A}"/>
          </ac:spMkLst>
        </pc:spChg>
      </pc:sldChg>
    </pc:docChg>
  </pc:docChgLst>
  <pc:docChgLst>
    <pc:chgData name="Otsap, Jeremy" userId="2adf4f61-9fb0-4aa8-b2e5-94d4fe42bd36" providerId="ADAL" clId="{777DEFFA-CAC4-4A4D-8DBD-9823C7490F95}"/>
    <pc:docChg chg="undo modSld">
      <pc:chgData name="Otsap, Jeremy" userId="2adf4f61-9fb0-4aa8-b2e5-94d4fe42bd36" providerId="ADAL" clId="{777DEFFA-CAC4-4A4D-8DBD-9823C7490F95}" dt="2019-06-21T00:02:35.793" v="17" actId="1076"/>
      <pc:docMkLst>
        <pc:docMk/>
      </pc:docMkLst>
      <pc:sldChg chg="modSp">
        <pc:chgData name="Otsap, Jeremy" userId="2adf4f61-9fb0-4aa8-b2e5-94d4fe42bd36" providerId="ADAL" clId="{777DEFFA-CAC4-4A4D-8DBD-9823C7490F95}" dt="2019-06-21T00:02:35.793" v="17" actId="1076"/>
        <pc:sldMkLst>
          <pc:docMk/>
          <pc:sldMk cId="4214489819" sldId="322"/>
        </pc:sldMkLst>
        <pc:spChg chg="mod">
          <ac:chgData name="Otsap, Jeremy" userId="2adf4f61-9fb0-4aa8-b2e5-94d4fe42bd36" providerId="ADAL" clId="{777DEFFA-CAC4-4A4D-8DBD-9823C7490F95}" dt="2019-06-20T23:59:56.859" v="11" actId="14838"/>
          <ac:spMkLst>
            <pc:docMk/>
            <pc:sldMk cId="4214489819" sldId="322"/>
            <ac:spMk id="2" creationId="{00000000-0000-0000-0000-000000000000}"/>
          </ac:spMkLst>
        </pc:spChg>
        <pc:spChg chg="mod">
          <ac:chgData name="Otsap, Jeremy" userId="2adf4f61-9fb0-4aa8-b2e5-94d4fe42bd36" providerId="ADAL" clId="{777DEFFA-CAC4-4A4D-8DBD-9823C7490F95}" dt="2019-06-21T00:02:35.793" v="17" actId="1076"/>
          <ac:spMkLst>
            <pc:docMk/>
            <pc:sldMk cId="4214489819" sldId="322"/>
            <ac:spMk id="3" creationId="{00000000-0000-0000-0000-000000000000}"/>
          </ac:spMkLst>
        </pc:spChg>
      </pc:sldChg>
    </pc:docChg>
  </pc:docChgLst>
  <pc:docChgLst>
    <pc:chgData name="Otsap, Jeremy" userId="2adf4f61-9fb0-4aa8-b2e5-94d4fe42bd36" providerId="ADAL" clId="{3A2A3FBD-D048-4F34-8B7C-FC3FBBAC97D6}"/>
    <pc:docChg chg="custSel addSld modSld">
      <pc:chgData name="Otsap, Jeremy" userId="2adf4f61-9fb0-4aa8-b2e5-94d4fe42bd36" providerId="ADAL" clId="{3A2A3FBD-D048-4F34-8B7C-FC3FBBAC97D6}" dt="2019-05-31T04:30:53.577" v="26" actId="1076"/>
      <pc:docMkLst>
        <pc:docMk/>
      </pc:docMkLst>
      <pc:sldChg chg="addSp delSp modSp add">
        <pc:chgData name="Otsap, Jeremy" userId="2adf4f61-9fb0-4aa8-b2e5-94d4fe42bd36" providerId="ADAL" clId="{3A2A3FBD-D048-4F34-8B7C-FC3FBBAC97D6}" dt="2019-05-31T04:30:53.577" v="26" actId="1076"/>
        <pc:sldMkLst>
          <pc:docMk/>
          <pc:sldMk cId="679916348" sldId="330"/>
        </pc:sldMkLst>
        <pc:spChg chg="mod">
          <ac:chgData name="Otsap, Jeremy" userId="2adf4f61-9fb0-4aa8-b2e5-94d4fe42bd36" providerId="ADAL" clId="{3A2A3FBD-D048-4F34-8B7C-FC3FBBAC97D6}" dt="2019-05-31T04:30:43.668" v="25" actId="1076"/>
          <ac:spMkLst>
            <pc:docMk/>
            <pc:sldMk cId="679916348" sldId="330"/>
            <ac:spMk id="2" creationId="{CD791DC1-86C1-44EF-972D-EA5167787D9A}"/>
          </ac:spMkLst>
        </pc:spChg>
        <pc:spChg chg="mod">
          <ac:chgData name="Otsap, Jeremy" userId="2adf4f61-9fb0-4aa8-b2e5-94d4fe42bd36" providerId="ADAL" clId="{3A2A3FBD-D048-4F34-8B7C-FC3FBBAC97D6}" dt="2019-05-31T04:28:23.030" v="4" actId="20577"/>
          <ac:spMkLst>
            <pc:docMk/>
            <pc:sldMk cId="679916348" sldId="330"/>
            <ac:spMk id="13" creationId="{00000000-0000-0000-0000-000000000000}"/>
          </ac:spMkLst>
        </pc:spChg>
        <pc:picChg chg="add mod">
          <ac:chgData name="Otsap, Jeremy" userId="2adf4f61-9fb0-4aa8-b2e5-94d4fe42bd36" providerId="ADAL" clId="{3A2A3FBD-D048-4F34-8B7C-FC3FBBAC97D6}" dt="2019-05-31T04:30:53.577" v="26" actId="1076"/>
          <ac:picMkLst>
            <pc:docMk/>
            <pc:sldMk cId="679916348" sldId="330"/>
            <ac:picMk id="3" creationId="{A357E27F-3808-4873-B674-BD89BD6C9D4D}"/>
          </ac:picMkLst>
        </pc:picChg>
        <pc:picChg chg="del mod">
          <ac:chgData name="Otsap, Jeremy" userId="2adf4f61-9fb0-4aa8-b2e5-94d4fe42bd36" providerId="ADAL" clId="{3A2A3FBD-D048-4F34-8B7C-FC3FBBAC97D6}" dt="2019-05-31T04:28:27.043" v="6" actId="478"/>
          <ac:picMkLst>
            <pc:docMk/>
            <pc:sldMk cId="679916348" sldId="330"/>
            <ac:picMk id="7" creationId="{4B4FEE22-1488-4202-A33F-6EA1C78E043E}"/>
          </ac:picMkLst>
        </pc:picChg>
      </pc:sldChg>
    </pc:docChg>
  </pc:docChgLst>
  <pc:docChgLst>
    <pc:chgData name="Otsap, Jeremy" userId="2adf4f61-9fb0-4aa8-b2e5-94d4fe42bd36" providerId="ADAL" clId="{BF549017-1A4C-4F8E-BA40-318743482106}"/>
    <pc:docChg chg="undo custSel addSld modSld sldOrd">
      <pc:chgData name="Otsap, Jeremy" userId="2adf4f61-9fb0-4aa8-b2e5-94d4fe42bd36" providerId="ADAL" clId="{BF549017-1A4C-4F8E-BA40-318743482106}" dt="2019-05-31T04:05:15.876" v="251" actId="313"/>
      <pc:docMkLst>
        <pc:docMk/>
      </pc:docMkLst>
      <pc:sldChg chg="addSp delSp modSp ord">
        <pc:chgData name="Otsap, Jeremy" userId="2adf4f61-9fb0-4aa8-b2e5-94d4fe42bd36" providerId="ADAL" clId="{BF549017-1A4C-4F8E-BA40-318743482106}" dt="2019-05-31T04:05:15.876" v="251" actId="313"/>
        <pc:sldMkLst>
          <pc:docMk/>
          <pc:sldMk cId="102054849" sldId="326"/>
        </pc:sldMkLst>
        <pc:spChg chg="mod">
          <ac:chgData name="Otsap, Jeremy" userId="2adf4f61-9fb0-4aa8-b2e5-94d4fe42bd36" providerId="ADAL" clId="{BF549017-1A4C-4F8E-BA40-318743482106}" dt="2019-05-31T04:05:15.876" v="251" actId="313"/>
          <ac:spMkLst>
            <pc:docMk/>
            <pc:sldMk cId="102054849" sldId="326"/>
            <ac:spMk id="2" creationId="{CD791DC1-86C1-44EF-972D-EA5167787D9A}"/>
          </ac:spMkLst>
        </pc:spChg>
        <pc:spChg chg="mod">
          <ac:chgData name="Otsap, Jeremy" userId="2adf4f61-9fb0-4aa8-b2e5-94d4fe42bd36" providerId="ADAL" clId="{BF549017-1A4C-4F8E-BA40-318743482106}" dt="2019-05-31T04:03:40.773" v="41" actId="20577"/>
          <ac:spMkLst>
            <pc:docMk/>
            <pc:sldMk cId="102054849" sldId="326"/>
            <ac:spMk id="13" creationId="{00000000-0000-0000-0000-000000000000}"/>
          </ac:spMkLst>
        </pc:spChg>
        <pc:picChg chg="add mod">
          <ac:chgData name="Otsap, Jeremy" userId="2adf4f61-9fb0-4aa8-b2e5-94d4fe42bd36" providerId="ADAL" clId="{BF549017-1A4C-4F8E-BA40-318743482106}" dt="2019-05-31T04:03:56.989" v="44" actId="14100"/>
          <ac:picMkLst>
            <pc:docMk/>
            <pc:sldMk cId="102054849" sldId="326"/>
            <ac:picMk id="3" creationId="{7C9019AB-9165-41BA-BFDF-A27D584D8221}"/>
          </ac:picMkLst>
        </pc:picChg>
        <pc:picChg chg="del">
          <ac:chgData name="Otsap, Jeremy" userId="2adf4f61-9fb0-4aa8-b2e5-94d4fe42bd36" providerId="ADAL" clId="{BF549017-1A4C-4F8E-BA40-318743482106}" dt="2019-05-31T04:03:45.735" v="42" actId="478"/>
          <ac:picMkLst>
            <pc:docMk/>
            <pc:sldMk cId="102054849" sldId="326"/>
            <ac:picMk id="7" creationId="{4B4FEE22-1488-4202-A33F-6EA1C78E043E}"/>
          </ac:picMkLst>
        </pc:picChg>
      </pc:sldChg>
      <pc:sldChg chg="modSp ord">
        <pc:chgData name="Otsap, Jeremy" userId="2adf4f61-9fb0-4aa8-b2e5-94d4fe42bd36" providerId="ADAL" clId="{BF549017-1A4C-4F8E-BA40-318743482106}" dt="2019-05-31T04:03:24.104" v="16"/>
        <pc:sldMkLst>
          <pc:docMk/>
          <pc:sldMk cId="2690045569" sldId="327"/>
        </pc:sldMkLst>
        <pc:spChg chg="mod">
          <ac:chgData name="Otsap, Jeremy" userId="2adf4f61-9fb0-4aa8-b2e5-94d4fe42bd36" providerId="ADAL" clId="{BF549017-1A4C-4F8E-BA40-318743482106}" dt="2019-05-31T04:03:21.040" v="15" actId="20577"/>
          <ac:spMkLst>
            <pc:docMk/>
            <pc:sldMk cId="2690045569" sldId="327"/>
            <ac:spMk id="13" creationId="{00000000-0000-0000-0000-000000000000}"/>
          </ac:spMkLst>
        </pc:spChg>
      </pc:sldChg>
      <pc:sldChg chg="add">
        <pc:chgData name="Otsap, Jeremy" userId="2adf4f61-9fb0-4aa8-b2e5-94d4fe42bd36" providerId="ADAL" clId="{BF549017-1A4C-4F8E-BA40-318743482106}" dt="2019-05-31T04:02:10.553" v="0"/>
        <pc:sldMkLst>
          <pc:docMk/>
          <pc:sldMk cId="1989389422" sldId="329"/>
        </pc:sldMkLst>
      </pc:sldChg>
    </pc:docChg>
  </pc:docChgLst>
  <pc:docChgLst>
    <pc:chgData name="Otsap, Jeremy" userId="2adf4f61-9fb0-4aa8-b2e5-94d4fe42bd36" providerId="ADAL" clId="{732D615D-4CF3-4437-8CD6-A64FC37B8692}"/>
    <pc:docChg chg="undo custSel addSld delSld modSld">
      <pc:chgData name="Otsap, Jeremy" userId="2adf4f61-9fb0-4aa8-b2e5-94d4fe42bd36" providerId="ADAL" clId="{732D615D-4CF3-4437-8CD6-A64FC37B8692}" dt="2019-05-31T02:03:21.105" v="1591" actId="1076"/>
      <pc:docMkLst>
        <pc:docMk/>
      </pc:docMkLst>
      <pc:sldChg chg="addSp modSp add">
        <pc:chgData name="Otsap, Jeremy" userId="2adf4f61-9fb0-4aa8-b2e5-94d4fe42bd36" providerId="ADAL" clId="{732D615D-4CF3-4437-8CD6-A64FC37B8692}" dt="2019-05-31T01:38:02.641" v="367" actId="2710"/>
        <pc:sldMkLst>
          <pc:docMk/>
          <pc:sldMk cId="3913434397" sldId="324"/>
        </pc:sldMkLst>
        <pc:spChg chg="add mod">
          <ac:chgData name="Otsap, Jeremy" userId="2adf4f61-9fb0-4aa8-b2e5-94d4fe42bd36" providerId="ADAL" clId="{732D615D-4CF3-4437-8CD6-A64FC37B8692}" dt="2019-05-31T01:38:02.641" v="367" actId="2710"/>
          <ac:spMkLst>
            <pc:docMk/>
            <pc:sldMk cId="3913434397" sldId="324"/>
            <ac:spMk id="2" creationId="{CD791DC1-86C1-44EF-972D-EA5167787D9A}"/>
          </ac:spMkLst>
        </pc:spChg>
        <pc:spChg chg="mod">
          <ac:chgData name="Otsap, Jeremy" userId="2adf4f61-9fb0-4aa8-b2e5-94d4fe42bd36" providerId="ADAL" clId="{732D615D-4CF3-4437-8CD6-A64FC37B8692}" dt="2019-05-31T01:36:25.554" v="268" actId="1076"/>
          <ac:spMkLst>
            <pc:docMk/>
            <pc:sldMk cId="3913434397" sldId="324"/>
            <ac:spMk id="13" creationId="{00000000-0000-0000-0000-000000000000}"/>
          </ac:spMkLst>
        </pc:spChg>
        <pc:spChg chg="mod">
          <ac:chgData name="Otsap, Jeremy" userId="2adf4f61-9fb0-4aa8-b2e5-94d4fe42bd36" providerId="ADAL" clId="{732D615D-4CF3-4437-8CD6-A64FC37B8692}" dt="2019-05-31T01:36:18.586" v="267" actId="14100"/>
          <ac:spMkLst>
            <pc:docMk/>
            <pc:sldMk cId="3913434397" sldId="324"/>
            <ac:spMk id="14" creationId="{00000000-0000-0000-0000-000000000000}"/>
          </ac:spMkLst>
        </pc:spChg>
        <pc:picChg chg="add mod">
          <ac:chgData name="Otsap, Jeremy" userId="2adf4f61-9fb0-4aa8-b2e5-94d4fe42bd36" providerId="ADAL" clId="{732D615D-4CF3-4437-8CD6-A64FC37B8692}" dt="2019-05-31T01:30:54.262" v="28" actId="1076"/>
          <ac:picMkLst>
            <pc:docMk/>
            <pc:sldMk cId="3913434397" sldId="324"/>
            <ac:picMk id="4" creationId="{12ED0C6F-D619-47FA-AEC1-0DDCF4869046}"/>
          </ac:picMkLst>
        </pc:picChg>
      </pc:sldChg>
      <pc:sldChg chg="addSp delSp modSp add">
        <pc:chgData name="Otsap, Jeremy" userId="2adf4f61-9fb0-4aa8-b2e5-94d4fe42bd36" providerId="ADAL" clId="{732D615D-4CF3-4437-8CD6-A64FC37B8692}" dt="2019-05-31T01:45:06.307" v="772" actId="14100"/>
        <pc:sldMkLst>
          <pc:docMk/>
          <pc:sldMk cId="187908991" sldId="325"/>
        </pc:sldMkLst>
        <pc:spChg chg="mod">
          <ac:chgData name="Otsap, Jeremy" userId="2adf4f61-9fb0-4aa8-b2e5-94d4fe42bd36" providerId="ADAL" clId="{732D615D-4CF3-4437-8CD6-A64FC37B8692}" dt="2019-05-31T01:43:20.834" v="725" actId="1076"/>
          <ac:spMkLst>
            <pc:docMk/>
            <pc:sldMk cId="187908991" sldId="325"/>
            <ac:spMk id="2" creationId="{CD791DC1-86C1-44EF-972D-EA5167787D9A}"/>
          </ac:spMkLst>
        </pc:spChg>
        <pc:spChg chg="mod">
          <ac:chgData name="Otsap, Jeremy" userId="2adf4f61-9fb0-4aa8-b2e5-94d4fe42bd36" providerId="ADAL" clId="{732D615D-4CF3-4437-8CD6-A64FC37B8692}" dt="2019-05-31T01:38:52.841" v="387" actId="20577"/>
          <ac:spMkLst>
            <pc:docMk/>
            <pc:sldMk cId="187908991" sldId="325"/>
            <ac:spMk id="13" creationId="{00000000-0000-0000-0000-000000000000}"/>
          </ac:spMkLst>
        </pc:spChg>
        <pc:spChg chg="mod">
          <ac:chgData name="Otsap, Jeremy" userId="2adf4f61-9fb0-4aa8-b2e5-94d4fe42bd36" providerId="ADAL" clId="{732D615D-4CF3-4437-8CD6-A64FC37B8692}" dt="2019-05-31T01:45:06.307" v="772" actId="14100"/>
          <ac:spMkLst>
            <pc:docMk/>
            <pc:sldMk cId="187908991" sldId="325"/>
            <ac:spMk id="14" creationId="{00000000-0000-0000-0000-000000000000}"/>
          </ac:spMkLst>
        </pc:spChg>
        <pc:picChg chg="del">
          <ac:chgData name="Otsap, Jeremy" userId="2adf4f61-9fb0-4aa8-b2e5-94d4fe42bd36" providerId="ADAL" clId="{732D615D-4CF3-4437-8CD6-A64FC37B8692}" dt="2019-05-31T01:38:56.454" v="388" actId="478"/>
          <ac:picMkLst>
            <pc:docMk/>
            <pc:sldMk cId="187908991" sldId="325"/>
            <ac:picMk id="4" creationId="{12ED0C6F-D619-47FA-AEC1-0DDCF4869046}"/>
          </ac:picMkLst>
        </pc:picChg>
        <pc:picChg chg="add mod">
          <ac:chgData name="Otsap, Jeremy" userId="2adf4f61-9fb0-4aa8-b2e5-94d4fe42bd36" providerId="ADAL" clId="{732D615D-4CF3-4437-8CD6-A64FC37B8692}" dt="2019-05-31T01:39:20.468" v="394" actId="1076"/>
          <ac:picMkLst>
            <pc:docMk/>
            <pc:sldMk cId="187908991" sldId="325"/>
            <ac:picMk id="6" creationId="{75891CA1-CDF2-45DB-981D-21EB68E47408}"/>
          </ac:picMkLst>
        </pc:picChg>
      </pc:sldChg>
      <pc:sldChg chg="addSp delSp modSp add">
        <pc:chgData name="Otsap, Jeremy" userId="2adf4f61-9fb0-4aa8-b2e5-94d4fe42bd36" providerId="ADAL" clId="{732D615D-4CF3-4437-8CD6-A64FC37B8692}" dt="2019-05-31T01:53:45.011" v="1295" actId="14100"/>
        <pc:sldMkLst>
          <pc:docMk/>
          <pc:sldMk cId="102054849" sldId="326"/>
        </pc:sldMkLst>
        <pc:spChg chg="mod">
          <ac:chgData name="Otsap, Jeremy" userId="2adf4f61-9fb0-4aa8-b2e5-94d4fe42bd36" providerId="ADAL" clId="{732D615D-4CF3-4437-8CD6-A64FC37B8692}" dt="2019-05-31T01:53:41.354" v="1294" actId="1076"/>
          <ac:spMkLst>
            <pc:docMk/>
            <pc:sldMk cId="102054849" sldId="326"/>
            <ac:spMk id="2" creationId="{CD791DC1-86C1-44EF-972D-EA5167787D9A}"/>
          </ac:spMkLst>
        </pc:spChg>
        <pc:spChg chg="add del mod">
          <ac:chgData name="Otsap, Jeremy" userId="2adf4f61-9fb0-4aa8-b2e5-94d4fe42bd36" providerId="ADAL" clId="{732D615D-4CF3-4437-8CD6-A64FC37B8692}" dt="2019-05-31T01:47:31.277" v="796" actId="478"/>
          <ac:spMkLst>
            <pc:docMk/>
            <pc:sldMk cId="102054849" sldId="326"/>
            <ac:spMk id="4" creationId="{B10656D2-B60E-433D-B393-846B057A1D7B}"/>
          </ac:spMkLst>
        </pc:spChg>
        <pc:spChg chg="mod">
          <ac:chgData name="Otsap, Jeremy" userId="2adf4f61-9fb0-4aa8-b2e5-94d4fe42bd36" providerId="ADAL" clId="{732D615D-4CF3-4437-8CD6-A64FC37B8692}" dt="2019-05-31T01:53:45.011" v="1295" actId="14100"/>
          <ac:spMkLst>
            <pc:docMk/>
            <pc:sldMk cId="102054849" sldId="326"/>
            <ac:spMk id="13" creationId="{00000000-0000-0000-0000-000000000000}"/>
          </ac:spMkLst>
        </pc:spChg>
        <pc:spChg chg="del">
          <ac:chgData name="Otsap, Jeremy" userId="2adf4f61-9fb0-4aa8-b2e5-94d4fe42bd36" providerId="ADAL" clId="{732D615D-4CF3-4437-8CD6-A64FC37B8692}" dt="2019-05-31T01:47:26.172" v="795" actId="478"/>
          <ac:spMkLst>
            <pc:docMk/>
            <pc:sldMk cId="102054849" sldId="326"/>
            <ac:spMk id="14" creationId="{00000000-0000-0000-0000-000000000000}"/>
          </ac:spMkLst>
        </pc:spChg>
        <pc:picChg chg="del">
          <ac:chgData name="Otsap, Jeremy" userId="2adf4f61-9fb0-4aa8-b2e5-94d4fe42bd36" providerId="ADAL" clId="{732D615D-4CF3-4437-8CD6-A64FC37B8692}" dt="2019-05-31T01:47:16.321" v="792" actId="478"/>
          <ac:picMkLst>
            <pc:docMk/>
            <pc:sldMk cId="102054849" sldId="326"/>
            <ac:picMk id="6" creationId="{75891CA1-CDF2-45DB-981D-21EB68E47408}"/>
          </ac:picMkLst>
        </pc:picChg>
        <pc:picChg chg="add mod">
          <ac:chgData name="Otsap, Jeremy" userId="2adf4f61-9fb0-4aa8-b2e5-94d4fe42bd36" providerId="ADAL" clId="{732D615D-4CF3-4437-8CD6-A64FC37B8692}" dt="2019-05-31T01:47:22.102" v="794" actId="1076"/>
          <ac:picMkLst>
            <pc:docMk/>
            <pc:sldMk cId="102054849" sldId="326"/>
            <ac:picMk id="7" creationId="{4B4FEE22-1488-4202-A33F-6EA1C78E043E}"/>
          </ac:picMkLst>
        </pc:picChg>
      </pc:sldChg>
      <pc:sldChg chg="delSp modSp add">
        <pc:chgData name="Otsap, Jeremy" userId="2adf4f61-9fb0-4aa8-b2e5-94d4fe42bd36" providerId="ADAL" clId="{732D615D-4CF3-4437-8CD6-A64FC37B8692}" dt="2019-05-31T02:00:57.451" v="1564" actId="403"/>
        <pc:sldMkLst>
          <pc:docMk/>
          <pc:sldMk cId="2690045569" sldId="327"/>
        </pc:sldMkLst>
        <pc:spChg chg="mod">
          <ac:chgData name="Otsap, Jeremy" userId="2adf4f61-9fb0-4aa8-b2e5-94d4fe42bd36" providerId="ADAL" clId="{732D615D-4CF3-4437-8CD6-A64FC37B8692}" dt="2019-05-31T02:00:57.451" v="1564" actId="403"/>
          <ac:spMkLst>
            <pc:docMk/>
            <pc:sldMk cId="2690045569" sldId="327"/>
            <ac:spMk id="2" creationId="{CD791DC1-86C1-44EF-972D-EA5167787D9A}"/>
          </ac:spMkLst>
        </pc:spChg>
        <pc:spChg chg="mod">
          <ac:chgData name="Otsap, Jeremy" userId="2adf4f61-9fb0-4aa8-b2e5-94d4fe42bd36" providerId="ADAL" clId="{732D615D-4CF3-4437-8CD6-A64FC37B8692}" dt="2019-05-31T01:52:12.722" v="1226" actId="20577"/>
          <ac:spMkLst>
            <pc:docMk/>
            <pc:sldMk cId="2690045569" sldId="327"/>
            <ac:spMk id="13" creationId="{00000000-0000-0000-0000-000000000000}"/>
          </ac:spMkLst>
        </pc:spChg>
        <pc:picChg chg="del">
          <ac:chgData name="Otsap, Jeremy" userId="2adf4f61-9fb0-4aa8-b2e5-94d4fe42bd36" providerId="ADAL" clId="{732D615D-4CF3-4437-8CD6-A64FC37B8692}" dt="2019-05-31T01:52:19.531" v="1227" actId="478"/>
          <ac:picMkLst>
            <pc:docMk/>
            <pc:sldMk cId="2690045569" sldId="327"/>
            <ac:picMk id="7" creationId="{4B4FEE22-1488-4202-A33F-6EA1C78E043E}"/>
          </ac:picMkLst>
        </pc:picChg>
      </pc:sldChg>
      <pc:sldChg chg="addSp delSp modSp add">
        <pc:chgData name="Otsap, Jeremy" userId="2adf4f61-9fb0-4aa8-b2e5-94d4fe42bd36" providerId="ADAL" clId="{732D615D-4CF3-4437-8CD6-A64FC37B8692}" dt="2019-05-31T02:03:21.105" v="1591" actId="1076"/>
        <pc:sldMkLst>
          <pc:docMk/>
          <pc:sldMk cId="3930109017" sldId="328"/>
        </pc:sldMkLst>
        <pc:spChg chg="del">
          <ac:chgData name="Otsap, Jeremy" userId="2adf4f61-9fb0-4aa8-b2e5-94d4fe42bd36" providerId="ADAL" clId="{732D615D-4CF3-4437-8CD6-A64FC37B8692}" dt="2019-05-31T02:01:13.572" v="1589" actId="478"/>
          <ac:spMkLst>
            <pc:docMk/>
            <pc:sldMk cId="3930109017" sldId="328"/>
            <ac:spMk id="2" creationId="{CD791DC1-86C1-44EF-972D-EA5167787D9A}"/>
          </ac:spMkLst>
        </pc:spChg>
        <pc:spChg chg="mod">
          <ac:chgData name="Otsap, Jeremy" userId="2adf4f61-9fb0-4aa8-b2e5-94d4fe42bd36" providerId="ADAL" clId="{732D615D-4CF3-4437-8CD6-A64FC37B8692}" dt="2019-05-31T02:01:09.975" v="1588" actId="20577"/>
          <ac:spMkLst>
            <pc:docMk/>
            <pc:sldMk cId="3930109017" sldId="328"/>
            <ac:spMk id="13" creationId="{00000000-0000-0000-0000-000000000000}"/>
          </ac:spMkLst>
        </pc:spChg>
        <pc:picChg chg="add mod">
          <ac:chgData name="Otsap, Jeremy" userId="2adf4f61-9fb0-4aa8-b2e5-94d4fe42bd36" providerId="ADAL" clId="{732D615D-4CF3-4437-8CD6-A64FC37B8692}" dt="2019-05-31T02:03:21.105" v="1591" actId="1076"/>
          <ac:picMkLst>
            <pc:docMk/>
            <pc:sldMk cId="3930109017" sldId="328"/>
            <ac:picMk id="3" creationId="{B0B16EC4-1D39-4691-8135-C5742DD3BB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6/25/19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sql/connect/odbc/linux-mac/installing-the-microsoft-odbc-driver-for-sql-server?view=sql-server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sql/connect/odbc/microsoft-odbc-driver-for-sql-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304800"/>
            <a:ext cx="86106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Connecting R-Studio </a:t>
            </a:r>
            <a:br>
              <a:rPr lang="en-US" sz="4400" b="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4400" b="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to Azure SQL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2" y="3276600"/>
            <a:ext cx="8915400" cy="182880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buClrTx/>
              <a:buSzTx/>
              <a:defRPr/>
            </a:pPr>
            <a:r>
              <a:rPr lang="en-US" sz="1100" cap="none" spc="0" dirty="0">
                <a:solidFill>
                  <a:prstClr val="black"/>
                </a:solidFill>
                <a:highlight>
                  <a:srgbClr val="80808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╠</a:t>
            </a:r>
            <a:r>
              <a:rPr lang="en-US" sz="1200" cap="none" spc="0" dirty="0">
                <a:solidFill>
                  <a:prstClr val="black"/>
                </a:solidFill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[[[_</a:t>
            </a:r>
            <a:r>
              <a:rPr lang="en-US" sz="1200" cap="none" spc="0" dirty="0">
                <a:ln>
                  <a:solidFill>
                    <a:srgbClr val="0098BA">
                      <a:lumMod val="20000"/>
                      <a:lumOff val="80000"/>
                    </a:srgbClr>
                  </a:solidFill>
                </a:ln>
                <a:solidFill>
                  <a:srgbClr val="0098BA">
                    <a:lumMod val="60000"/>
                    <a:lumOff val="40000"/>
                  </a:srgbClr>
                </a:solidFill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◊</a:t>
            </a:r>
            <a:r>
              <a:rPr lang="en-US" sz="1200" cap="none" spc="0" dirty="0">
                <a:solidFill>
                  <a:prstClr val="black"/>
                </a:solidFill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Ї_|</a:t>
            </a:r>
            <a:r>
              <a:rPr lang="en-US" sz="1200" cap="none" spc="0" dirty="0">
                <a:solidFill>
                  <a:srgbClr val="0098BA">
                    <a:lumMod val="20000"/>
                    <a:lumOff val="80000"/>
                  </a:srgbClr>
                </a:solidFill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sz="1200" cap="none" spc="0" dirty="0">
                <a:solidFill>
                  <a:prstClr val="black"/>
                </a:solidFill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₪|_Ї◊_]]]</a:t>
            </a:r>
            <a:r>
              <a:rPr lang="en-US" sz="1200" cap="none" spc="0" dirty="0">
                <a:solidFill>
                  <a:prstClr val="black"/>
                </a:solidFill>
                <a:highlight>
                  <a:srgbClr val="80808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╣</a:t>
            </a:r>
            <a:r>
              <a:rPr lang="en-US" sz="1200" cap="none" spc="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))_____________________________________________)</a:t>
            </a:r>
            <a:endParaRPr lang="en-US" sz="1200" b="0" cap="none" spc="0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buClrTx/>
              <a:buSzTx/>
              <a:defRPr/>
            </a:pPr>
            <a:r>
              <a:rPr lang="en-US" b="0" cap="none" spc="0" dirty="0">
                <a:solidFill>
                  <a:prstClr val="white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0" cap="none" spc="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buClrTx/>
              <a:buSzTx/>
              <a:defRPr/>
            </a:pPr>
            <a:r>
              <a:rPr lang="en-US" sz="2800" b="0" cap="none" spc="0" dirty="0">
                <a:solidFill>
                  <a:prstClr val="white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Jedi Jeremy O</a:t>
            </a:r>
          </a:p>
          <a:p>
            <a:pPr lvl="0">
              <a:lnSpc>
                <a:spcPct val="110000"/>
              </a:lnSpc>
              <a:buClrTx/>
              <a:buSzTx/>
              <a:defRPr/>
            </a:pPr>
            <a:r>
              <a:rPr lang="en-US" sz="2800" b="0" cap="none" spc="0" dirty="0">
                <a:solidFill>
                  <a:prstClr val="white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SMU – Doing Data Science</a:t>
            </a:r>
            <a:endParaRPr lang="en-US" sz="2800" b="0" cap="none" spc="0" dirty="0">
              <a:solidFill>
                <a:prstClr val="white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3" y="76200"/>
            <a:ext cx="7543800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Looking at Ingested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74612" y="900875"/>
            <a:ext cx="10678174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2" lvl="0">
              <a:lnSpc>
                <a:spcPct val="150000"/>
              </a:lnSpc>
            </a:pPr>
            <a:r>
              <a:rPr lang="en-US" dirty="0"/>
              <a:t>Notice that datetime attribute is automatically categorized </a:t>
            </a:r>
          </a:p>
          <a:p>
            <a:pPr marL="233362" lvl="0">
              <a:lnSpc>
                <a:spcPct val="150000"/>
              </a:lnSpc>
            </a:pPr>
            <a:r>
              <a:rPr lang="en-US" dirty="0"/>
              <a:t>[</a:t>
            </a:r>
            <a:r>
              <a:rPr lang="en-US" u="sng" dirty="0"/>
              <a:t>very</a:t>
            </a:r>
            <a:r>
              <a:rPr lang="en-US" dirty="0"/>
              <a:t> convenient for timestamps on logs, sensor data, etc]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019AB-9165-41BA-BFDF-A27D584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97" y="2209800"/>
            <a:ext cx="8278327" cy="46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2A53-CDCA-DF4A-8922-D01ED7CD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1B6-F10B-D541-A439-72690D72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Maybe </a:t>
            </a:r>
            <a:r>
              <a:rPr lang="en-US"/>
              <a:t>a little </a:t>
            </a:r>
            <a:r>
              <a:rPr lang="en-US" dirty="0"/>
              <a:t>unconventional for the class, but being a Microsoft employee I wanted to share w/ the class how to connect R-studio to SQL Server as this is a </a:t>
            </a:r>
            <a:r>
              <a:rPr lang="en-US" u="sng" dirty="0"/>
              <a:t>vital</a:t>
            </a:r>
            <a:r>
              <a:rPr lang="en-US" dirty="0"/>
              <a:t> data source for real-world data scientist. </a:t>
            </a:r>
          </a:p>
          <a:p>
            <a:r>
              <a:rPr lang="en-US" dirty="0"/>
              <a:t>From my experience as a cloud architect, as well as the data scientists &amp; big data architects whom I work w/ at Microsoft, 80% of the data that we work with is still housed in a traditional database or data warehouse. [In fact this week did machine learning cloud architecture for a gas &amp; oil company's data warehouse &amp; sensor logs]</a:t>
            </a:r>
          </a:p>
          <a:p>
            <a:r>
              <a:rPr lang="en-US" dirty="0"/>
              <a:t>So not really conventional for the class, but hopefully you and my fellow students will find useful for real-world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381000"/>
            <a:ext cx="9144001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High Level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9022" y="1524000"/>
            <a:ext cx="11115590" cy="4648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NOTE: Assuming you have a SQL DB in Azure. This process can also be adopted for a SQL DB on premise.</a:t>
            </a:r>
          </a:p>
          <a:p>
            <a:pPr marL="685800" lvl="0" indent="-452438">
              <a:buFont typeface="Wingdings" panose="05000000000000000000" pitchFamily="2" charset="2"/>
              <a:buChar char="ü"/>
            </a:pPr>
            <a:r>
              <a:rPr lang="en-US" dirty="0"/>
              <a:t>Verify ODBC connector version in Windows 10</a:t>
            </a:r>
          </a:p>
          <a:p>
            <a:pPr marL="685800" lvl="0" indent="-452438">
              <a:buFont typeface="Wingdings" panose="05000000000000000000" pitchFamily="2" charset="2"/>
              <a:buChar char="ü"/>
            </a:pPr>
            <a:r>
              <a:rPr lang="en-US" dirty="0"/>
              <a:t>Configure ODBC connector</a:t>
            </a:r>
          </a:p>
          <a:p>
            <a:pPr marL="685800" lvl="0" indent="-452438">
              <a:buFont typeface="Wingdings" panose="05000000000000000000" pitchFamily="2" charset="2"/>
              <a:buChar char="ü"/>
            </a:pPr>
            <a:r>
              <a:rPr lang="en-US" dirty="0"/>
              <a:t>In R-Studio install RODBC package</a:t>
            </a:r>
          </a:p>
          <a:p>
            <a:pPr marL="685800" lvl="0" indent="-452438">
              <a:buFont typeface="Wingdings" panose="05000000000000000000" pitchFamily="2" charset="2"/>
              <a:buChar char="ü"/>
            </a:pPr>
            <a:r>
              <a:rPr lang="en-US" dirty="0"/>
              <a:t>Configure connection + credentials</a:t>
            </a:r>
          </a:p>
          <a:p>
            <a:pPr marL="685800" lvl="0" indent="-452438">
              <a:buFont typeface="Wingdings" panose="05000000000000000000" pitchFamily="2" charset="2"/>
              <a:buChar char="ü"/>
            </a:pPr>
            <a:r>
              <a:rPr lang="en-US" dirty="0"/>
              <a:t>Import data as data frame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76200"/>
            <a:ext cx="9458411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 the ODBC Connector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914401"/>
            <a:ext cx="11430000" cy="609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NOTE: This is for Windows OS. Mac users see this URL: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linkClick r:id="rId2"/>
              </a:rPr>
              <a:t>https://docs.microsoft.com/en-us/sql/connect/odbc/linux-mac/installing-the-microsoft-odbc-driver-for-sql-server?view=sql-server-2017</a:t>
            </a:r>
            <a:r>
              <a:rPr lang="en-US" sz="1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D0C6F-D619-47FA-AEC1-0DDCF48690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3974" y="1611457"/>
            <a:ext cx="4393565" cy="50387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121286" y="1828800"/>
            <a:ext cx="7268526" cy="261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endParaRPr lang="en-US" sz="1200" dirty="0"/>
          </a:p>
          <a:p>
            <a:pPr marL="685800" lvl="0" indent="-4524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 the search icon type </a:t>
            </a:r>
            <a:r>
              <a:rPr lang="en-US" sz="2000" b="1" dirty="0"/>
              <a:t>Control Panel</a:t>
            </a:r>
          </a:p>
          <a:p>
            <a:pPr marL="685800" lvl="0" indent="-4524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Within the Control Panel locate &amp; select </a:t>
            </a:r>
            <a:r>
              <a:rPr lang="en-US" sz="2000" b="1" dirty="0"/>
              <a:t>Administrative Tools</a:t>
            </a:r>
          </a:p>
          <a:p>
            <a:pPr marL="685800" lvl="0" indent="-4524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Within Administrative Tools click on </a:t>
            </a:r>
            <a:r>
              <a:rPr lang="en-US" sz="2000" b="1" dirty="0"/>
              <a:t>ODBC Data Sources 32-bit</a:t>
            </a:r>
          </a:p>
        </p:txBody>
      </p:sp>
    </p:spTree>
    <p:extLst>
      <p:ext uri="{BB962C8B-B14F-4D97-AF65-F5344CB8AC3E}">
        <p14:creationId xmlns:p14="http://schemas.microsoft.com/office/powerpoint/2010/main" val="39134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76200"/>
            <a:ext cx="9458411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Verify Correct ODBC Connector Type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914400"/>
            <a:ext cx="11430000" cy="76844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Download the updated ODBC connector: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linkClick r:id="rId2"/>
              </a:rPr>
              <a:t>https://docs.microsoft.com/en-us/sql/connect/odbc/microsoft-odbc-driver-for-sql-server</a:t>
            </a:r>
            <a:r>
              <a:rPr lang="en-US" sz="16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74612" y="1682841"/>
            <a:ext cx="5439726" cy="465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4524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 the </a:t>
            </a:r>
            <a:r>
              <a:rPr lang="en-US" sz="2000" b="1" dirty="0"/>
              <a:t>User DSN</a:t>
            </a:r>
            <a:r>
              <a:rPr lang="en-US" sz="2000" dirty="0"/>
              <a:t> tab click </a:t>
            </a:r>
            <a:r>
              <a:rPr lang="en-US" sz="2000" b="1" dirty="0"/>
              <a:t>Add</a:t>
            </a:r>
          </a:p>
          <a:p>
            <a:pPr marL="685800" lvl="0" indent="-4524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 the new window that opens look for an option that says </a:t>
            </a:r>
            <a:r>
              <a:rPr lang="en-US" sz="2000" b="1" dirty="0"/>
              <a:t>SQL Server Native Client</a:t>
            </a:r>
            <a:r>
              <a:rPr lang="en-US" sz="2000" dirty="0"/>
              <a:t>. </a:t>
            </a:r>
          </a:p>
          <a:p>
            <a:pPr marL="233362" lvl="0">
              <a:lnSpc>
                <a:spcPct val="150000"/>
              </a:lnSpc>
            </a:pPr>
            <a:endParaRPr lang="en-US" sz="2000" dirty="0"/>
          </a:p>
          <a:p>
            <a:pPr marL="233362" lvl="0">
              <a:lnSpc>
                <a:spcPct val="150000"/>
              </a:lnSpc>
            </a:pPr>
            <a:r>
              <a:rPr lang="en-US" sz="2000" dirty="0"/>
              <a:t>NOTE: the option that says </a:t>
            </a:r>
            <a:r>
              <a:rPr lang="en-US" sz="2000" u="sng" dirty="0"/>
              <a:t>only</a:t>
            </a:r>
            <a:r>
              <a:rPr lang="en-US" sz="2000" dirty="0"/>
              <a:t> </a:t>
            </a:r>
            <a:r>
              <a:rPr lang="en-US" sz="2000" b="1" dirty="0"/>
              <a:t>SQL Server</a:t>
            </a:r>
            <a:r>
              <a:rPr lang="en-US" sz="2000" dirty="0"/>
              <a:t> is </a:t>
            </a:r>
            <a:r>
              <a:rPr lang="en-US" sz="2000" b="1" u="sng" dirty="0"/>
              <a:t>NOT</a:t>
            </a:r>
            <a:r>
              <a:rPr lang="en-US" sz="2000" dirty="0"/>
              <a:t> the correct option. If you do not see </a:t>
            </a:r>
            <a:r>
              <a:rPr lang="en-US" sz="2000" b="1" dirty="0"/>
              <a:t>SQL Server Native Client</a:t>
            </a:r>
            <a:r>
              <a:rPr lang="en-US" sz="2000" dirty="0"/>
              <a:t> you need to download the correct ODBC connector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91CA1-CDF2-45DB-981D-21EB68E474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66" y="2133600"/>
            <a:ext cx="6544659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3" y="76200"/>
            <a:ext cx="7543800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Configure ODBC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64438" y="1120399"/>
            <a:ext cx="6170613" cy="580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2" lvl="0">
              <a:lnSpc>
                <a:spcPct val="150000"/>
              </a:lnSpc>
            </a:pPr>
            <a:r>
              <a:rPr lang="en-US" dirty="0"/>
              <a:t>You will need the following information at a minimum to configure the ODBC connection:</a:t>
            </a:r>
          </a:p>
          <a:p>
            <a:pPr marL="233362" lvl="0">
              <a:lnSpc>
                <a:spcPct val="150000"/>
              </a:lnSpc>
            </a:pPr>
            <a:endParaRPr lang="en-US" dirty="0"/>
          </a:p>
          <a:p>
            <a:pPr marL="576262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Server’s DNS name or IP address</a:t>
            </a:r>
          </a:p>
          <a:p>
            <a:pPr marL="576262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Authorized account / username</a:t>
            </a:r>
          </a:p>
          <a:p>
            <a:pPr marL="576262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Credential / password</a:t>
            </a:r>
          </a:p>
          <a:p>
            <a:pPr marL="576262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 marL="233362" lvl="0">
              <a:lnSpc>
                <a:spcPct val="150000"/>
              </a:lnSpc>
            </a:pPr>
            <a:r>
              <a:rPr lang="en-US" dirty="0"/>
              <a:t>Note the </a:t>
            </a:r>
            <a:r>
              <a:rPr lang="en-US" u="sng" dirty="0"/>
              <a:t>name</a:t>
            </a:r>
            <a:r>
              <a:rPr lang="en-US" dirty="0"/>
              <a:t> you give. In this case I named mine </a:t>
            </a:r>
            <a:r>
              <a:rPr lang="en-US" b="1" dirty="0"/>
              <a:t>AZURESQL</a:t>
            </a:r>
            <a:r>
              <a:rPr lang="en-US" dirty="0"/>
              <a:t>.</a:t>
            </a:r>
          </a:p>
          <a:p>
            <a:pPr marL="233362" lvl="0">
              <a:lnSpc>
                <a:spcPct val="150000"/>
              </a:lnSpc>
            </a:pPr>
            <a:endParaRPr lang="en-US" sz="2000" dirty="0"/>
          </a:p>
          <a:p>
            <a:pPr marL="233362" lvl="0">
              <a:lnSpc>
                <a:spcPct val="150000"/>
              </a:lnSpc>
            </a:pPr>
            <a:r>
              <a:rPr lang="en-US" sz="1600" dirty="0"/>
              <a:t>Optionally you may want to set the default database to the one you are interested in. </a:t>
            </a:r>
          </a:p>
          <a:p>
            <a:pPr marL="233362" lvl="0">
              <a:lnSpc>
                <a:spcPct val="150000"/>
              </a:lnSpc>
            </a:pPr>
            <a:r>
              <a:rPr lang="en-US" sz="1600" dirty="0"/>
              <a:t>Ex) Sales, Inventory, Customers, etc</a:t>
            </a:r>
          </a:p>
          <a:p>
            <a:pPr marL="233362" lvl="0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FEE22-1488-4202-A33F-6EA1C78E0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5225" y="1120399"/>
            <a:ext cx="5943600" cy="57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3" y="76200"/>
            <a:ext cx="7543800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ODBC 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74612" y="838200"/>
            <a:ext cx="6170613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2" lvl="0">
              <a:lnSpc>
                <a:spcPct val="150000"/>
              </a:lnSpc>
            </a:pPr>
            <a:r>
              <a:rPr lang="en-US" dirty="0"/>
              <a:t>Validate the ODBC connection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7E27F-3808-4873-B674-BD89BD6C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600200"/>
            <a:ext cx="8837612" cy="47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76200"/>
            <a:ext cx="9458411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R Code To Connect To 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91DC1-86C1-44EF-972D-EA5167787D9A}"/>
              </a:ext>
            </a:extLst>
          </p:cNvPr>
          <p:cNvSpPr/>
          <p:nvPr/>
        </p:nvSpPr>
        <p:spPr>
          <a:xfrm>
            <a:off x="150812" y="920621"/>
            <a:ext cx="1181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### SQL CONNECTION ###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load RODBC library</a:t>
            </a:r>
          </a:p>
          <a:p>
            <a:r>
              <a:rPr lang="en-US" dirty="0">
                <a:latin typeface="Lucida Console" panose="020B0609040504020204" pitchFamily="49" charset="0"/>
              </a:rPr>
              <a:t>library(RODBC)</a:t>
            </a:r>
          </a:p>
          <a:p>
            <a:r>
              <a:rPr lang="en-US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call previously configured ODBC connection "</a:t>
            </a:r>
            <a:r>
              <a:rPr lang="en-US" b="1" dirty="0">
                <a:solidFill>
                  <a:srgbClr val="92D050"/>
                </a:solidFill>
                <a:latin typeface="Lucida Console" panose="020B0609040504020204" pitchFamily="49" charset="0"/>
              </a:rPr>
              <a:t>AZURESQL</a:t>
            </a:r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" 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note you will need to configure credentials</a:t>
            </a:r>
          </a:p>
          <a:p>
            <a:r>
              <a:rPr lang="en-US" b="1" dirty="0">
                <a:solidFill>
                  <a:srgbClr val="92D050"/>
                </a:solidFill>
                <a:latin typeface="Lucida Console" panose="020B0609040504020204" pitchFamily="49" charset="0"/>
              </a:rPr>
              <a:t># NOT SECURE FOR PRODUCTION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odbcConnect</a:t>
            </a:r>
            <a:r>
              <a:rPr lang="en-US" dirty="0">
                <a:latin typeface="Lucida Console" panose="020B0609040504020204" pitchFamily="49" charset="0"/>
              </a:rPr>
              <a:t>("AZURESQL", </a:t>
            </a:r>
            <a:r>
              <a:rPr lang="en-US" dirty="0" err="1">
                <a:latin typeface="Lucida Console" panose="020B0609040504020204" pitchFamily="49" charset="0"/>
              </a:rPr>
              <a:t>uid</a:t>
            </a:r>
            <a:r>
              <a:rPr lang="en-US" dirty="0">
                <a:latin typeface="Lucida Console" panose="020B0609040504020204" pitchFamily="49" charset="0"/>
              </a:rPr>
              <a:t> = "sqladmin", </a:t>
            </a:r>
            <a:r>
              <a:rPr lang="en-US" dirty="0" err="1">
                <a:latin typeface="Lucida Console" panose="020B0609040504020204" pitchFamily="49" charset="0"/>
              </a:rPr>
              <a:t>pwd</a:t>
            </a:r>
            <a:r>
              <a:rPr lang="en-US" dirty="0">
                <a:latin typeface="Lucida Console" panose="020B0609040504020204" pitchFamily="49" charset="0"/>
              </a:rPr>
              <a:t> = "*******") -&gt; </a:t>
            </a:r>
            <a:r>
              <a:rPr lang="en-US" dirty="0" err="1">
                <a:latin typeface="Lucida Console" panose="020B0609040504020204" pitchFamily="49" charset="0"/>
              </a:rPr>
              <a:t>azureodbc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Imbeds following SQL statement: </a:t>
            </a:r>
            <a:r>
              <a:rPr lang="en-US" b="1" dirty="0">
                <a:solidFill>
                  <a:srgbClr val="92D050"/>
                </a:solidFill>
                <a:latin typeface="Lucida Console" panose="020B0609040504020204" pitchFamily="49" charset="0"/>
              </a:rPr>
              <a:t>select top(10000) from </a:t>
            </a:r>
            <a:r>
              <a:rPr lang="en-US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trips_all</a:t>
            </a:r>
            <a:endParaRPr lang="en-US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Takes </a:t>
            </a:r>
            <a:r>
              <a:rPr lang="en-US">
                <a:solidFill>
                  <a:srgbClr val="92D050"/>
                </a:solidFill>
                <a:latin typeface="Lucida Console" panose="020B0609040504020204" pitchFamily="49" charset="0"/>
              </a:rPr>
              <a:t>top 10000 </a:t>
            </a:r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rows w/ all columns from "</a:t>
            </a:r>
            <a:r>
              <a:rPr lang="en-US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trips_all</a:t>
            </a:r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" data base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then outputs those results to </a:t>
            </a:r>
            <a:r>
              <a:rPr lang="en-US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taxi.df</a:t>
            </a:r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 data frame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sqlQuery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azureodbc</a:t>
            </a:r>
            <a:r>
              <a:rPr lang="en-US" dirty="0">
                <a:latin typeface="Lucida Console" panose="020B0609040504020204" pitchFamily="49" charset="0"/>
              </a:rPr>
              <a:t>, "select top(10000) * from </a:t>
            </a:r>
            <a:r>
              <a:rPr lang="en-US" dirty="0" err="1">
                <a:latin typeface="Lucida Console" panose="020B0609040504020204" pitchFamily="49" charset="0"/>
              </a:rPr>
              <a:t>dbo.trips_all</a:t>
            </a:r>
            <a:r>
              <a:rPr lang="en-US" dirty="0">
                <a:latin typeface="Lucida Console" panose="020B0609040504020204" pitchFamily="49" charset="0"/>
              </a:rPr>
              <a:t>;" ) -&gt; </a:t>
            </a:r>
            <a:r>
              <a:rPr lang="en-US" dirty="0" err="1">
                <a:latin typeface="Lucida Console" panose="020B0609040504020204" pitchFamily="49" charset="0"/>
              </a:rPr>
              <a:t>taxi.df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92D050"/>
                </a:solidFill>
                <a:latin typeface="Lucida Console" panose="020B0609040504020204" pitchFamily="49" charset="0"/>
              </a:rPr>
              <a:t># verify </a:t>
            </a:r>
            <a:r>
              <a:rPr lang="en-US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taxi.df</a:t>
            </a:r>
            <a:endParaRPr lang="en-US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head(</a:t>
            </a:r>
            <a:r>
              <a:rPr lang="en-US" dirty="0" err="1">
                <a:latin typeface="Lucida Console" panose="020B0609040504020204" pitchFamily="49" charset="0"/>
              </a:rPr>
              <a:t>taxi.df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str(</a:t>
            </a:r>
            <a:r>
              <a:rPr lang="en-US" dirty="0" err="1">
                <a:latin typeface="Lucida Console" panose="020B0609040504020204" pitchFamily="49" charset="0"/>
              </a:rPr>
              <a:t>taxi.df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0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76200"/>
            <a:ext cx="9458411" cy="685800"/>
          </a:xfrm>
        </p:spPr>
        <p:txBody>
          <a:bodyPr/>
          <a:lstStyle/>
          <a:p>
            <a:r>
              <a:rPr lang="en-US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 of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16EC4-1D39-4691-8135-C5742DD3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2462"/>
            <a:ext cx="12188825" cy="5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40262f94-9f35-4ac3-9a90-690165a166b7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</TotalTime>
  <Words>366</Words>
  <Application>Microsoft Macintosh PowerPoint</Application>
  <PresentationFormat>Custom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Lucida Console</vt:lpstr>
      <vt:lpstr>Segoe UI Light</vt:lpstr>
      <vt:lpstr>Times New Roman</vt:lpstr>
      <vt:lpstr>Wingdings</vt:lpstr>
      <vt:lpstr>Blue atom design template</vt:lpstr>
      <vt:lpstr>Connecting R-Studio  to Azure SQL Database</vt:lpstr>
      <vt:lpstr>Preface:</vt:lpstr>
      <vt:lpstr>High Level Steps</vt:lpstr>
      <vt:lpstr>Find the ODBC Connector</vt:lpstr>
      <vt:lpstr>Verify Correct ODBC Connector Type</vt:lpstr>
      <vt:lpstr>Configure ODBC Connection</vt:lpstr>
      <vt:lpstr>Test ODBC Connection</vt:lpstr>
      <vt:lpstr>The R Code To Connect To SQL</vt:lpstr>
      <vt:lpstr>Screenshot of Results</vt:lpstr>
      <vt:lpstr>Looking at Ingested Data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R-Studio  to Azure SQL Database</dc:title>
  <dc:creator>Otsap, Jeremy</dc:creator>
  <cp:lastModifiedBy>Microsoft Office User</cp:lastModifiedBy>
  <cp:revision>3</cp:revision>
  <dcterms:created xsi:type="dcterms:W3CDTF">2019-05-31T01:13:16Z</dcterms:created>
  <dcterms:modified xsi:type="dcterms:W3CDTF">2019-06-25T15:01:07Z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