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8407-FB02-4444-B554-21A9CCC0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14268-F1C7-43D5-93A0-3087F679F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D308-A9A5-4C5A-977E-2905CB03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9AFF-EDB1-4602-82C0-938F1938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D26E-E669-45A2-A229-4A3AED06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EDC3-B6CB-4FA2-A683-D5D0699C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5BDE1-3370-45E3-8566-C3D3A291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C9BC-E15A-421D-915B-A6159394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1F0E-5B53-4DB0-9857-CABB7D70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5336-0177-4856-9C62-0F4E5E0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EFF97-D5C9-4651-A7FF-F441D185A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8793C-9393-4DA4-958E-B6D86FBC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D0C2-0378-4A9D-87A7-C7823791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FCB0-6293-48F2-8A9B-0E8255A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BC0E-2772-4108-AF34-509D07D0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ACDD-5984-44F6-90A2-227C041E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B097-DB84-4E98-BE21-B286A10C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E07B-36CD-43C9-8ACA-732F5505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1372-0D8C-4493-8D22-58502F38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FDCA-52F8-4040-B2DE-185EBF41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8D9F-B978-4EA0-A7F1-CD00E40F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7630D-8516-46ED-A70A-D6517A3C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4192-7F0B-4134-8A73-AA748788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10B6-B697-44B5-80D5-7548A3F2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C7F4-D8D3-4FE9-8B69-61756738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4123-697C-46FF-8799-773B70D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1652-D96E-4657-852D-B36EF990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CABAA-451E-4C21-8DE1-3EF6BF71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8B05-B58D-468D-93D5-7A936750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4E32B-9DE6-41FE-8A6A-245CCD73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0040-8019-44C3-A115-14908802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7F73-542D-4E0C-955C-36A009B3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7F21-1617-4C32-AF98-C0A7687D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4F13-7B44-4412-A7C2-623BF35C7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68E21-B3F5-4930-93D2-62BFCFC6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DB70C-E4C8-46F4-B179-A6585D95D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41020-52BE-4521-A4CE-13113DA9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DBC83-FB8F-47AC-B2E6-DBEC0811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C9614-AD50-4C6C-BF43-164EE4FD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614E-898F-4DD2-AB97-A7A58AD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1047-35C4-4186-817E-37567C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C781D-300B-4B74-A1B7-A595241D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BCE02-05C1-48AE-B1F4-62D75EC8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4CE68-5196-439B-823A-74BA82AC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6AB05-4EF2-4503-B596-10F441CF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D8218-39F7-4CBB-8FD9-B6D256B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A132-C7DF-45DB-A51E-54CF13D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187B-B6D0-48EC-B1D7-3A49E6BD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D3E93-A588-4B53-8C75-19021C8DA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F9BEA-8291-45C9-BB3C-7E0946B1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0EFF-1B86-48DF-9E2A-2F944754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F6BA-BF42-46E4-B537-57F575F9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B0DF-913C-4A33-A3C3-6C33846C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244A8-2371-46DE-A260-B61D0764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75A56-2202-40D8-B94D-BF0EB0523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C8B84-075D-4CC4-8C71-E1B7E6F9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FA760-5500-409F-9A73-6E5F046C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261A-7EC7-4321-9D27-B9F7E214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065FB-53B6-4552-BE0D-A25A35C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6DCB8-CF84-466C-836F-2A6491CD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D077-6D44-4C75-B48A-5118BE1D5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44EB-A201-4FC3-BD73-8D5686FA59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8306-63F6-4FF6-B1F5-DE8E9FD47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07AC-D74E-47D5-AF41-0F80640DB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6E62-22CE-4B64-93C9-BD795FA8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E1BB9-8E9A-4D75-8768-2F81E8691EA6}"/>
              </a:ext>
            </a:extLst>
          </p:cNvPr>
          <p:cNvSpPr txBox="1"/>
          <p:nvPr/>
        </p:nvSpPr>
        <p:spPr>
          <a:xfrm>
            <a:off x="386326" y="2380461"/>
            <a:ext cx="60751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00B0F0"/>
                </a:solidFill>
              </a:rPr>
              <a:t>TWITTER API</a:t>
            </a:r>
          </a:p>
          <a:p>
            <a:pPr algn="ctr"/>
            <a:r>
              <a:rPr lang="en-US" sz="8800" dirty="0">
                <a:solidFill>
                  <a:srgbClr val="00B0F0"/>
                </a:solidFill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8ECBA-C4F0-4FE0-8466-5E4748F7F3B5}"/>
              </a:ext>
            </a:extLst>
          </p:cNvPr>
          <p:cNvSpPr txBox="1"/>
          <p:nvPr/>
        </p:nvSpPr>
        <p:spPr>
          <a:xfrm>
            <a:off x="6875847" y="4766453"/>
            <a:ext cx="497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Ravindra Thanniru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823D78-F897-4CC4-85A1-5E2F94AC27EC}"/>
              </a:ext>
            </a:extLst>
          </p:cNvPr>
          <p:cNvCxnSpPr>
            <a:cxnSpLocks/>
          </p:cNvCxnSpPr>
          <p:nvPr/>
        </p:nvCxnSpPr>
        <p:spPr>
          <a:xfrm>
            <a:off x="6599583" y="2210463"/>
            <a:ext cx="0" cy="31407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76779-F6ED-4273-A47C-C6798870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1" y="180974"/>
            <a:ext cx="11801857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Giti</dc:creator>
  <cp:lastModifiedBy>Giti</cp:lastModifiedBy>
  <cp:revision>14</cp:revision>
  <dcterms:created xsi:type="dcterms:W3CDTF">2019-05-23T22:11:54Z</dcterms:created>
  <dcterms:modified xsi:type="dcterms:W3CDTF">2019-06-21T00:08:05Z</dcterms:modified>
</cp:coreProperties>
</file>