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185DC2-DC10-4BC6-898E-097F906A4CF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D45615-F4D5-4A64-95F7-3C1FDA897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5DC2-DC10-4BC6-898E-097F906A4CF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5615-F4D5-4A64-95F7-3C1FDA897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5DC2-DC10-4BC6-898E-097F906A4CF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5615-F4D5-4A64-95F7-3C1FDA897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5DC2-DC10-4BC6-898E-097F906A4CF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5615-F4D5-4A64-95F7-3C1FDA8971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5DC2-DC10-4BC6-898E-097F906A4CF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5615-F4D5-4A64-95F7-3C1FDA8971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5DC2-DC10-4BC6-898E-097F906A4CF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5615-F4D5-4A64-95F7-3C1FDA8971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5DC2-DC10-4BC6-898E-097F906A4CF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5615-F4D5-4A64-95F7-3C1FDA8971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5DC2-DC10-4BC6-898E-097F906A4CF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5615-F4D5-4A64-95F7-3C1FDA8971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5DC2-DC10-4BC6-898E-097F906A4CF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5615-F4D5-4A64-95F7-3C1FDA897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B185DC2-DC10-4BC6-898E-097F906A4CF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5615-F4D5-4A64-95F7-3C1FDA8971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185DC2-DC10-4BC6-898E-097F906A4CF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D45615-F4D5-4A64-95F7-3C1FDA89719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B185DC2-DC10-4BC6-898E-097F906A4CF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D45615-F4D5-4A64-95F7-3C1FDA8971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i.census.gov/data/key_signup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Census Bureau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 Exports by Country</a:t>
            </a:r>
          </a:p>
          <a:p>
            <a:r>
              <a:rPr lang="en-US" dirty="0"/>
              <a:t>By: Armando Vela</a:t>
            </a:r>
          </a:p>
        </p:txBody>
      </p:sp>
    </p:spTree>
    <p:extLst>
      <p:ext uri="{BB962C8B-B14F-4D97-AF65-F5344CB8AC3E}">
        <p14:creationId xmlns:p14="http://schemas.microsoft.com/office/powerpoint/2010/main" val="259374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Retrieve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575506"/>
          </a:xfrm>
        </p:spPr>
        <p:txBody>
          <a:bodyPr>
            <a:normAutofit fontScale="92500"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2000" dirty="0"/>
              <a:t>Acquire key token from US Census site.</a:t>
            </a:r>
          </a:p>
          <a:p>
            <a:pPr marL="880110" lvl="1" indent="-514350">
              <a:buFont typeface="+mj-lt"/>
              <a:buAutoNum type="alphaLcPeriod"/>
            </a:pPr>
            <a:r>
              <a:rPr lang="en-US" sz="1600" dirty="0">
                <a:hlinkClick r:id="rId2"/>
              </a:rPr>
              <a:t>https://api.census.gov/data/key_signup.html</a:t>
            </a:r>
            <a:endParaRPr lang="en-US" sz="1600" dirty="0"/>
          </a:p>
          <a:p>
            <a:pPr marL="880110" lvl="1" indent="-514350">
              <a:buFont typeface="+mj-lt"/>
              <a:buAutoNum type="alphaL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sz="2000" dirty="0"/>
              <a:t>Install “</a:t>
            </a:r>
            <a:r>
              <a:rPr lang="en-US" sz="2000" dirty="0" err="1"/>
              <a:t>censusapi</a:t>
            </a:r>
            <a:r>
              <a:rPr lang="en-US" sz="2000" dirty="0"/>
              <a:t>” package from CRAN</a:t>
            </a:r>
          </a:p>
          <a:p>
            <a:pPr marL="624078" indent="-514350">
              <a:buFont typeface="+mj-lt"/>
              <a:buAutoNum type="arabicPeriod"/>
            </a:pPr>
            <a:endParaRPr lang="en-US" sz="2000" dirty="0"/>
          </a:p>
          <a:p>
            <a:pPr marL="624078" indent="-514350">
              <a:buFont typeface="+mj-lt"/>
              <a:buAutoNum type="arabicPeriod"/>
            </a:pPr>
            <a:r>
              <a:rPr lang="en-US" sz="2000" dirty="0"/>
              <a:t>Call </a:t>
            </a:r>
            <a:r>
              <a:rPr lang="en-US" sz="2000" dirty="0" err="1"/>
              <a:t>censusapi</a:t>
            </a:r>
            <a:r>
              <a:rPr lang="en-US" sz="2000" dirty="0"/>
              <a:t> library</a:t>
            </a:r>
          </a:p>
          <a:p>
            <a:pPr marL="880110" lvl="1" indent="-514350">
              <a:buFont typeface="+mj-lt"/>
              <a:buAutoNum type="alphaLcPeriod"/>
            </a:pPr>
            <a:endParaRPr lang="en-US" sz="1600" dirty="0"/>
          </a:p>
          <a:p>
            <a:pPr marL="624078" indent="-514350">
              <a:buFont typeface="+mj-lt"/>
              <a:buAutoNum type="arabicPeriod"/>
            </a:pPr>
            <a:r>
              <a:rPr lang="en-US" sz="2000" dirty="0"/>
              <a:t>Review available datasets that can be downloaded</a:t>
            </a:r>
          </a:p>
          <a:p>
            <a:pPr marL="624078" indent="-514350">
              <a:buFont typeface="+mj-lt"/>
              <a:buAutoNum type="arabicPeriod"/>
            </a:pPr>
            <a:endParaRPr lang="en-US" sz="2000" dirty="0"/>
          </a:p>
          <a:p>
            <a:pPr marL="624078" indent="-514350">
              <a:buFont typeface="+mj-lt"/>
              <a:buAutoNum type="arabicPeriod"/>
            </a:pPr>
            <a:r>
              <a:rPr lang="en-US" sz="2000" dirty="0"/>
              <a:t>Gather Name &amp; Vintage Year</a:t>
            </a:r>
          </a:p>
          <a:p>
            <a:pPr marL="624078" indent="-51435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R-Code: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censusapi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listCensusApis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67" y="4880306"/>
            <a:ext cx="454688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43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Retrieve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575506"/>
          </a:xfrm>
        </p:spPr>
        <p:txBody>
          <a:bodyPr>
            <a:normAutofit fontScale="92500" lnSpcReduction="10000"/>
          </a:bodyPr>
          <a:lstStyle/>
          <a:p>
            <a:pPr marL="566928" indent="-457200">
              <a:buFont typeface="+mj-lt"/>
              <a:buAutoNum type="arabicPeriod" startAt="6"/>
            </a:pPr>
            <a:r>
              <a:rPr lang="en-US" sz="1900" dirty="0"/>
              <a:t>The </a:t>
            </a:r>
            <a:r>
              <a:rPr lang="en-US" sz="1900" dirty="0" err="1"/>
              <a:t>CensusAPI</a:t>
            </a:r>
            <a:r>
              <a:rPr lang="en-US" sz="1900" dirty="0"/>
              <a:t> requires you to specify variables. Run </a:t>
            </a:r>
            <a:r>
              <a:rPr lang="en-US" sz="1900" dirty="0" err="1"/>
              <a:t>makeVarList</a:t>
            </a:r>
            <a:r>
              <a:rPr lang="en-US" sz="1900" dirty="0"/>
              <a:t> to see all available variables associated to the report.</a:t>
            </a:r>
          </a:p>
          <a:p>
            <a:pPr marL="109728" indent="0">
              <a:buNone/>
            </a:pPr>
            <a:endParaRPr lang="en-US" sz="1900" dirty="0"/>
          </a:p>
          <a:p>
            <a:pPr marL="566928" indent="-457200">
              <a:buFont typeface="+mj-lt"/>
              <a:buAutoNum type="arabicPeriod" startAt="7"/>
            </a:pPr>
            <a:r>
              <a:rPr lang="en-US" sz="1900" dirty="0"/>
              <a:t>After choosing your variables, create a </a:t>
            </a:r>
            <a:r>
              <a:rPr lang="en-US" sz="1900" dirty="0" err="1"/>
              <a:t>myVar</a:t>
            </a:r>
            <a:r>
              <a:rPr lang="en-US" sz="1900" dirty="0"/>
              <a:t> vector with associated variables.</a:t>
            </a:r>
          </a:p>
          <a:p>
            <a:pPr marL="109728" indent="0">
              <a:buNone/>
            </a:pPr>
            <a:endParaRPr lang="en-US" sz="1900" dirty="0"/>
          </a:p>
          <a:p>
            <a:pPr marL="566928" indent="-457200">
              <a:buFont typeface="+mj-lt"/>
              <a:buAutoNum type="arabicPeriod" startAt="8"/>
            </a:pPr>
            <a:r>
              <a:rPr lang="en-US" sz="1900" dirty="0"/>
              <a:t>Finally, run report listing the name, year, </a:t>
            </a:r>
            <a:r>
              <a:rPr lang="en-US" sz="1900" dirty="0" err="1"/>
              <a:t>myVar</a:t>
            </a:r>
            <a:r>
              <a:rPr lang="en-US" sz="1900" dirty="0"/>
              <a:t> variable, &amp; key token.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270706"/>
          </a:xfrm>
        </p:spPr>
        <p:txBody>
          <a:bodyPr>
            <a:normAutofit fontScale="92500" lnSpcReduction="10000"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R-Code:</a:t>
            </a:r>
          </a:p>
          <a:p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makeVarlist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intltrade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vintage = 2018, find="",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all",output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c("COUNTRY", "EXPALL2018")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getCensus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intltrade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vintage = 2018,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key=“...hidden...")</a:t>
            </a:r>
          </a:p>
        </p:txBody>
      </p:sp>
    </p:spTree>
    <p:extLst>
      <p:ext uri="{BB962C8B-B14F-4D97-AF65-F5344CB8AC3E}">
        <p14:creationId xmlns:p14="http://schemas.microsoft.com/office/powerpoint/2010/main" val="187487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3890962" cy="39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612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187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Courier New</vt:lpstr>
      <vt:lpstr>Lucida Sans Unicode</vt:lpstr>
      <vt:lpstr>Verdana</vt:lpstr>
      <vt:lpstr>Wingdings 2</vt:lpstr>
      <vt:lpstr>Wingdings 3</vt:lpstr>
      <vt:lpstr>Concourse</vt:lpstr>
      <vt:lpstr>US Census Bureau API</vt:lpstr>
      <vt:lpstr>Steps to Retrieve Data</vt:lpstr>
      <vt:lpstr>Steps to Retrieve Data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Census Bureau API</dc:title>
  <dc:creator>Armando</dc:creator>
  <cp:lastModifiedBy>Armando</cp:lastModifiedBy>
  <cp:revision>5</cp:revision>
  <dcterms:created xsi:type="dcterms:W3CDTF">2019-06-06T19:49:08Z</dcterms:created>
  <dcterms:modified xsi:type="dcterms:W3CDTF">2019-06-06T23:11:14Z</dcterms:modified>
</cp:coreProperties>
</file>