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7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1B053-CF75-4961-B2B9-7AE36AF36487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31826-C552-4B1D-87B5-52E518BA1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65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1B053-CF75-4961-B2B9-7AE36AF36487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31826-C552-4B1D-87B5-52E518BA1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81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1B053-CF75-4961-B2B9-7AE36AF36487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31826-C552-4B1D-87B5-52E518BA1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47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1B053-CF75-4961-B2B9-7AE36AF36487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31826-C552-4B1D-87B5-52E518BA1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43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1B053-CF75-4961-B2B9-7AE36AF36487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31826-C552-4B1D-87B5-52E518BA1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74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1B053-CF75-4961-B2B9-7AE36AF36487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31826-C552-4B1D-87B5-52E518BA1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7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1B053-CF75-4961-B2B9-7AE36AF36487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31826-C552-4B1D-87B5-52E518BA1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33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1B053-CF75-4961-B2B9-7AE36AF36487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31826-C552-4B1D-87B5-52E518BA1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45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1B053-CF75-4961-B2B9-7AE36AF36487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31826-C552-4B1D-87B5-52E518BA1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914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1B053-CF75-4961-B2B9-7AE36AF36487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31826-C552-4B1D-87B5-52E518BA1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82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1B053-CF75-4961-B2B9-7AE36AF36487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31826-C552-4B1D-87B5-52E518BA1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8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1B053-CF75-4961-B2B9-7AE36AF36487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31826-C552-4B1D-87B5-52E518BA1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07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E55CE-D733-48C7-B921-F1BBAB10B3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Data from APIs and Feeds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F227BC-CE62-48CF-9889-66EB586B6E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Grace Lang</a:t>
            </a:r>
          </a:p>
          <a:p>
            <a:r>
              <a:rPr lang="en-US" sz="1400" dirty="0"/>
              <a:t>Section 407</a:t>
            </a:r>
          </a:p>
        </p:txBody>
      </p:sp>
    </p:spTree>
    <p:extLst>
      <p:ext uri="{BB962C8B-B14F-4D97-AF65-F5344CB8AC3E}">
        <p14:creationId xmlns:p14="http://schemas.microsoft.com/office/powerpoint/2010/main" val="1037260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78E53-8C7E-468C-A06E-6766DC5A1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WDI Package: search “income”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4993F7-EB8D-48CB-8F67-659605A19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0810"/>
            <a:ext cx="9144000" cy="159870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BD6DEB7-96AB-4639-BBE2-A9CC6A040A3B}"/>
              </a:ext>
            </a:extLst>
          </p:cNvPr>
          <p:cNvSpPr/>
          <p:nvPr/>
        </p:nvSpPr>
        <p:spPr>
          <a:xfrm>
            <a:off x="4026877" y="2887025"/>
            <a:ext cx="3217985" cy="334107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922C34-0A71-4923-9B8C-E859E536D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958" y="3611863"/>
            <a:ext cx="7086600" cy="3090654"/>
          </a:xfrm>
          <a:prstGeom prst="rect">
            <a:avLst/>
          </a:prstGeom>
          <a:ln w="38100">
            <a:solidFill>
              <a:srgbClr val="0000FF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04F8C6-9063-4A85-9A4E-CEB1635C42D9}"/>
              </a:ext>
            </a:extLst>
          </p:cNvPr>
          <p:cNvSpPr txBox="1"/>
          <p:nvPr/>
        </p:nvSpPr>
        <p:spPr>
          <a:xfrm>
            <a:off x="4837413" y="3242531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?WDI()     HELP</a:t>
            </a:r>
          </a:p>
        </p:txBody>
      </p:sp>
    </p:spTree>
    <p:extLst>
      <p:ext uri="{BB962C8B-B14F-4D97-AF65-F5344CB8AC3E}">
        <p14:creationId xmlns:p14="http://schemas.microsoft.com/office/powerpoint/2010/main" val="156454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431A8-3051-4F64-A0FF-0F38EF576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Main source of emergency funds:</a:t>
            </a:r>
            <a:br>
              <a:rPr lang="en-US" dirty="0"/>
            </a:br>
            <a:r>
              <a:rPr lang="en-US" sz="4000" dirty="0"/>
              <a:t>savings, income, richest 60% (% age 15+)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7311B5-9004-4507-BE13-F79EE896BF96}"/>
              </a:ext>
            </a:extLst>
          </p:cNvPr>
          <p:cNvSpPr txBox="1"/>
          <p:nvPr/>
        </p:nvSpPr>
        <p:spPr>
          <a:xfrm>
            <a:off x="5508133" y="6492874"/>
            <a:ext cx="3635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Data source: WDI, author Vincent </a:t>
            </a:r>
            <a:r>
              <a:rPr lang="en-US" sz="1400" i="1" dirty="0" err="1"/>
              <a:t>Arel-Bundock</a:t>
            </a:r>
            <a:endParaRPr lang="en-US" sz="14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63E9F5-0D78-4387-A6F2-20676CE00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88" y="1836058"/>
            <a:ext cx="8159262" cy="416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099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01944-0FE5-4E16-8233-0FB7A6B31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CCE34-5FCB-4672-90B6-5DFA66620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data collection methodology</a:t>
            </a:r>
          </a:p>
          <a:p>
            <a:r>
              <a:rPr lang="en-US" dirty="0"/>
              <a:t>Understand definitions of the following fields:</a:t>
            </a:r>
          </a:p>
          <a:p>
            <a:pPr lvl="1"/>
            <a:r>
              <a:rPr lang="en-US" dirty="0"/>
              <a:t>Fin25a_t_a_s_4</a:t>
            </a:r>
          </a:p>
          <a:p>
            <a:pPr lvl="1"/>
            <a:r>
              <a:rPr lang="en-US" dirty="0"/>
              <a:t>Iso3c</a:t>
            </a:r>
          </a:p>
          <a:p>
            <a:pPr lvl="1"/>
            <a:r>
              <a:rPr lang="en-US" dirty="0"/>
              <a:t>Income: (What are the bucketing thresholds?)</a:t>
            </a:r>
          </a:p>
          <a:p>
            <a:pPr lvl="1"/>
            <a:r>
              <a:rPr lang="en-US" dirty="0"/>
              <a:t>Lending</a:t>
            </a:r>
          </a:p>
          <a:p>
            <a:r>
              <a:rPr lang="en-US" dirty="0"/>
              <a:t>Is there any complementary data to support table?</a:t>
            </a:r>
          </a:p>
        </p:txBody>
      </p:sp>
    </p:spTree>
    <p:extLst>
      <p:ext uri="{BB962C8B-B14F-4D97-AF65-F5344CB8AC3E}">
        <p14:creationId xmlns:p14="http://schemas.microsoft.com/office/powerpoint/2010/main" val="2663950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1361-B59C-4C5E-B8D8-61AF1FD63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FA177-BD56-43DE-ADFB-BF5D29E0D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Leverage ?() help sections when possible</a:t>
            </a:r>
          </a:p>
          <a:p>
            <a:r>
              <a:rPr lang="en-US" dirty="0"/>
              <a:t>Filtering data pull within argument section can save time mining data later</a:t>
            </a:r>
          </a:p>
          <a:p>
            <a:r>
              <a:rPr lang="en-US" dirty="0"/>
              <a:t>Cross-compare data to ‘real-world’ interpretations if available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878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</TotalTime>
  <Words>104</Words>
  <Application>Microsoft Office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Data from APIs and Feeds</vt:lpstr>
      <vt:lpstr>WDI Package: search “income”</vt:lpstr>
      <vt:lpstr>Main source of emergency funds: savings, income, richest 60% (% age 15+)</vt:lpstr>
      <vt:lpstr>Next Steps</vt:lpstr>
      <vt:lpstr>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Lang</dc:creator>
  <cp:lastModifiedBy>Dave Lang</cp:lastModifiedBy>
  <cp:revision>4</cp:revision>
  <dcterms:created xsi:type="dcterms:W3CDTF">2019-05-30T01:51:32Z</dcterms:created>
  <dcterms:modified xsi:type="dcterms:W3CDTF">2019-05-30T02:48:10Z</dcterms:modified>
</cp:coreProperties>
</file>