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Bank World Development Indicators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Military Expenditure as Percent of General Government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Gathered from World Development Indicators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770064"/>
            <a:ext cx="9066741" cy="3880773"/>
          </a:xfrm>
        </p:spPr>
        <p:txBody>
          <a:bodyPr/>
          <a:lstStyle/>
          <a:p>
            <a:r>
              <a:rPr lang="en-US" dirty="0" smtClean="0"/>
              <a:t>Pulled data from API using WDIsearch() function from WDI package, search for “military”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indicator </a:t>
            </a:r>
            <a:r>
              <a:rPr lang="en-US" dirty="0" smtClean="0"/>
              <a:t>MS.MIL.XPND.ZS from search result</a:t>
            </a:r>
          </a:p>
          <a:p>
            <a:pPr lvl="2"/>
            <a:r>
              <a:rPr lang="en-US" dirty="0" smtClean="0"/>
              <a:t>Military expenditure (% of general government expenditure)</a:t>
            </a:r>
          </a:p>
          <a:p>
            <a:r>
              <a:rPr lang="en-US" dirty="0" smtClean="0"/>
              <a:t>Data Summary</a:t>
            </a:r>
          </a:p>
          <a:p>
            <a:pPr lvl="1"/>
            <a:r>
              <a:rPr lang="en-US" dirty="0" smtClean="0"/>
              <a:t>length: 15,576 observations across four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0875"/>
            <a:ext cx="6289547" cy="141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47" y="3263325"/>
            <a:ext cx="5857875" cy="2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039"/>
            <a:ext cx="9876366" cy="3880773"/>
          </a:xfrm>
        </p:spPr>
        <p:txBody>
          <a:bodyPr/>
          <a:lstStyle/>
          <a:p>
            <a:r>
              <a:rPr lang="en-US" dirty="0" smtClean="0"/>
              <a:t>created data frames for years 2010 and 2017 (head below):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Removed </a:t>
            </a:r>
            <a:r>
              <a:rPr lang="en-US" dirty="0" smtClean="0"/>
              <a:t>non-countries (the regions) </a:t>
            </a:r>
            <a:r>
              <a:rPr lang="en-US" dirty="0" smtClean="0"/>
              <a:t>and NA values from lists, reset row names (head below):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2126465"/>
            <a:ext cx="5271332" cy="1496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7" y="2126465"/>
            <a:ext cx="5363574" cy="1493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40" y="4538313"/>
            <a:ext cx="3319462" cy="1704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4538313"/>
            <a:ext cx="3338014" cy="17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Performed 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gathering data:</a:t>
            </a:r>
          </a:p>
          <a:p>
            <a:pPr lvl="1"/>
            <a:r>
              <a:rPr lang="en-US" dirty="0" smtClean="0"/>
              <a:t>Boxplot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QQ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55" y="2250854"/>
            <a:ext cx="3715120" cy="3563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670" y="3063708"/>
            <a:ext cx="3616826" cy="3468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33" y="3762375"/>
            <a:ext cx="3003123" cy="28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107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World Bank World Development Indicators API</vt:lpstr>
      <vt:lpstr>Data Gathered from World Development Indicators API</vt:lpstr>
      <vt:lpstr>Data Preparation</vt:lpstr>
      <vt:lpstr>Performed Exploratory Data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</dc:creator>
  <cp:lastModifiedBy>Pablo</cp:lastModifiedBy>
  <cp:revision>20</cp:revision>
  <dcterms:created xsi:type="dcterms:W3CDTF">2019-05-30T17:10:11Z</dcterms:created>
  <dcterms:modified xsi:type="dcterms:W3CDTF">2019-06-21T00:07:35Z</dcterms:modified>
</cp:coreProperties>
</file>