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rk, Daniel" userId="S::danielclark@smu.edu::a78bff54-d382-44f0-86fd-ad6770975d3e" providerId="AD" clId="Web-{6C57FC63-A14D-4879-A411-2FB49E9400FC}"/>
    <pc:docChg chg="addSld modSld">
      <pc:chgData name="Clark, Daniel" userId="S::danielclark@smu.edu::a78bff54-d382-44f0-86fd-ad6770975d3e" providerId="AD" clId="Web-{6C57FC63-A14D-4879-A411-2FB49E9400FC}" dt="2019-05-30T21:42:35.902" v="326" actId="20577"/>
      <pc:docMkLst>
        <pc:docMk/>
      </pc:docMkLst>
      <pc:sldChg chg="modSp">
        <pc:chgData name="Clark, Daniel" userId="S::danielclark@smu.edu::a78bff54-d382-44f0-86fd-ad6770975d3e" providerId="AD" clId="Web-{6C57FC63-A14D-4879-A411-2FB49E9400FC}" dt="2019-05-30T21:05:40.971" v="13" actId="20577"/>
        <pc:sldMkLst>
          <pc:docMk/>
          <pc:sldMk cId="109857222" sldId="256"/>
        </pc:sldMkLst>
        <pc:spChg chg="mod">
          <ac:chgData name="Clark, Daniel" userId="S::danielclark@smu.edu::a78bff54-d382-44f0-86fd-ad6770975d3e" providerId="AD" clId="Web-{6C57FC63-A14D-4879-A411-2FB49E9400FC}" dt="2019-05-30T21:05:38.549" v="11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Clark, Daniel" userId="S::danielclark@smu.edu::a78bff54-d382-44f0-86fd-ad6770975d3e" providerId="AD" clId="Web-{6C57FC63-A14D-4879-A411-2FB49E9400FC}" dt="2019-05-30T21:05:40.971" v="13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">
        <pc:chgData name="Clark, Daniel" userId="S::danielclark@smu.edu::a78bff54-d382-44f0-86fd-ad6770975d3e" providerId="AD" clId="Web-{6C57FC63-A14D-4879-A411-2FB49E9400FC}" dt="2019-05-30T21:39:05.830" v="104" actId="1076"/>
        <pc:sldMkLst>
          <pc:docMk/>
          <pc:sldMk cId="369326638" sldId="257"/>
        </pc:sldMkLst>
        <pc:spChg chg="mod">
          <ac:chgData name="Clark, Daniel" userId="S::danielclark@smu.edu::a78bff54-d382-44f0-86fd-ad6770975d3e" providerId="AD" clId="Web-{6C57FC63-A14D-4879-A411-2FB49E9400FC}" dt="2019-05-30T21:37:11.715" v="68" actId="20577"/>
          <ac:spMkLst>
            <pc:docMk/>
            <pc:sldMk cId="369326638" sldId="257"/>
            <ac:spMk id="2" creationId="{5D7F995E-E277-4C91-851D-F16F06DE7E1A}"/>
          </ac:spMkLst>
        </pc:spChg>
        <pc:spChg chg="del">
          <ac:chgData name="Clark, Daniel" userId="S::danielclark@smu.edu::a78bff54-d382-44f0-86fd-ad6770975d3e" providerId="AD" clId="Web-{6C57FC63-A14D-4879-A411-2FB49E9400FC}" dt="2019-05-30T21:38:10.843" v="71"/>
          <ac:spMkLst>
            <pc:docMk/>
            <pc:sldMk cId="369326638" sldId="257"/>
            <ac:spMk id="3" creationId="{B9992E0D-F983-4F1B-97A5-29D2EEEF957E}"/>
          </ac:spMkLst>
        </pc:spChg>
        <pc:spChg chg="add mod">
          <ac:chgData name="Clark, Daniel" userId="S::danielclark@smu.edu::a78bff54-d382-44f0-86fd-ad6770975d3e" providerId="AD" clId="Web-{6C57FC63-A14D-4879-A411-2FB49E9400FC}" dt="2019-05-30T21:39:05.830" v="104" actId="1076"/>
          <ac:spMkLst>
            <pc:docMk/>
            <pc:sldMk cId="369326638" sldId="257"/>
            <ac:spMk id="6" creationId="{F89FCFAF-4379-480F-9FF7-DB3424EA0E6D}"/>
          </ac:spMkLst>
        </pc:spChg>
        <pc:picChg chg="add mod">
          <ac:chgData name="Clark, Daniel" userId="S::danielclark@smu.edu::a78bff54-d382-44f0-86fd-ad6770975d3e" providerId="AD" clId="Web-{6C57FC63-A14D-4879-A411-2FB49E9400FC}" dt="2019-05-30T21:38:16.499" v="74" actId="14100"/>
          <ac:picMkLst>
            <pc:docMk/>
            <pc:sldMk cId="369326638" sldId="257"/>
            <ac:picMk id="4" creationId="{F933EE41-D2D4-4ECB-96F9-168A7294F7AC}"/>
          </ac:picMkLst>
        </pc:picChg>
      </pc:sldChg>
      <pc:sldChg chg="addSp delSp modSp new">
        <pc:chgData name="Clark, Daniel" userId="S::danielclark@smu.edu::a78bff54-d382-44f0-86fd-ad6770975d3e" providerId="AD" clId="Web-{6C57FC63-A14D-4879-A411-2FB49E9400FC}" dt="2019-05-30T21:40:56.679" v="200" actId="20577"/>
        <pc:sldMkLst>
          <pc:docMk/>
          <pc:sldMk cId="3441383784" sldId="258"/>
        </pc:sldMkLst>
        <pc:spChg chg="mod">
          <ac:chgData name="Clark, Daniel" userId="S::danielclark@smu.edu::a78bff54-d382-44f0-86fd-ad6770975d3e" providerId="AD" clId="Web-{6C57FC63-A14D-4879-A411-2FB49E9400FC}" dt="2019-05-30T21:39:32.878" v="118" actId="20577"/>
          <ac:spMkLst>
            <pc:docMk/>
            <pc:sldMk cId="3441383784" sldId="258"/>
            <ac:spMk id="2" creationId="{2666757B-6BF7-49CA-A1D6-FD72CC5CED92}"/>
          </ac:spMkLst>
        </pc:spChg>
        <pc:spChg chg="del mod">
          <ac:chgData name="Clark, Daniel" userId="S::danielclark@smu.edu::a78bff54-d382-44f0-86fd-ad6770975d3e" providerId="AD" clId="Web-{6C57FC63-A14D-4879-A411-2FB49E9400FC}" dt="2019-05-30T21:40:07.880" v="122"/>
          <ac:spMkLst>
            <pc:docMk/>
            <pc:sldMk cId="3441383784" sldId="258"/>
            <ac:spMk id="3" creationId="{47E83D07-3DAD-4A21-A9E7-758F13A5F513}"/>
          </ac:spMkLst>
        </pc:spChg>
        <pc:spChg chg="add mod">
          <ac:chgData name="Clark, Daniel" userId="S::danielclark@smu.edu::a78bff54-d382-44f0-86fd-ad6770975d3e" providerId="AD" clId="Web-{6C57FC63-A14D-4879-A411-2FB49E9400FC}" dt="2019-05-30T21:40:28.021" v="127" actId="1076"/>
          <ac:spMkLst>
            <pc:docMk/>
            <pc:sldMk cId="3441383784" sldId="258"/>
            <ac:spMk id="6" creationId="{0064A796-A873-48AE-B92E-B664DE6CA2C2}"/>
          </ac:spMkLst>
        </pc:spChg>
        <pc:spChg chg="add mod">
          <ac:chgData name="Clark, Daniel" userId="S::danielclark@smu.edu::a78bff54-d382-44f0-86fd-ad6770975d3e" providerId="AD" clId="Web-{6C57FC63-A14D-4879-A411-2FB49E9400FC}" dt="2019-05-30T21:40:56.679" v="200" actId="20577"/>
          <ac:spMkLst>
            <pc:docMk/>
            <pc:sldMk cId="3441383784" sldId="258"/>
            <ac:spMk id="7" creationId="{E0D3B4ED-459E-4CE4-8623-36511A9AAF96}"/>
          </ac:spMkLst>
        </pc:spChg>
        <pc:picChg chg="add mod ord">
          <ac:chgData name="Clark, Daniel" userId="S::danielclark@smu.edu::a78bff54-d382-44f0-86fd-ad6770975d3e" providerId="AD" clId="Web-{6C57FC63-A14D-4879-A411-2FB49E9400FC}" dt="2019-05-30T21:40:09.786" v="123" actId="1076"/>
          <ac:picMkLst>
            <pc:docMk/>
            <pc:sldMk cId="3441383784" sldId="258"/>
            <ac:picMk id="4" creationId="{419D4991-535A-4F69-9831-04F33EE9669E}"/>
          </ac:picMkLst>
        </pc:picChg>
      </pc:sldChg>
      <pc:sldChg chg="addSp delSp modSp new">
        <pc:chgData name="Clark, Daniel" userId="S::danielclark@smu.edu::a78bff54-d382-44f0-86fd-ad6770975d3e" providerId="AD" clId="Web-{6C57FC63-A14D-4879-A411-2FB49E9400FC}" dt="2019-05-30T21:42:34.964" v="324" actId="20577"/>
        <pc:sldMkLst>
          <pc:docMk/>
          <pc:sldMk cId="1423974771" sldId="259"/>
        </pc:sldMkLst>
        <pc:spChg chg="mod">
          <ac:chgData name="Clark, Daniel" userId="S::danielclark@smu.edu::a78bff54-d382-44f0-86fd-ad6770975d3e" providerId="AD" clId="Web-{6C57FC63-A14D-4879-A411-2FB49E9400FC}" dt="2019-05-30T21:42:34.964" v="324" actId="20577"/>
          <ac:spMkLst>
            <pc:docMk/>
            <pc:sldMk cId="1423974771" sldId="259"/>
            <ac:spMk id="2" creationId="{81B5F8CE-5D91-4AE8-BBC0-9ADB41D1C8CF}"/>
          </ac:spMkLst>
        </pc:spChg>
        <pc:spChg chg="del">
          <ac:chgData name="Clark, Daniel" userId="S::danielclark@smu.edu::a78bff54-d382-44f0-86fd-ad6770975d3e" providerId="AD" clId="Web-{6C57FC63-A14D-4879-A411-2FB49E9400FC}" dt="2019-05-30T21:41:26.133" v="202"/>
          <ac:spMkLst>
            <pc:docMk/>
            <pc:sldMk cId="1423974771" sldId="259"/>
            <ac:spMk id="3" creationId="{20CBFCFE-636E-4C82-8351-8A641193912E}"/>
          </ac:spMkLst>
        </pc:spChg>
        <pc:spChg chg="add mod">
          <ac:chgData name="Clark, Daniel" userId="S::danielclark@smu.edu::a78bff54-d382-44f0-86fd-ad6770975d3e" providerId="AD" clId="Web-{6C57FC63-A14D-4879-A411-2FB49E9400FC}" dt="2019-05-30T21:42:07.494" v="237" actId="20577"/>
          <ac:spMkLst>
            <pc:docMk/>
            <pc:sldMk cId="1423974771" sldId="259"/>
            <ac:spMk id="8" creationId="{36B27EC5-2BA6-4267-8B5C-FFBB40394C9B}"/>
          </ac:spMkLst>
        </pc:spChg>
        <pc:spChg chg="add mod">
          <ac:chgData name="Clark, Daniel" userId="S::danielclark@smu.edu::a78bff54-d382-44f0-86fd-ad6770975d3e" providerId="AD" clId="Web-{6C57FC63-A14D-4879-A411-2FB49E9400FC}" dt="2019-05-30T21:42:30.980" v="297" actId="1076"/>
          <ac:spMkLst>
            <pc:docMk/>
            <pc:sldMk cId="1423974771" sldId="259"/>
            <ac:spMk id="9" creationId="{C59E5C5B-4DBA-4AD0-9F64-A3591C12079A}"/>
          </ac:spMkLst>
        </pc:spChg>
        <pc:picChg chg="add mod ord">
          <ac:chgData name="Clark, Daniel" userId="S::danielclark@smu.edu::a78bff54-d382-44f0-86fd-ad6770975d3e" providerId="AD" clId="Web-{6C57FC63-A14D-4879-A411-2FB49E9400FC}" dt="2019-05-30T21:41:28.727" v="203" actId="1076"/>
          <ac:picMkLst>
            <pc:docMk/>
            <pc:sldMk cId="1423974771" sldId="259"/>
            <ac:picMk id="4" creationId="{E56595A3-01A9-4259-8F69-F129598385F8}"/>
          </ac:picMkLst>
        </pc:picChg>
        <pc:picChg chg="add mod">
          <ac:chgData name="Clark, Daniel" userId="S::danielclark@smu.edu::a78bff54-d382-44f0-86fd-ad6770975d3e" providerId="AD" clId="Web-{6C57FC63-A14D-4879-A411-2FB49E9400FC}" dt="2019-05-30T21:41:49.806" v="206" actId="1076"/>
          <ac:picMkLst>
            <pc:docMk/>
            <pc:sldMk cId="1423974771" sldId="259"/>
            <ac:picMk id="6" creationId="{C0CF5677-B635-423A-8B0D-53750474687E}"/>
          </ac:picMkLst>
        </pc:picChg>
      </pc:sldChg>
    </pc:docChg>
  </pc:docChgLst>
  <pc:docChgLst>
    <pc:chgData name="Clark, Daniel" userId="S::danielclark@smu.edu::a78bff54-d382-44f0-86fd-ad6770975d3e" providerId="AD" clId="Web-{CC79ACD5-A809-B2C7-FC43-B8F1CF3F01EB}"/>
    <pc:docChg chg="modSld">
      <pc:chgData name="Clark, Daniel" userId="S::danielclark@smu.edu::a78bff54-d382-44f0-86fd-ad6770975d3e" providerId="AD" clId="Web-{CC79ACD5-A809-B2C7-FC43-B8F1CF3F01EB}" dt="2019-06-06T23:37:06.793" v="29" actId="20577"/>
      <pc:docMkLst>
        <pc:docMk/>
      </pc:docMkLst>
      <pc:sldChg chg="modSp">
        <pc:chgData name="Clark, Daniel" userId="S::danielclark@smu.edu::a78bff54-d382-44f0-86fd-ad6770975d3e" providerId="AD" clId="Web-{CC79ACD5-A809-B2C7-FC43-B8F1CF3F01EB}" dt="2019-06-06T23:37:06.308" v="27" actId="20577"/>
        <pc:sldMkLst>
          <pc:docMk/>
          <pc:sldMk cId="109857222" sldId="256"/>
        </pc:sldMkLst>
        <pc:spChg chg="mod">
          <ac:chgData name="Clark, Daniel" userId="S::danielclark@smu.edu::a78bff54-d382-44f0-86fd-ad6770975d3e" providerId="AD" clId="Web-{CC79ACD5-A809-B2C7-FC43-B8F1CF3F01EB}" dt="2019-06-06T23:37:06.308" v="27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50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75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8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03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2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54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04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224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3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9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1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35186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WDI Country Population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Daniel Clark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F995E-E277-4C91-851D-F16F06DE7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Install packages (WDI)</a:t>
            </a:r>
            <a:endParaRPr lang="en-US"/>
          </a:p>
        </p:txBody>
      </p:sp>
      <p:pic>
        <p:nvPicPr>
          <p:cNvPr id="4" name="Picture 4" descr="A picture containing bottle&#10;&#10;Description generated with high confidence">
            <a:extLst>
              <a:ext uri="{FF2B5EF4-FFF2-40B4-BE49-F238E27FC236}">
                <a16:creationId xmlns:a16="http://schemas.microsoft.com/office/drawing/2014/main" id="{F933EE41-D2D4-4ECB-96F9-168A7294F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" y="1840519"/>
            <a:ext cx="6934200" cy="17444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9FCFAF-4379-480F-9FF7-DB3424EA0E6D}"/>
              </a:ext>
            </a:extLst>
          </p:cNvPr>
          <p:cNvSpPr txBox="1"/>
          <p:nvPr/>
        </p:nvSpPr>
        <p:spPr>
          <a:xfrm>
            <a:off x="3557798" y="4724400"/>
            <a:ext cx="304665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Installed package and downloaded library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326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6757B-6BF7-49CA-A1D6-FD72CC5CE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WDI search and population indicator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19D4991-535A-4F69-9831-04F33EE96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5588" y="2000327"/>
            <a:ext cx="4838700" cy="657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64A796-A873-48AE-B92E-B664DE6CA2C2}"/>
              </a:ext>
            </a:extLst>
          </p:cNvPr>
          <p:cNvSpPr txBox="1"/>
          <p:nvPr/>
        </p:nvSpPr>
        <p:spPr>
          <a:xfrm>
            <a:off x="840223" y="2701391"/>
            <a:ext cx="64318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&gt; Coffeedata &lt;- WDI(indicator="SP.POP.TOTL")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D3B4ED-459E-4CE4-8623-36511A9AAF96}"/>
              </a:ext>
            </a:extLst>
          </p:cNvPr>
          <p:cNvSpPr txBox="1"/>
          <p:nvPr/>
        </p:nvSpPr>
        <p:spPr>
          <a:xfrm>
            <a:off x="4023090" y="4184930"/>
            <a:ext cx="274319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Searched population </a:t>
            </a:r>
            <a:r>
              <a:rPr lang="en-US"/>
              <a:t>millions data and assigned it to a variable called coffee data. </a:t>
            </a:r>
          </a:p>
        </p:txBody>
      </p:sp>
    </p:spTree>
    <p:extLst>
      <p:ext uri="{BB962C8B-B14F-4D97-AF65-F5344CB8AC3E}">
        <p14:creationId xmlns:p14="http://schemas.microsoft.com/office/powerpoint/2010/main" val="3441383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5F8CE-5D91-4AE8-BBC0-9ADB41D1C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Changed column names</a:t>
            </a:r>
            <a:endParaRPr lang="en-US"/>
          </a:p>
        </p:txBody>
      </p:sp>
      <p:pic>
        <p:nvPicPr>
          <p:cNvPr id="4" name="Picture 4" descr="A picture containing bottle&#10;&#10;Description generated with high confidence">
            <a:extLst>
              <a:ext uri="{FF2B5EF4-FFF2-40B4-BE49-F238E27FC236}">
                <a16:creationId xmlns:a16="http://schemas.microsoft.com/office/drawing/2014/main" id="{E56595A3-01A9-4259-8F69-F129598385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777" y="1929396"/>
            <a:ext cx="4695825" cy="1905000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0CF5677-B635-423A-8B0D-537504746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880" y="4735215"/>
            <a:ext cx="7338060" cy="17462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B27EC5-2BA6-4267-8B5C-FFBB40394C9B}"/>
              </a:ext>
            </a:extLst>
          </p:cNvPr>
          <p:cNvSpPr txBox="1"/>
          <p:nvPr/>
        </p:nvSpPr>
        <p:spPr>
          <a:xfrm>
            <a:off x="5843798" y="1932648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Took the original data</a:t>
            </a:r>
          </a:p>
          <a:p>
            <a:r>
              <a:rPr lang="en-US">
                <a:cs typeface="Calibri"/>
              </a:rPr>
              <a:t>&lt;&lt;------ </a:t>
            </a:r>
            <a:endParaRPr lang="en-US" dirty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9E5C5B-4DBA-4AD0-9F64-A3591C12079A}"/>
              </a:ext>
            </a:extLst>
          </p:cNvPr>
          <p:cNvSpPr txBox="1"/>
          <p:nvPr/>
        </p:nvSpPr>
        <p:spPr>
          <a:xfrm>
            <a:off x="1305514" y="4697426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And changed the population header to "Population"</a:t>
            </a:r>
          </a:p>
          <a:p>
            <a:r>
              <a:rPr lang="en-US">
                <a:cs typeface="Calibri"/>
              </a:rPr>
              <a:t>------&gt;&gt; 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39747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Madison</vt:lpstr>
      <vt:lpstr>WDI Country Population data</vt:lpstr>
      <vt:lpstr>Install packages (WDI)</vt:lpstr>
      <vt:lpstr>WDI search and population indicator</vt:lpstr>
      <vt:lpstr>Changed column names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61</cp:revision>
  <dcterms:created xsi:type="dcterms:W3CDTF">2013-07-15T20:26:40Z</dcterms:created>
  <dcterms:modified xsi:type="dcterms:W3CDTF">2019-06-06T23:52:20Z</dcterms:modified>
</cp:coreProperties>
</file>