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1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resources/videos/using-web-apis-from-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API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Amber Burnett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6/1/2019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API Scraping information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webscraping excercise I watched online from The RStudio Conference::2017. The presesnter was Amanda Gadrow and the Presentation was entitled,“Using Web APIs from R” by Amanda Gadrow. source=</a:t>
            </a:r>
            <a:r>
              <a:rPr>
                <a:hlinkClick r:id="rId2"/>
              </a:rPr>
              <a:t>https://www.rstudio.com/resources/videos/using-web-apis-from-r/</a:t>
            </a:r>
            <a:r>
              <a:t>.</a:t>
            </a:r>
            <a:br/>
            <a:r>
              <a:t>Goal was to get the data for the planet Geonosis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Libraries and Rcode I used to perform the scraping and parsing.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(httr)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(jsonlite)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(magrittr)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#Goal: Get the data for the planet Geonosis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#verb (method) = GET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#URL (endpoint) = http://swapi.co/api/planets/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parameter = 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Geonosis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"http://swapi.co/api/planets/?search=Geonosis"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#Same call in a diferent format</a:t>
            </a:r>
            <a:br/>
            <a:r>
              <a:rPr sz="1800">
                <a:latin typeface="Courier"/>
              </a:rPr>
              <a:t>Geonosis&lt;-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"http://swapi.co/api/planets/"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query=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search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"Geonosis"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Geonosis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status_code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200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Geonosis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header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solidFill>
                  <a:srgbClr val="4070A0"/>
                </a:solidFill>
                <a:latin typeface="Courier"/>
              </a:rPr>
              <a:t>'content-type'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"application/json"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(Geonosis)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[1] "url"         "status_code" "headers"     "all_headers" "cookies"    
##  [6] "content"     "date"        "times"       "request"     "handle"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Other Parts of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#Get the content of the response</a:t>
            </a:r>
            <a:br/>
            <a:r>
              <a:rPr sz="1800">
                <a:latin typeface="Courier"/>
              </a:rPr>
              <a:t>text_content&lt;-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content</a:t>
            </a:r>
            <a:r>
              <a:rPr sz="1800">
                <a:latin typeface="Courier"/>
              </a:rPr>
              <a:t>(Geonosis, </a:t>
            </a:r>
            <a:r>
              <a:rPr sz="1800">
                <a:solidFill>
                  <a:srgbClr val="902000"/>
                </a:solidFill>
                <a:latin typeface="Courier"/>
              </a:rPr>
              <a:t>as=</a:t>
            </a:r>
            <a:r>
              <a:rPr sz="1800">
                <a:solidFill>
                  <a:srgbClr val="4070A0"/>
                </a:solidFill>
                <a:latin typeface="Courier"/>
              </a:rPr>
              <a:t>"text"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encoding=</a:t>
            </a:r>
            <a:r>
              <a:rPr sz="1800">
                <a:solidFill>
                  <a:srgbClr val="4070A0"/>
                </a:solidFill>
                <a:latin typeface="Courier"/>
              </a:rPr>
              <a:t>"UTF-8"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#Parse with jsonlite</a:t>
            </a:r>
            <a:br/>
            <a:r>
              <a:rPr sz="1800">
                <a:latin typeface="Courier"/>
              </a:rPr>
              <a:t>json_content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text_content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fromJSON</a:t>
            </a:r>
            <a:br/>
            <a:r>
              <a:rPr sz="1800">
                <a:latin typeface="Courier"/>
              </a:rPr>
              <a:t>planetary_data&lt;-json_content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results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(planetary_data)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[1] "name"            "rotation_period" "orbital_period" 
##  [4] "diameter"        "climate"         "gravity"        
##  [7] "terrain"         "surface_water"   "population"     
## [10] "residents"       "films"           "created"        
## [13] "edited"          "url"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planetary_data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name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"Geonosis"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planetary_data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terrain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"rock, desert, mountain, barren"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Helper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json_parse 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(req) {</a:t>
            </a:r>
            <a:br/>
            <a:r>
              <a:rPr sz="1800">
                <a:latin typeface="Courier"/>
              </a:rPr>
              <a:t>  text&lt;-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content</a:t>
            </a:r>
            <a:r>
              <a:rPr sz="1800">
                <a:latin typeface="Courier"/>
              </a:rPr>
              <a:t>(req,</a:t>
            </a:r>
            <a:r>
              <a:rPr sz="1800">
                <a:solidFill>
                  <a:srgbClr val="902000"/>
                </a:solidFill>
                <a:latin typeface="Courier"/>
              </a:rPr>
              <a:t>as=</a:t>
            </a:r>
            <a:r>
              <a:rPr sz="1800">
                <a:solidFill>
                  <a:srgbClr val="4070A0"/>
                </a:solidFill>
                <a:latin typeface="Courier"/>
              </a:rPr>
              <a:t>"text"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encoding=</a:t>
            </a:r>
            <a:r>
              <a:rPr sz="1800">
                <a:solidFill>
                  <a:srgbClr val="4070A0"/>
                </a:solidFill>
                <a:latin typeface="Courier"/>
              </a:rPr>
              <a:t>"UTF-8"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identical</a:t>
            </a:r>
            <a:r>
              <a:rPr sz="1800">
                <a:latin typeface="Courier"/>
              </a:rPr>
              <a:t>(text,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)) </a:t>
            </a:r>
            <a:r>
              <a:rPr sz="1800" b="1">
                <a:solidFill>
                  <a:srgbClr val="007020"/>
                </a:solidFill>
                <a:latin typeface="Courier"/>
              </a:rPr>
              <a:t>warn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"No output to parse."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fromJSON</a:t>
            </a:r>
            <a:r>
              <a:rPr sz="1800">
                <a:latin typeface="Courier"/>
              </a:rPr>
              <a:t>(text)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Change–creating data frame and changing column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x&lt;-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(planetary_data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name,planetary_data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population,planetary_data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terrain)</a:t>
            </a:r>
            <a:br/>
            <a:r>
              <a:rPr sz="1800">
                <a:latin typeface="Courier"/>
              </a:rPr>
              <a:t>y&lt;-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"Planet Name"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"population"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"Terrain Description"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df&lt;-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first=</a:t>
            </a:r>
            <a:r>
              <a:rPr sz="1800">
                <a:latin typeface="Courier"/>
              </a:rPr>
              <a:t>y,</a:t>
            </a:r>
            <a:r>
              <a:rPr sz="1800">
                <a:solidFill>
                  <a:srgbClr val="902000"/>
                </a:solidFill>
                <a:latin typeface="Courier"/>
              </a:rPr>
              <a:t>second=</a:t>
            </a:r>
            <a:r>
              <a:rPr sz="1800">
                <a:latin typeface="Courier"/>
              </a:rPr>
              <a:t>x)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(df)&lt;-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"Input"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"Output"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(df)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Planet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Geonosis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Terrain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rock, desert, mountain, barren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</vt:lpstr>
      <vt:lpstr>Office Theme</vt:lpstr>
      <vt:lpstr>API STUFF</vt:lpstr>
      <vt:lpstr>API Scraping information and Libraries</vt:lpstr>
      <vt:lpstr>Libraries and Rcode I used to perform the scraping and parsing.</vt:lpstr>
      <vt:lpstr>Code</vt:lpstr>
      <vt:lpstr>Other Parts of the Code</vt:lpstr>
      <vt:lpstr>Helper Function</vt:lpstr>
      <vt:lpstr>Change–creating data frame and changing column names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STUFF</dc:title>
  <dc:creator>Amber Burnett</dc:creator>
  <cp:keywords/>
  <cp:lastModifiedBy>Burnett, Amber</cp:lastModifiedBy>
  <cp:revision>1</cp:revision>
  <dcterms:created xsi:type="dcterms:W3CDTF">2019-06-06T23:09:41Z</dcterms:created>
  <dcterms:modified xsi:type="dcterms:W3CDTF">2019-06-06T23:10:28Z</dcterms:modified>
</cp:coreProperties>
</file>