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A1E-5B91-4D8D-AA10-B929FC883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5404E-75D0-4D31-86C5-6EE277E2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8484-64AF-4666-A7E8-1C9DC77E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63F8-D04E-454A-8D17-4BDF8DE2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754B-0074-4CA4-9E3C-67038D2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1820-3197-4529-BDFC-EA5A3EA6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9F0E-E31C-458C-82CE-6CA12698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D04F-2B42-4D13-8C6D-2989A9F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FA93-74C1-4D07-953C-E6FD801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67A4-A52C-4665-8962-09F15B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7947F-BFB4-4FD2-9384-243881F9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8D6C-A907-4F78-B8D9-D1BD2126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9F4B-CA99-4AD7-9914-66E3D64A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8C2E-45A5-436A-8390-070A776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488B-CBE6-4344-BADB-79591305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4EFB-1209-4D58-9C43-6B4689E4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EABF-5F5D-423C-8353-847B1469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1622-231B-4AC7-8C26-1E5FA8E2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59DC-C84B-44A1-9628-1F89F31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0B66-08A8-453A-B19A-A74EE053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151-1334-45A4-86EF-9C25DFCE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DB62-A855-40C8-AA8D-C06596C4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C649-F31D-4218-BF80-CCEC173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C81B-5419-43F5-8369-6DF31D2B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9422-EB53-45B8-A9E3-469E3DB8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8BF7-DACE-4ECE-B484-2358516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26FC-BE39-4B3A-9A66-1EA0BD50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65A64-828F-400F-A2C5-94612FA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1C5F8-8D88-47E9-9B95-B06273DA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8FE7-BAE3-4411-954E-45076813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08AD8-5525-45C6-AC8A-4F385FC9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A550-DE47-4473-B294-80AA0F24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B710-E7D0-4C74-BEBF-AA5521C9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DF0C-CDC9-421C-8377-DBF79275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89675-AD33-477A-957F-04F07EDA9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42A5-D200-494C-B55B-752E5C39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0F4FE-8274-406B-9A10-8A6716F6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EC07-AD6C-4253-A891-56356A39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8CE5-4574-4BB6-845C-6874DF1C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A413-5DD0-421F-9B97-A849806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4619D-4F54-4B3A-A376-D3F9AA26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A45C7-401A-4817-9CD2-150A9567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958C-F456-4D22-98AD-E3AB2B8B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64BA7-5586-46F7-ADA6-FFBF38E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01B6-FA2E-453F-867B-4ED1DE33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0C1F-0A22-4C6A-8045-09C91B9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28FF-4490-4EA0-BDD6-EADE2018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116-CB2C-4268-A9BB-7EFEE758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FFFB-6404-4C19-B962-DB1F014E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8951-26F4-44F7-B591-3AA78109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F641-BD09-4EEA-B7E7-1F6476B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C3AD-8D92-437B-A5D5-74F9A58B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385E-B22A-4E05-97EC-FCD5B87F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115EA-20BE-4B19-A066-165EBAF1A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60292-D4EC-45BD-B0D3-EDDE10B1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E203-7A13-4FAE-9A69-EE9B561B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C5DE-B05E-413B-9EE7-79AEBC1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7DFD-3F08-40E6-BAD0-00C7C866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5ABB6-7B4A-42C2-A7AF-81C6FF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06EA-80FA-4219-8E40-340BD5DD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DFB3-F365-4494-A7B1-55F37DB2C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C845-4F5E-4ED6-8F26-A7A22AB63C9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FBD7-5796-464A-8B26-8827EB3F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01D1-8E8D-434F-AA51-C1322165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C636-B603-4F39-A88B-DF93A1B8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850C6-4FF5-4388-85BA-8A7CED4C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484" y="22616"/>
            <a:ext cx="12273484" cy="6812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DEDB25-F8C7-450C-BBD5-578491AB9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629" y="177817"/>
            <a:ext cx="7563079" cy="10275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Twitter APIs </a:t>
            </a:r>
            <a:r>
              <a:rPr lang="en-US" sz="2000" b="1" dirty="0">
                <a:solidFill>
                  <a:schemeClr val="bg1"/>
                </a:solidFill>
              </a:rPr>
              <a:t>(application programming interface)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FD47-93A8-4CB7-B3CB-65BB46D8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50" y="1205383"/>
            <a:ext cx="10653310" cy="5630001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Streaming API – only real time data</a:t>
            </a:r>
          </a:p>
          <a:p>
            <a:pPr algn="l"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REST API – Search API, Trends API, User API (Representational State Transfer, REST)</a:t>
            </a:r>
          </a:p>
          <a:p>
            <a:pPr algn="l">
              <a:spcAft>
                <a:spcPts val="600"/>
              </a:spcAft>
            </a:pPr>
            <a:r>
              <a:rPr lang="en-US" sz="3800" dirty="0">
                <a:solidFill>
                  <a:schemeClr val="bg1"/>
                </a:solidFill>
              </a:rPr>
              <a:t>FIVE TYPES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Accounts and User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Tweets and Replies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Direct Messages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</a:endParaRPr>
          </a:p>
          <a:p>
            <a:pPr algn="l"/>
            <a:r>
              <a:rPr lang="en-US" sz="2600" dirty="0">
                <a:solidFill>
                  <a:schemeClr val="bg1"/>
                </a:solidFill>
              </a:rPr>
              <a:t>Sample query for ‘SMU’</a:t>
            </a:r>
          </a:p>
          <a:p>
            <a:pPr algn="l"/>
            <a:endParaRPr lang="en-US" sz="2600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setup_twitter_oauth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consumer_key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consumer_secret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access_token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access_secret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tw</a:t>
            </a:r>
            <a:r>
              <a:rPr lang="en-US" dirty="0">
                <a:solidFill>
                  <a:schemeClr val="bg1"/>
                </a:solidFill>
              </a:rPr>
              <a:t>&lt;- </a:t>
            </a:r>
            <a:r>
              <a:rPr lang="en-US" dirty="0" err="1">
                <a:solidFill>
                  <a:schemeClr val="bg1"/>
                </a:solidFill>
              </a:rPr>
              <a:t>searchTwitter</a:t>
            </a:r>
            <a:r>
              <a:rPr lang="en-US" dirty="0">
                <a:solidFill>
                  <a:schemeClr val="bg1"/>
                </a:solidFill>
              </a:rPr>
              <a:t>('SMU', n = 100)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dj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twListToDF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tw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dj</a:t>
            </a:r>
            <a:r>
              <a:rPr lang="en-US" dirty="0">
                <a:solidFill>
                  <a:schemeClr val="bg1"/>
                </a:solidFill>
              </a:rPr>
              <a:t> &lt;-</a:t>
            </a:r>
            <a:r>
              <a:rPr lang="en-US" dirty="0" err="1">
                <a:solidFill>
                  <a:schemeClr val="bg1"/>
                </a:solidFill>
              </a:rPr>
              <a:t>as.data.frame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dj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F66A-D7D4-4C21-AA37-ED169EAA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56" y="3029638"/>
            <a:ext cx="8905179" cy="17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Twitter APIs (application programming interface)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APIs</dc:title>
  <dc:creator>Julovich, David</dc:creator>
  <cp:lastModifiedBy>Julovich, David</cp:lastModifiedBy>
  <cp:revision>7</cp:revision>
  <dcterms:created xsi:type="dcterms:W3CDTF">2019-06-06T23:14:20Z</dcterms:created>
  <dcterms:modified xsi:type="dcterms:W3CDTF">2019-06-21T01:33:23Z</dcterms:modified>
</cp:coreProperties>
</file>