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3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595" y="1802803"/>
            <a:ext cx="9905999" cy="3812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pPr marL="0" lvl="0" indent="0">
              <a:buNone/>
            </a:pPr>
            <a:r>
              <a:rPr/>
              <a:t>New York Times API Connection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r>
              <a:rPr/>
              <a:t>Mel Schwan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marL="0" lvl="0" indent="0">
              <a:buNone/>
            </a:pPr>
            <a:r>
              <a:rPr/>
              <a:t>5/30/2019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NYT Search API call using R and jsonlite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Retrieve you security keys from NYT developer site</a:t>
            </a:r>
          </a:p>
          <a:p>
            <a:pPr lvl="1"/>
            <a:r>
              <a:rPr/>
              <a:t>Establish connection using http: call to search NYT api with parameters for seach and your security key</a:t>
            </a:r>
          </a:p>
          <a:p>
            <a:pPr lvl="1"/>
            <a:r>
              <a:rPr/>
              <a:t>Convert parts of the JSON file to Data Frame</a:t>
            </a:r>
          </a:p>
          <a:p>
            <a:pPr lvl="1"/>
            <a:r>
              <a:rPr/>
              <a:t>Print out first four headlines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Top Stories on Boeing 737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## [1] "The executive, Dennis Muilenburg, made the statement on the eve of the Paris Air Show, one of the industry’s most important sales events."                                                     
## [2] "The aviation giant, which is dealing with the fallout from its troubled 737 Max jet, declined to provide its customary full-year sales and profit forecast."                                   
## [3] "Problems at a plane factory in South Carolina led some workers to question whether safety was always the company’s first priority."                                                            
## [4] "At an annual meeting, shareholders pressed Boeing’s chief executive, Dennis Muilenburg, about safety procedures for the 737 Max jet, which has been grounded in the wake of two fatal crashes."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Courier</vt:lpstr>
      <vt:lpstr>Trebuchet MS</vt:lpstr>
      <vt:lpstr>Tw Cen MT</vt:lpstr>
      <vt:lpstr>Circuit</vt:lpstr>
      <vt:lpstr>New York Times API Connection</vt:lpstr>
      <vt:lpstr>NYT Search API call using R and jsonlite</vt:lpstr>
      <vt:lpstr>Top Stories on Boeing 737</vt:lpstr>
    </vt:vector>
  </TitlesOfParts>
  <LinksUpToDate>false</LinksUpToDate>
  <SharedDoc>false</SharedDoc>
  <HyperlinksChanged>false</HyperlinksChanged>
  <AppVersion>15.0000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Times API Connection</dc:title>
  <dc:creator>Mel Schwan</dc:creator>
  <cp:keywords/>
  <cp:lastModifiedBy>Schwan (US), Mel E</cp:lastModifiedBy>
  <cp:revision>1</cp:revision>
  <dcterms:created xsi:type="dcterms:W3CDTF">2019-06-21T01:13:20Z</dcterms:created>
  <dcterms:modified xsi:type="dcterms:W3CDTF">2019-06-21T01:45:12Z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5/30/2019</vt:lpwstr>
  </property>
  <property fmtid="{D5CDD505-2E9C-101B-9397-08002B2CF9AE}" pid="3" name="output">
    <vt:lpwstr/>
  </property>
</Properties>
</file>