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906F-3673-4DDC-8B37-2F84F26CF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D2E23-1539-4384-BF1A-7325EBFA8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E680-77C6-4234-BB2B-14A49514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9495-1C30-43C0-96C3-09BA7576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292A-334A-4E31-848A-73E3F276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5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23C7-11F1-49F3-ACF6-B92058DD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6D0F9-DCFA-4947-9ABA-0F6A1A07A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A81D-7A7E-47D5-9038-54708C42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8741-8B74-4DF4-90EB-1BB3C503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1987-0595-455F-BB47-264FBF39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308A7-3AE3-4312-99F6-05D90A01A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9E21E-A9FF-4669-939B-E5E032D9A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0FCBD-1D17-4124-96A1-0D009F0D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58B0-B94A-4FE9-955F-C417BAF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08AD9-5B10-4D79-B40C-B38C1E3D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F834-C18A-461C-ACC2-618281D5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F58D-D3E6-4D74-B291-68B99A17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5FC7-E4CD-4E58-9985-A93EE465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CB73-DA20-406B-A381-9A3BEDBB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61853-E725-44B0-8CED-28A8461E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8AB5-EB98-44B8-A653-25DFF97B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DF63A-2078-41EC-9DCA-5F168705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23C0-F8BA-49CD-B5B3-EAEE2369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C80F-E283-44A4-A22E-06E9EC5B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FA0B-BEF1-41FC-A864-61DEAC32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8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DBC4-5B20-4AB0-911D-AEFEA36E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2D14-EA3D-4B91-ADBC-84686170D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B2B03-C2A7-4160-A21B-F4E6910F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6B77C-9B65-4F33-92E1-35AA9C09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3E4BA-7471-46C8-A2F9-53CE8A16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4A545-C3C6-4547-B925-E23E7DD6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D238-941F-47C6-9CE3-BA6DF9CD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C2E4-BE96-4616-A90B-68A1EF24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2EFE3-83B4-4DBE-ABBF-D16A9DB7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ACDA8-6225-4233-9AF9-EC91B285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B60AF-6182-4372-A9EC-567AE25E6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C6B61-FD56-4D9F-8D1B-5E0DEBF9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C2563-EC87-4FAD-B23B-E51C2102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2C616-60B0-4857-B4B5-141271DE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1986-B2BD-4F90-B129-C13CA33B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42189-8E0D-4181-BE45-A8157074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41FD-69A0-4FDB-9836-722CD48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7C2A2-9D21-4B91-9BDE-8440181F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6E4C-A85C-4818-9573-E70DF5E9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501FA-B510-4801-BF88-64A9D9C6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A70C-A293-43FD-A18E-75DFA8A5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30DE-A9B5-452F-8D1A-C0F459D1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6789-919B-4172-89A5-0CD9C8DE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E6BEC-36D3-4651-BA43-6E8C0F19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2BBC-19B3-498E-8D6C-F54C9DEE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19BD6-8425-44D3-B060-0B451065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19B4-93E9-4A15-AED3-E70E3C43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EEE3-DF89-418A-B804-10FB2FD7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46937-081B-40FE-B5DF-9754E1C86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C854F-82CA-4B1C-82AF-C9A1C6BBC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90B79-9A58-401C-B41E-7E7B36BD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8E55-E36C-4FED-85C7-F0CCC4FB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A1671-6F60-4A51-B970-759D35F4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F2CCF-AC57-442A-9D4D-04473497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95972-D3C3-4704-9BE5-691B44DE9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B166-7E46-4635-A07F-D4B18DAFF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512B-FFE7-4D81-84D1-6D88CA7BF1F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997C-84D1-46DA-8DBF-143D57B0E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8BB3-CE5C-4C2B-9EC7-1C2DD0978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4032-FF93-4948-B7DD-92AA6F88F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mod.com/examples/int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6BA7-4A19-4BBC-9839-A894CECE6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quantmod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6EEE4-454C-4E14-A76C-6A279313E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Allison Roderick</a:t>
            </a:r>
          </a:p>
        </p:txBody>
      </p:sp>
    </p:spTree>
    <p:extLst>
      <p:ext uri="{BB962C8B-B14F-4D97-AF65-F5344CB8AC3E}">
        <p14:creationId xmlns:p14="http://schemas.microsoft.com/office/powerpoint/2010/main" val="255320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CE2D-E400-41F5-AFFD-8952D78B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23E1-48EB-4473-B704-6018FC2C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quantmod</a:t>
            </a:r>
            <a:r>
              <a:rPr lang="en-US" dirty="0"/>
              <a:t> allows for easy access to APIs such as Federal Reserve Bank of St. Louis, Yahoo! Finance, Google Finance, and more</a:t>
            </a:r>
          </a:p>
          <a:p>
            <a:r>
              <a:rPr lang="en-US" dirty="0"/>
              <a:t>I chose to use this package and its functions to plot some of Microsoft’s financial data</a:t>
            </a:r>
          </a:p>
          <a:p>
            <a:r>
              <a:rPr lang="en-US" dirty="0"/>
              <a:t>I mirrored the examples on the website:</a:t>
            </a:r>
          </a:p>
          <a:p>
            <a:pPr lvl="1"/>
            <a:r>
              <a:rPr lang="en-US" dirty="0">
                <a:hlinkClick r:id="rId2"/>
              </a:rPr>
              <a:t>https://www.quantmod.com/examples/intro/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4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B579B9-BCFF-4081-BFDE-8DCFFD44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quantmod</a:t>
            </a:r>
            <a:r>
              <a:rPr lang="en-US" dirty="0"/>
              <a:t> in action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902D38-D671-4D0B-BAFA-C7CAF38B50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3" y="4350172"/>
            <a:ext cx="5962405" cy="97544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271439-E054-4B43-A935-95AE5A9FE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28" y="1842344"/>
            <a:ext cx="4575572" cy="501565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2BEE56-EDF3-4165-9A25-AC66C46AC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3" y="2807154"/>
            <a:ext cx="2816597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Exploring quantmod</vt:lpstr>
      <vt:lpstr>quantmod</vt:lpstr>
      <vt:lpstr>quantmod in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quantmod</dc:title>
  <dc:creator>Allison Roderick</dc:creator>
  <cp:lastModifiedBy>Allison Roderick</cp:lastModifiedBy>
  <cp:revision>2</cp:revision>
  <dcterms:created xsi:type="dcterms:W3CDTF">2019-05-30T04:24:34Z</dcterms:created>
  <dcterms:modified xsi:type="dcterms:W3CDTF">2019-05-30T04:29:35Z</dcterms:modified>
</cp:coreProperties>
</file>