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Lato Light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boldItalic.fntdata"/><Relationship Id="rId10" Type="http://schemas.openxmlformats.org/officeDocument/2006/relationships/font" Target="fonts/LatoLight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Light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La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e27f5e2d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ae27f5e2d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10758" l="22147" r="12807" t="24272"/>
          <a:stretch/>
        </p:blipFill>
        <p:spPr>
          <a:xfrm>
            <a:off x="-9614" y="-9614"/>
            <a:ext cx="9274200" cy="5210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_image">
  <p:cSld name="Large_imag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78723" l="90425" r="1063" t="5957"/>
          <a:stretch/>
        </p:blipFill>
        <p:spPr>
          <a:xfrm>
            <a:off x="8268511" y="306422"/>
            <a:ext cx="778214" cy="7879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n_border_with_title">
  <p:cSld name="thin_border_with_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/>
          <p:nvPr/>
        </p:nvSpPr>
        <p:spPr>
          <a:xfrm>
            <a:off x="0" y="4396153"/>
            <a:ext cx="9144000" cy="4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/>
          <p:nvPr/>
        </p:nvSpPr>
        <p:spPr>
          <a:xfrm>
            <a:off x="8050700" y="316150"/>
            <a:ext cx="957000" cy="10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in_border_no_title">
  <p:cSld name="thin_border_no_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/>
          <p:nvPr/>
        </p:nvSpPr>
        <p:spPr>
          <a:xfrm>
            <a:off x="0" y="4396153"/>
            <a:ext cx="9144000" cy="4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circles">
  <p:cSld name="two_circle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9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ktop_right">
  <p:cSld name="2_desktop_r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/>
          <p:nvPr/>
        </p:nvSpPr>
        <p:spPr>
          <a:xfrm>
            <a:off x="0" y="4396153"/>
            <a:ext cx="9144000" cy="4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" name="Google Shape;86;p20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8" name="Google Shape;88;p20"/>
          <p:cNvGrpSpPr/>
          <p:nvPr/>
        </p:nvGrpSpPr>
        <p:grpSpPr>
          <a:xfrm>
            <a:off x="-83192" y="1162432"/>
            <a:ext cx="5301054" cy="4114902"/>
            <a:chOff x="2084279" y="594889"/>
            <a:chExt cx="4994398" cy="3886015"/>
          </a:xfrm>
        </p:grpSpPr>
        <p:pic>
          <p:nvPicPr>
            <p:cNvPr id="89" name="Google Shape;8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4279" y="594889"/>
              <a:ext cx="4994398" cy="3886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20"/>
            <p:cNvSpPr/>
            <p:nvPr/>
          </p:nvSpPr>
          <p:spPr>
            <a:xfrm>
              <a:off x="2908092" y="1313332"/>
              <a:ext cx="3310200" cy="2049600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0"/>
          <p:cNvSpPr/>
          <p:nvPr>
            <p:ph idx="2" type="pic"/>
          </p:nvPr>
        </p:nvSpPr>
        <p:spPr>
          <a:xfrm>
            <a:off x="790942" y="1923226"/>
            <a:ext cx="35136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esktop_right">
  <p:cSld name="1_desktop_righ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/>
          <p:nvPr/>
        </p:nvSpPr>
        <p:spPr>
          <a:xfrm>
            <a:off x="0" y="4396153"/>
            <a:ext cx="9144000" cy="4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ac.png"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650" y="954238"/>
            <a:ext cx="469534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>
            <p:ph idx="2" type="pic"/>
          </p:nvPr>
        </p:nvSpPr>
        <p:spPr>
          <a:xfrm>
            <a:off x="5094965" y="1548601"/>
            <a:ext cx="34347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_center">
  <p:cSld name="desktop_cent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22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c.png" id="104" name="Google Shape;1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277" y="627889"/>
            <a:ext cx="469534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/>
          <p:nvPr>
            <p:ph idx="2" type="pic"/>
          </p:nvPr>
        </p:nvSpPr>
        <p:spPr>
          <a:xfrm>
            <a:off x="3193591" y="1222251"/>
            <a:ext cx="34347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_left">
  <p:cSld name="desktop_lef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c.png" id="111" name="Google Shape;1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5" y="597510"/>
            <a:ext cx="469534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/>
          <p:nvPr>
            <p:ph idx="2" type="pic"/>
          </p:nvPr>
        </p:nvSpPr>
        <p:spPr>
          <a:xfrm>
            <a:off x="659150" y="1191872"/>
            <a:ext cx="34347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_left_no_title">
  <p:cSld name="desktop_left_no_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c.png" id="117" name="Google Shape;1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350" y="475912"/>
            <a:ext cx="469534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>
            <p:ph idx="2" type="pic"/>
          </p:nvPr>
        </p:nvSpPr>
        <p:spPr>
          <a:xfrm>
            <a:off x="522965" y="1070274"/>
            <a:ext cx="34347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eam Slide">
  <p:cSld name="3_Team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/>
          <p:nvPr/>
        </p:nvSpPr>
        <p:spPr>
          <a:xfrm>
            <a:off x="0" y="4396153"/>
            <a:ext cx="9144000" cy="4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3" name="Google Shape;123;p25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5"/>
          <p:cNvSpPr/>
          <p:nvPr>
            <p:ph idx="2" type="pic"/>
          </p:nvPr>
        </p:nvSpPr>
        <p:spPr>
          <a:xfrm>
            <a:off x="430814" y="977568"/>
            <a:ext cx="19554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/>
          <p:nvPr>
            <p:ph idx="3" type="pic"/>
          </p:nvPr>
        </p:nvSpPr>
        <p:spPr>
          <a:xfrm>
            <a:off x="2508358" y="974116"/>
            <a:ext cx="19554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/>
          <p:nvPr>
            <p:ph idx="4" type="pic"/>
          </p:nvPr>
        </p:nvSpPr>
        <p:spPr>
          <a:xfrm>
            <a:off x="4572000" y="974116"/>
            <a:ext cx="19554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/>
          <p:nvPr>
            <p:ph idx="5" type="pic"/>
          </p:nvPr>
        </p:nvSpPr>
        <p:spPr>
          <a:xfrm>
            <a:off x="6649543" y="970663"/>
            <a:ext cx="19554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27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250031" y="478742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8"/>
          <p:cNvCxnSpPr/>
          <p:nvPr/>
        </p:nvCxnSpPr>
        <p:spPr>
          <a:xfrm>
            <a:off x="250031" y="717263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">
  <p:cSld name="laptop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29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7" name="Google Shape;147;p29"/>
          <p:cNvGrpSpPr/>
          <p:nvPr/>
        </p:nvGrpSpPr>
        <p:grpSpPr>
          <a:xfrm>
            <a:off x="35504" y="652478"/>
            <a:ext cx="5301054" cy="4114902"/>
            <a:chOff x="2084279" y="594889"/>
            <a:chExt cx="4994398" cy="3886015"/>
          </a:xfrm>
        </p:grpSpPr>
        <p:pic>
          <p:nvPicPr>
            <p:cNvPr id="148" name="Google Shape;14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4279" y="594889"/>
              <a:ext cx="4994398" cy="3886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9"/>
            <p:cNvSpPr/>
            <p:nvPr/>
          </p:nvSpPr>
          <p:spPr>
            <a:xfrm>
              <a:off x="2908092" y="1313332"/>
              <a:ext cx="3310200" cy="2049600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9"/>
          <p:cNvSpPr/>
          <p:nvPr>
            <p:ph idx="2" type="pic"/>
          </p:nvPr>
        </p:nvSpPr>
        <p:spPr>
          <a:xfrm>
            <a:off x="909638" y="1413272"/>
            <a:ext cx="35136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_right">
  <p:cSld name="desktop_righ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5" name="Google Shape;155;p30"/>
          <p:cNvCxnSpPr/>
          <p:nvPr/>
        </p:nvCxnSpPr>
        <p:spPr>
          <a:xfrm>
            <a:off x="250031" y="692944"/>
            <a:ext cx="76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c.png"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5569" y="641284"/>
            <a:ext cx="469534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/>
          <p:nvPr>
            <p:ph idx="2" type="pic"/>
          </p:nvPr>
        </p:nvSpPr>
        <p:spPr>
          <a:xfrm>
            <a:off x="4861884" y="1235646"/>
            <a:ext cx="34347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250031" y="316148"/>
            <a:ext cx="5907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385763" y="1926966"/>
            <a:ext cx="374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Assure Services</a:t>
            </a:r>
            <a:endParaRPr b="1"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385763" y="2607328"/>
            <a:ext cx="8260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tx1"/>
                </a:solidFill>
              </a:defRPr>
            </a:lvl1pPr>
            <a:lvl2pPr lvl="1" rtl="0" algn="r">
              <a:buNone/>
              <a:defRPr sz="1300">
                <a:solidFill>
                  <a:schemeClr val="tx1"/>
                </a:solidFill>
              </a:defRPr>
            </a:lvl2pPr>
            <a:lvl3pPr lvl="2" rtl="0" algn="r">
              <a:buNone/>
              <a:defRPr sz="1300">
                <a:solidFill>
                  <a:schemeClr val="tx1"/>
                </a:solidFill>
              </a:defRPr>
            </a:lvl3pPr>
            <a:lvl4pPr lvl="3" rtl="0" algn="r">
              <a:buNone/>
              <a:defRPr sz="1300">
                <a:solidFill>
                  <a:schemeClr val="tx1"/>
                </a:solidFill>
              </a:defRPr>
            </a:lvl4pPr>
            <a:lvl5pPr lvl="4" rtl="0" algn="r">
              <a:buNone/>
              <a:defRPr sz="1300">
                <a:solidFill>
                  <a:schemeClr val="tx1"/>
                </a:solidFill>
              </a:defRPr>
            </a:lvl5pPr>
            <a:lvl6pPr lvl="5" rtl="0" algn="r">
              <a:buNone/>
              <a:defRPr sz="1300">
                <a:solidFill>
                  <a:schemeClr val="tx1"/>
                </a:solidFill>
              </a:defRPr>
            </a:lvl6pPr>
            <a:lvl7pPr lvl="6" rtl="0" algn="r">
              <a:buNone/>
              <a:defRPr sz="1300">
                <a:solidFill>
                  <a:schemeClr val="tx1"/>
                </a:solidFill>
              </a:defRPr>
            </a:lvl7pPr>
            <a:lvl8pPr lvl="7" rtl="0" algn="r">
              <a:buNone/>
              <a:defRPr sz="1300">
                <a:solidFill>
                  <a:schemeClr val="tx1"/>
                </a:solidFill>
              </a:defRPr>
            </a:lvl8pPr>
            <a:lvl9pPr lvl="8" rtl="0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186053" y="308825"/>
            <a:ext cx="5547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many people are in space right now?</a:t>
            </a:r>
            <a:endParaRPr sz="18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193150" y="708025"/>
            <a:ext cx="4881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No key, username, or passcode required</a:t>
            </a:r>
            <a:endParaRPr>
              <a:solidFill>
                <a:srgbClr val="666666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00" y="1409675"/>
            <a:ext cx="52101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ure Pitchdec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