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27bdac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27bdac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27bdac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27bdac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pages that link to this page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27bdac9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27bdac9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blue text, could be used to “map” pages?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27bdac9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27bdac9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when changes were made and by whom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Wikimedia style webscraper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648300"/>
            <a:ext cx="66865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75" y="572900"/>
            <a:ext cx="56673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475" y="1645425"/>
            <a:ext cx="5638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751850"/>
            <a:ext cx="5410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13" y="2036250"/>
            <a:ext cx="47529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50" y="1843775"/>
            <a:ext cx="34766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538" y="696400"/>
            <a:ext cx="5276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