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794" autoAdjust="0"/>
  </p:normalViewPr>
  <p:slideViewPr>
    <p:cSldViewPr snapToGrid="0">
      <p:cViewPr varScale="1">
        <p:scale>
          <a:sx n="101" d="100"/>
          <a:sy n="101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55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3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0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8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9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zillow.com/app/?chartDuration=1year&amp;chartType=partner&amp;page=webservice/GetChart&amp;service=chart&amp;showPercent=true&amp;zpid=838121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92000" cy="1646302"/>
          </a:xfrm>
        </p:spPr>
        <p:txBody>
          <a:bodyPr/>
          <a:lstStyle/>
          <a:p>
            <a:pPr algn="ctr"/>
            <a:r>
              <a:rPr lang="en-US" dirty="0" err="1" smtClean="0"/>
              <a:t>ZillowR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052471" cy="1096899"/>
          </a:xfrm>
        </p:spPr>
        <p:txBody>
          <a:bodyPr/>
          <a:lstStyle/>
          <a:p>
            <a:r>
              <a:rPr lang="en-US" dirty="0" smtClean="0"/>
              <a:t>Jenna Ford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83" y="2404534"/>
            <a:ext cx="2518833" cy="6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922"/>
            <a:ext cx="8596668" cy="3880773"/>
          </a:xfrm>
        </p:spPr>
        <p:txBody>
          <a:bodyPr/>
          <a:lstStyle/>
          <a:p>
            <a:r>
              <a:rPr lang="en-US" dirty="0" smtClean="0"/>
              <a:t>R Interface to Zillow Real Estate and Mortgage Data API</a:t>
            </a:r>
          </a:p>
          <a:p>
            <a:r>
              <a:rPr lang="en-US" dirty="0" smtClean="0"/>
              <a:t>API Calls Available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04509"/>
              </p:ext>
            </p:extLst>
          </p:nvPr>
        </p:nvGraphicFramePr>
        <p:xfrm>
          <a:off x="1075267" y="2200880"/>
          <a:ext cx="406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GetChart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GetComps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GetDeepComps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GetDeepSearchResults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GetMonthlyPayments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GetRateSummary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GetSearchResults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GetUpdatedPropertyDetails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GetZestimate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get_Zillow_web_service_id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set_Zillow_web_service_id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zillow_web_service_id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0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getZestimate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923"/>
            <a:ext cx="8596668" cy="13784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/>
              <a:t>GetZestimate</a:t>
            </a:r>
            <a:r>
              <a:rPr lang="en-US" sz="1400" dirty="0" smtClean="0"/>
              <a:t>(</a:t>
            </a:r>
            <a:r>
              <a:rPr lang="en-US" sz="1400" dirty="0" err="1" smtClean="0"/>
              <a:t>zpid</a:t>
            </a:r>
            <a:r>
              <a:rPr lang="en-US" sz="1400" dirty="0" smtClean="0"/>
              <a:t> </a:t>
            </a:r>
            <a:r>
              <a:rPr lang="en-US" sz="1400" dirty="0"/>
              <a:t>= 83812139, </a:t>
            </a:r>
            <a:r>
              <a:rPr lang="en-US" sz="1400" dirty="0" err="1"/>
              <a:t>rentzestimate</a:t>
            </a:r>
            <a:r>
              <a:rPr lang="en-US" sz="1400" dirty="0"/>
              <a:t> = FALSE</a:t>
            </a:r>
            <a:r>
              <a:rPr lang="en-US" sz="1400" dirty="0" smtClean="0"/>
              <a:t>, </a:t>
            </a:r>
            <a:r>
              <a:rPr lang="en-US" sz="1400" dirty="0" err="1" smtClean="0"/>
              <a:t>zws_id</a:t>
            </a:r>
            <a:r>
              <a:rPr lang="en-US" sz="1400" dirty="0" smtClean="0"/>
              <a:t> </a:t>
            </a:r>
            <a:r>
              <a:rPr lang="en-US" sz="1400" dirty="0"/>
              <a:t>= "X1-ZWz17wsd8ldvd7_6le3g",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</a:t>
            </a:r>
            <a:r>
              <a:rPr lang="en-US" sz="1400" dirty="0" smtClean="0"/>
              <a:t>	   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/>
              <a:t>= "http://www.zillow.com/webservice/GetZestimate.htm</a:t>
            </a:r>
            <a:r>
              <a:rPr lang="en-US" sz="1400" dirty="0" smtClean="0"/>
              <a:t>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736601" y="1935430"/>
            <a:ext cx="7137879" cy="49225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19753" y="3129699"/>
            <a:ext cx="1074655" cy="1225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7003" y="3996474"/>
            <a:ext cx="394747" cy="1183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0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getZestimate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923"/>
            <a:ext cx="8596668" cy="13784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/>
              <a:t>GetZestimate</a:t>
            </a:r>
            <a:r>
              <a:rPr lang="en-US" sz="1400" dirty="0" smtClean="0"/>
              <a:t>(</a:t>
            </a:r>
            <a:r>
              <a:rPr lang="en-US" sz="1400" dirty="0" err="1" smtClean="0"/>
              <a:t>zpid</a:t>
            </a:r>
            <a:r>
              <a:rPr lang="en-US" sz="1400" dirty="0" smtClean="0"/>
              <a:t> </a:t>
            </a:r>
            <a:r>
              <a:rPr lang="en-US" sz="1400" dirty="0"/>
              <a:t>= 83812139, </a:t>
            </a:r>
            <a:r>
              <a:rPr lang="en-US" sz="1400" dirty="0" err="1"/>
              <a:t>rentzestimate</a:t>
            </a:r>
            <a:r>
              <a:rPr lang="en-US" sz="1400" dirty="0"/>
              <a:t> = </a:t>
            </a:r>
            <a:r>
              <a:rPr lang="en-US" sz="1400" dirty="0" smtClean="0"/>
              <a:t>TRUE, </a:t>
            </a:r>
            <a:r>
              <a:rPr lang="en-US" sz="1400" dirty="0" err="1" smtClean="0"/>
              <a:t>zws_id</a:t>
            </a:r>
            <a:r>
              <a:rPr lang="en-US" sz="1400" dirty="0" smtClean="0"/>
              <a:t> </a:t>
            </a:r>
            <a:r>
              <a:rPr lang="en-US" sz="1400" dirty="0"/>
              <a:t>= "X1-ZWz17wsd8ldvd7_6le3g",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</a:t>
            </a:r>
            <a:r>
              <a:rPr lang="en-US" sz="1400" dirty="0" smtClean="0"/>
              <a:t>	   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/>
              <a:t>= "http://www.zillow.com/webservice/GetZestimate.htm</a:t>
            </a:r>
            <a:r>
              <a:rPr lang="en-US" sz="1400" dirty="0" smtClean="0"/>
              <a:t>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6462"/>
            <a:ext cx="4800600" cy="1438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0306" y="2320074"/>
            <a:ext cx="421969" cy="14690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GetChart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762176" y="1367199"/>
            <a:ext cx="758861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/>
              <a:t>GetChart</a:t>
            </a:r>
            <a:r>
              <a:rPr lang="en-US" altLang="en-US" sz="1400" dirty="0"/>
              <a:t>(</a:t>
            </a:r>
            <a:r>
              <a:rPr lang="en-US" altLang="en-US" sz="1400" dirty="0" err="1"/>
              <a:t>zpid</a:t>
            </a:r>
            <a:r>
              <a:rPr lang="en-US" altLang="en-US" sz="1400" dirty="0"/>
              <a:t> = 83812139, </a:t>
            </a:r>
            <a:r>
              <a:rPr lang="en-US" altLang="en-US" sz="1400" dirty="0" err="1"/>
              <a:t>unit_type</a:t>
            </a:r>
            <a:r>
              <a:rPr lang="en-US" altLang="en-US" sz="1400" dirty="0"/>
              <a:t> = c("percent", "dollar"), width = </a:t>
            </a:r>
            <a:r>
              <a:rPr lang="en-US" altLang="en-US" sz="1400" dirty="0" smtClean="0"/>
              <a:t>NULL, height </a:t>
            </a:r>
            <a:r>
              <a:rPr lang="en-US" altLang="en-US" sz="1400" dirty="0"/>
              <a:t>= NULL, </a:t>
            </a:r>
            <a:endParaRPr lang="en-US" altLang="en-US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            </a:t>
            </a:r>
            <a:r>
              <a:rPr lang="en-US" altLang="en-US" sz="1400" dirty="0" err="1" smtClean="0"/>
              <a:t>chartDuration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= c("1year", "5years", "10years"), </a:t>
            </a:r>
            <a:r>
              <a:rPr lang="en-US" altLang="en-US" sz="1400" dirty="0" err="1" smtClean="0"/>
              <a:t>zws_id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= "X1-ZWz17wsd8ldvd7_6le3g</a:t>
            </a:r>
            <a:r>
              <a:rPr lang="en-US" altLang="en-US" sz="1400" dirty="0" smtClean="0"/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/>
              <a:t>              </a:t>
            </a:r>
            <a:r>
              <a:rPr lang="en-US" altLang="en-US" sz="1400" dirty="0" err="1" smtClean="0"/>
              <a:t>url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= "http://www.zillow.com/webservice/GetChart.htm")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6" y="2252319"/>
            <a:ext cx="9382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4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16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https://www.zillow.com/app/?chartDuration=1year&amp;chartType=partner&amp;page=webservice/GetChart&amp;service=chart&amp;showPercent=true&amp;zpid=83812139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41" t="2979" r="1910" b="3365"/>
          <a:stretch/>
        </p:blipFill>
        <p:spPr>
          <a:xfrm>
            <a:off x="763571" y="2413262"/>
            <a:ext cx="4270342" cy="22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7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115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ZillowR Package</vt:lpstr>
      <vt:lpstr>Documentation</vt:lpstr>
      <vt:lpstr>getZestimate</vt:lpstr>
      <vt:lpstr>getZestimate</vt:lpstr>
      <vt:lpstr>GetChart</vt:lpstr>
      <vt:lpstr>GetChart</vt:lpstr>
    </vt:vector>
  </TitlesOfParts>
  <Company>BNSF Railway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ZillowR Package</dc:title>
  <dc:creator>Ford, Jenna A</dc:creator>
  <cp:lastModifiedBy>Ford, Jenna A</cp:lastModifiedBy>
  <cp:revision>3</cp:revision>
  <dcterms:created xsi:type="dcterms:W3CDTF">2019-05-26T02:02:15Z</dcterms:created>
  <dcterms:modified xsi:type="dcterms:W3CDTF">2019-05-26T02:31:06Z</dcterms:modified>
</cp:coreProperties>
</file>