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cs typeface="Calibri Light"/>
              </a:rPr>
              <a:t>gtrendsR</a:t>
            </a:r>
            <a:endParaRPr lang="en-US" dirty="0" err="1"/>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 package for retrieving and displaying the information returned online by Google Trends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8557-47C5-4DE7-8171-6B8ED20BFC53}"/>
              </a:ext>
            </a:extLst>
          </p:cNvPr>
          <p:cNvSpPr>
            <a:spLocks noGrp="1"/>
          </p:cNvSpPr>
          <p:nvPr>
            <p:ph type="title"/>
          </p:nvPr>
        </p:nvSpPr>
        <p:spPr/>
        <p:txBody>
          <a:bodyPr/>
          <a:lstStyle/>
          <a:p>
            <a:r>
              <a:rPr lang="en-US" dirty="0">
                <a:cs typeface="Calibri Light"/>
              </a:rPr>
              <a:t>Example Query using </a:t>
            </a:r>
            <a:r>
              <a:rPr lang="en-US" dirty="0" err="1">
                <a:cs typeface="Calibri Light"/>
              </a:rPr>
              <a:t>gtrendsR</a:t>
            </a:r>
            <a:endParaRPr lang="en-US" dirty="0" err="1"/>
          </a:p>
        </p:txBody>
      </p:sp>
      <p:sp>
        <p:nvSpPr>
          <p:cNvPr id="3" name="Content Placeholder 2">
            <a:extLst>
              <a:ext uri="{FF2B5EF4-FFF2-40B4-BE49-F238E27FC236}">
                <a16:creationId xmlns:a16="http://schemas.microsoft.com/office/drawing/2014/main" id="{36DC1A36-72ED-4477-A35C-99B157A2317D}"/>
              </a:ext>
            </a:extLst>
          </p:cNvPr>
          <p:cNvSpPr>
            <a:spLocks noGrp="1"/>
          </p:cNvSpPr>
          <p:nvPr>
            <p:ph idx="1"/>
          </p:nvPr>
        </p:nvSpPr>
        <p:spPr/>
        <p:txBody>
          <a:bodyPr vert="horz" lIns="91440" tIns="45720" rIns="91440" bIns="45720" rtlCol="0" anchor="t">
            <a:normAutofit/>
          </a:bodyPr>
          <a:lstStyle/>
          <a:p>
            <a:pPr marL="0" indent="0">
              <a:buNone/>
            </a:pPr>
            <a:r>
              <a:rPr lang="en-US" dirty="0" err="1">
                <a:ea typeface="+mn-lt"/>
                <a:cs typeface="+mn-lt"/>
              </a:rPr>
              <a:t>gtrends</a:t>
            </a:r>
            <a:r>
              <a:rPr lang="en-US" dirty="0">
                <a:ea typeface="+mn-lt"/>
                <a:cs typeface="+mn-lt"/>
              </a:rPr>
              <a:t>("NFL", time = "now 1-H") $</a:t>
            </a:r>
            <a:r>
              <a:rPr lang="en-US" dirty="0" err="1">
                <a:ea typeface="+mn-lt"/>
                <a:cs typeface="+mn-lt"/>
              </a:rPr>
              <a:t>related_queries</a:t>
            </a:r>
          </a:p>
          <a:p>
            <a:pPr marL="0" indent="0">
              <a:buNone/>
            </a:pPr>
            <a:endParaRPr lang="en-US" dirty="0">
              <a:cs typeface="Calibri" panose="020F0502020204030204"/>
            </a:endParaRPr>
          </a:p>
          <a:p>
            <a:pPr marL="0" indent="0">
              <a:buNone/>
            </a:pPr>
            <a:r>
              <a:rPr lang="en-US" dirty="0">
                <a:cs typeface="Calibri" panose="020F0502020204030204"/>
              </a:rPr>
              <a:t>This query returns the top trending related queries to the keyword NFL in the last hour. </a:t>
            </a:r>
          </a:p>
        </p:txBody>
      </p:sp>
    </p:spTree>
    <p:extLst>
      <p:ext uri="{BB962C8B-B14F-4D97-AF65-F5344CB8AC3E}">
        <p14:creationId xmlns:p14="http://schemas.microsoft.com/office/powerpoint/2010/main" val="292500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94A0-4CF6-4657-82ED-43895A45C402}"/>
              </a:ext>
            </a:extLst>
          </p:cNvPr>
          <p:cNvSpPr>
            <a:spLocks noGrp="1"/>
          </p:cNvSpPr>
          <p:nvPr>
            <p:ph type="title"/>
          </p:nvPr>
        </p:nvSpPr>
        <p:spPr/>
        <p:txBody>
          <a:bodyPr/>
          <a:lstStyle/>
          <a:p>
            <a:r>
              <a:rPr lang="en-US" dirty="0">
                <a:cs typeface="Calibri Light"/>
              </a:rPr>
              <a:t>Lessons learned</a:t>
            </a:r>
            <a:endParaRPr lang="en-US" dirty="0"/>
          </a:p>
        </p:txBody>
      </p:sp>
      <p:sp>
        <p:nvSpPr>
          <p:cNvPr id="3" name="Content Placeholder 2">
            <a:extLst>
              <a:ext uri="{FF2B5EF4-FFF2-40B4-BE49-F238E27FC236}">
                <a16:creationId xmlns:a16="http://schemas.microsoft.com/office/drawing/2014/main" id="{CDC1CC3F-0492-4F22-9D4A-13DE6C51A379}"/>
              </a:ext>
            </a:extLst>
          </p:cNvPr>
          <p:cNvSpPr>
            <a:spLocks noGrp="1"/>
          </p:cNvSpPr>
          <p:nvPr>
            <p:ph idx="1"/>
          </p:nvPr>
        </p:nvSpPr>
        <p:spPr/>
        <p:txBody>
          <a:bodyPr vert="horz" lIns="91440" tIns="45720" rIns="91440" bIns="45720" rtlCol="0" anchor="t">
            <a:normAutofit lnSpcReduction="10000"/>
          </a:bodyPr>
          <a:lstStyle/>
          <a:p>
            <a:r>
              <a:rPr lang="en-US" dirty="0">
                <a:cs typeface="Calibri" panose="020F0502020204030204"/>
              </a:rPr>
              <a:t>This package contains data frames that include different codes that can be used in the queries like categories or country codes. These data frames are generally too large to be viewed in the console. I found I could use the built in viewer to view the data frames and filter for the info I was looking for. View()</a:t>
            </a:r>
          </a:p>
          <a:p>
            <a:endParaRPr lang="en-US" dirty="0">
              <a:cs typeface="Calibri" panose="020F0502020204030204"/>
            </a:endParaRPr>
          </a:p>
          <a:p>
            <a:r>
              <a:rPr lang="en-US" dirty="0">
                <a:cs typeface="Calibri" panose="020F0502020204030204"/>
              </a:rPr>
              <a:t>When I created a simple query without specifying what type of data I wanted to get back such as related topics or interest over time it would return all the data split into different categories it was easier to view the data if I specified the type of data to return in the query. Example: </a:t>
            </a:r>
            <a:r>
              <a:rPr lang="en-US" dirty="0" err="1">
                <a:ea typeface="+mn-lt"/>
                <a:cs typeface="+mn-lt"/>
              </a:rPr>
              <a:t>gtrends</a:t>
            </a:r>
            <a:r>
              <a:rPr lang="en-US" dirty="0">
                <a:ea typeface="+mn-lt"/>
                <a:cs typeface="+mn-lt"/>
              </a:rPr>
              <a:t>("NFL", time = "now 1-H") </a:t>
            </a:r>
            <a:r>
              <a:rPr lang="en-US" dirty="0">
                <a:highlight>
                  <a:srgbClr val="FFFF00"/>
                </a:highlight>
                <a:ea typeface="+mn-lt"/>
                <a:cs typeface="+mn-lt"/>
              </a:rPr>
              <a:t>$</a:t>
            </a:r>
            <a:r>
              <a:rPr lang="en-US" dirty="0" err="1">
                <a:highlight>
                  <a:srgbClr val="FFFF00"/>
                </a:highlight>
                <a:ea typeface="+mn-lt"/>
                <a:cs typeface="+mn-lt"/>
              </a:rPr>
              <a:t>related_queries</a:t>
            </a:r>
          </a:p>
          <a:p>
            <a:endParaRPr lang="en-US" dirty="0">
              <a:cs typeface="Calibri" panose="020F0502020204030204"/>
            </a:endParaRPr>
          </a:p>
        </p:txBody>
      </p:sp>
    </p:spTree>
    <p:extLst>
      <p:ext uri="{BB962C8B-B14F-4D97-AF65-F5344CB8AC3E}">
        <p14:creationId xmlns:p14="http://schemas.microsoft.com/office/powerpoint/2010/main" val="283767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gtrendsR</vt:lpstr>
      <vt:lpstr>Example Query using gtrendsR</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127</cp:revision>
  <dcterms:created xsi:type="dcterms:W3CDTF">2013-07-15T20:26:40Z</dcterms:created>
  <dcterms:modified xsi:type="dcterms:W3CDTF">2019-05-29T02:40:37Z</dcterms:modified>
</cp:coreProperties>
</file>