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962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5fce3d792_0_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fce3d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45fce3d792_0_0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fce3d7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5fce3d792_0_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fce3d7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45fce3d792_0_1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fce3d7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5fce3d792_0_1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5fce3d792_0_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294967295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sz="2800" b="1" i="0" u="none" strike="noStrike" cap="non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4294967295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lang="en-US" sz="2800" b="1">
                <a:solidFill>
                  <a:srgbClr val="FFFFFF"/>
                </a:solidFill>
              </a:rPr>
              <a:t>HTML/CSS summary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 sz="14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2800" i="1" dirty="0" smtClean="0">
                <a:solidFill>
                  <a:srgbClr val="3F3F3F"/>
                </a:solidFill>
              </a:rPr>
              <a:t>&lt;</a:t>
            </a:r>
            <a:r>
              <a:rPr lang="en-US" sz="2800" i="1" dirty="0" err="1" smtClean="0">
                <a:solidFill>
                  <a:srgbClr val="3F3F3F"/>
                </a:solidFill>
              </a:rPr>
              <a:t>img</a:t>
            </a:r>
            <a:r>
              <a:rPr lang="en-US" sz="2800" i="1" dirty="0" smtClean="0">
                <a:solidFill>
                  <a:srgbClr val="3F3F3F"/>
                </a:solidFill>
              </a:rPr>
              <a:t> </a:t>
            </a:r>
            <a:r>
              <a:rPr lang="en-US" sz="2800" i="1" dirty="0" err="1" smtClean="0">
                <a:solidFill>
                  <a:srgbClr val="3F3F3F"/>
                </a:solidFill>
              </a:rPr>
              <a:t>src</a:t>
            </a:r>
            <a:r>
              <a:rPr lang="en-US" sz="2800" i="1" dirty="0" smtClean="0">
                <a:solidFill>
                  <a:srgbClr val="3F3F3F"/>
                </a:solidFill>
              </a:rPr>
              <a:t>=“” </a:t>
            </a:r>
            <a:r>
              <a:rPr lang="en-US" sz="2800" i="1" dirty="0" smtClean="0">
                <a:solidFill>
                  <a:srgbClr val="C00000"/>
                </a:solidFill>
              </a:rPr>
              <a:t>alt=“” width=“”</a:t>
            </a:r>
            <a:r>
              <a:rPr lang="en-US" sz="2800" i="1" dirty="0" smtClean="0">
                <a:solidFill>
                  <a:srgbClr val="3F3F3F"/>
                </a:solidFill>
              </a:rPr>
              <a:t>&gt;</a:t>
            </a: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lang="en-US" sz="2800" i="1" dirty="0" smtClean="0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0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CSS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CSS - 1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36" name="Google Shape;236;p47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Използвайте ЕДИН, общ за всички страници .css файл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Селектори - 2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0932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999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Задавайте цветовете с кодове 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по възможност трицифрени - 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#ccc вместо #cccccc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431999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HTML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CSS</a:t>
            </a:r>
            <a:endParaRPr/>
          </a:p>
          <a:p>
            <a:pPr marL="1295999" marR="0" lvl="2" indent="-22132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 err="1">
                <a:solidFill>
                  <a:srgbClr val="3F3F3F"/>
                </a:solidFill>
              </a:rPr>
              <a:t>Всеки</a:t>
            </a:r>
            <a:r>
              <a:rPr lang="en-US" sz="1600" b="1" dirty="0">
                <a:solidFill>
                  <a:srgbClr val="3F3F3F"/>
                </a:solidFill>
              </a:rPr>
              <a:t> HTML </a:t>
            </a:r>
            <a:r>
              <a:rPr lang="en-US" sz="1600" b="1" dirty="0" err="1">
                <a:solidFill>
                  <a:srgbClr val="3F3F3F"/>
                </a:solidFill>
              </a:rPr>
              <a:t>документ</a:t>
            </a:r>
            <a:r>
              <a:rPr lang="en-US" sz="1600" b="1" dirty="0">
                <a:solidFill>
                  <a:srgbClr val="3F3F3F"/>
                </a:solidFill>
              </a:rPr>
              <a:t> </a:t>
            </a:r>
            <a:r>
              <a:rPr lang="en-US" sz="1600" b="1" dirty="0" smtClean="0">
                <a:solidFill>
                  <a:srgbClr val="3F3F3F"/>
                </a:solidFill>
              </a:rPr>
              <a:t>–</a:t>
            </a: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</a:t>
            </a:r>
            <a:r>
              <a:rPr lang="en-US" sz="1600" b="1" dirty="0" err="1" smtClean="0">
                <a:solidFill>
                  <a:srgbClr val="3F3F3F"/>
                </a:solidFill>
              </a:rPr>
              <a:t>Doctype</a:t>
            </a:r>
            <a:r>
              <a:rPr lang="en-US" sz="1600" b="1" dirty="0" smtClean="0">
                <a:solidFill>
                  <a:srgbClr val="3F3F3F"/>
                </a:solidFill>
              </a:rPr>
              <a:t> </a:t>
            </a:r>
            <a:r>
              <a:rPr lang="bg-BG" sz="1600" b="1" smtClean="0">
                <a:solidFill>
                  <a:srgbClr val="3F3F3F"/>
                </a:solidFill>
              </a:rPr>
              <a:t>декларация</a:t>
            </a:r>
            <a:endParaRPr sz="1600" b="1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head - </a:t>
            </a:r>
            <a:r>
              <a:rPr lang="en-US" sz="1600" dirty="0" err="1">
                <a:solidFill>
                  <a:srgbClr val="3F3F3F"/>
                </a:solidFill>
              </a:rPr>
              <a:t>попълнен</a:t>
            </a:r>
            <a:r>
              <a:rPr lang="en-US" sz="1600" dirty="0">
                <a:solidFill>
                  <a:srgbClr val="3F3F3F"/>
                </a:solidFill>
              </a:rPr>
              <a:t> title</a:t>
            </a:r>
            <a:endParaRPr sz="1600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body - 	</a:t>
            </a:r>
            <a:endParaRPr sz="1600" b="1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		div class=wrapper/wrap </a:t>
            </a:r>
            <a:r>
              <a:rPr lang="en-US" sz="1600" dirty="0">
                <a:solidFill>
                  <a:srgbClr val="3F3F3F"/>
                </a:solidFill>
              </a:rPr>
              <a:t>в </a:t>
            </a:r>
            <a:r>
              <a:rPr lang="en-US" sz="1600" dirty="0" err="1">
                <a:solidFill>
                  <a:srgbClr val="3F3F3F"/>
                </a:solidFill>
              </a:rPr>
              <a:t>който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err="1">
                <a:solidFill>
                  <a:srgbClr val="3F3F3F"/>
                </a:solidFill>
              </a:rPr>
              <a:t>са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err="1">
                <a:solidFill>
                  <a:srgbClr val="3F3F3F"/>
                </a:solidFill>
              </a:rPr>
              <a:t>вложени</a:t>
            </a:r>
            <a:endParaRPr sz="1600" dirty="0">
              <a:solidFill>
                <a:srgbClr val="3F3F3F"/>
              </a:solidFill>
            </a:endParaRPr>
          </a:p>
          <a:p>
            <a:pPr marL="1479599" marR="0" lvl="0" indent="349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div class = header/header</a:t>
            </a:r>
            <a:endParaRPr sz="1600" b="1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			div class = main/main</a:t>
            </a:r>
            <a:endParaRPr sz="1600" b="1" dirty="0">
              <a:solidFill>
                <a:srgbClr val="3F3F3F"/>
              </a:solidFill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			div class = footer/footer</a:t>
            </a:r>
            <a:endParaRPr sz="1600" b="1" dirty="0">
              <a:solidFill>
                <a:srgbClr val="3F3F3F"/>
              </a:solidFill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- 1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Във всеки </a:t>
            </a:r>
            <a:r>
              <a:rPr lang="en-US" sz="1600" b="1">
                <a:solidFill>
                  <a:srgbClr val="3F3F3F"/>
                </a:solidFill>
              </a:rPr>
              <a:t>div class = header/header са вложени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h1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div class=nav/nav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1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h1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a eлемент съдържащ логото, водещ до началото на сайта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//&lt;a href=”начална страница”&gt; LOGO&lt;/a&gt;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Заглавието на сайта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2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div class=nav/nav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ul</a:t>
            </a:r>
            <a:endParaRPr sz="1600">
              <a:solidFill>
                <a:srgbClr val="3F3F3F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li /няколко на брой/</a:t>
            </a:r>
            <a:endParaRPr sz="1600">
              <a:solidFill>
                <a:srgbClr val="3F3F3F"/>
              </a:solidFill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a - водещ до страница в сайта	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i="1">
                <a:solidFill>
                  <a:srgbClr val="3F3F3F"/>
                </a:solidFill>
              </a:rPr>
              <a:t>/В една страница може да имаме няколко навигации до едни и същи крайни точки в сайта, разположени на различни места/	</a:t>
            </a:r>
            <a:endParaRPr sz="2000" b="0" i="1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&lt;br&gt;</a:t>
            </a:r>
            <a:r>
              <a:rPr lang="en-US" sz="3600" i="1">
                <a:solidFill>
                  <a:srgbClr val="3F3F3F"/>
                </a:solidFill>
              </a:rPr>
              <a:t>	</a:t>
            </a:r>
            <a:endParaRPr sz="3600" i="1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800" i="1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sz="1800" i="1">
              <a:solidFill>
                <a:srgbClr val="3F3F3F"/>
              </a:solidFill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празни елементи</a:t>
            </a:r>
            <a:endParaRPr sz="3600" i="1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800" i="1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sz="1800" i="1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Презентация на цял екран (16:9)</PresentationFormat>
  <Paragraphs>61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6" baseType="lpstr">
      <vt:lpstr>По подразбиране</vt:lpstr>
      <vt:lpstr>По подразбиране 1</vt:lpstr>
      <vt:lpstr>По подразбиране 2</vt:lpstr>
      <vt:lpstr>Уеб разработка</vt:lpstr>
      <vt:lpstr>Презентация на PowerPoint</vt:lpstr>
      <vt:lpstr>HTML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CSS - 1          </vt:lpstr>
      <vt:lpstr> Селектори - 2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3</cp:revision>
  <dcterms:modified xsi:type="dcterms:W3CDTF">2018-11-21T17:37:19Z</dcterms:modified>
</cp:coreProperties>
</file>