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Syncopate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36903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yncopate"/>
              <a:buNone/>
            </a:pPr>
            <a:r>
              <a:rPr lang="en" sz="3600" b="1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foreach&amp;while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Arial"/>
              <a:buNone/>
            </a:pPr>
            <a:r>
              <a:rPr lang="en" b="1">
                <a:solidFill>
                  <a:srgbClr val="CCCCCC"/>
                </a:solidFill>
              </a:rPr>
              <a:t>МИЛЕНА ТОМОВА</a:t>
            </a:r>
            <a:r>
              <a:rPr lang="en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НПО ВРАЦА СОФТУЕР ОБЩЕСТВО - КУРС </a:t>
            </a:r>
            <a:r>
              <a:rPr lang="en" b="1">
                <a:solidFill>
                  <a:srgbClr val="CCCCCC"/>
                </a:solidFill>
              </a:rPr>
              <a:t>WEB РАЗРАБОТКА</a:t>
            </a:r>
            <a:r>
              <a:rPr lang="en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- 1</a:t>
            </a:r>
            <a:r>
              <a:rPr lang="en" b="1">
                <a:solidFill>
                  <a:srgbClr val="CCCCCC"/>
                </a:solidFill>
              </a:rPr>
              <a:t>1</a:t>
            </a:r>
            <a:r>
              <a:rPr lang="en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.2015 - ВЕРСИЯ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foreach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+ задачи</a:t>
            </a:r>
          </a:p>
        </p:txBody>
      </p:sp>
      <p:pic>
        <p:nvPicPr>
          <p:cNvPr id="126" name="Shape 126" descr="AAEAAQAAAAAAAAX1AAAAJDJmYTJjYzU2LTY0YjEtNGRjZS1iODllLWRjYmEzZTFkYmNmM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787" y="974512"/>
            <a:ext cx="2962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while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rgbClr val="FFFF00"/>
                </a:solidFill>
                <a:highlight>
                  <a:srgbClr val="0000FF"/>
                </a:highlight>
              </a:rPr>
              <a:t>  while  </a:t>
            </a:r>
            <a:r>
              <a:rPr lang="en">
                <a:solidFill>
                  <a:schemeClr val="dk1"/>
                </a:solidFill>
              </a:rPr>
              <a:t> служи за повтаряне на определен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код, докато e изпълнено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дадено условие.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Трябва да сме сигурни, че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условието в </a:t>
            </a:r>
            <a:r>
              <a:rPr lang="en" b="1">
                <a:solidFill>
                  <a:srgbClr val="FFFF00"/>
                </a:solidFill>
                <a:highlight>
                  <a:srgbClr val="0000FF"/>
                </a:highlight>
              </a:rPr>
              <a:t>  while  </a:t>
            </a:r>
            <a:r>
              <a:rPr lang="en">
                <a:solidFill>
                  <a:schemeClr val="dk1"/>
                </a:solidFill>
              </a:rPr>
              <a:t> ще стане </a:t>
            </a:r>
            <a:r>
              <a:rPr lang="en">
                <a:solidFill>
                  <a:srgbClr val="FFFF00"/>
                </a:solidFill>
                <a:highlight>
                  <a:srgbClr val="673AB7"/>
                </a:highlight>
              </a:rPr>
              <a:t>  False</a:t>
            </a:r>
            <a:r>
              <a:rPr lang="en">
                <a:solidFill>
                  <a:srgbClr val="674EA7"/>
                </a:solidFill>
                <a:highlight>
                  <a:srgbClr val="673AB7"/>
                </a:highlight>
              </a:rPr>
              <a:t>.</a:t>
            </a:r>
            <a:r>
              <a:rPr lang="en">
                <a:solidFill>
                  <a:srgbClr val="FFFF00"/>
                </a:solidFill>
                <a:highlight>
                  <a:srgbClr val="673AB7"/>
                </a:highlight>
              </a:rPr>
              <a:t>   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даден момент.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Иначе се получава “зацикляне”.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>
                <a:solidFill>
                  <a:srgbClr val="FFFFFF"/>
                </a:solidFill>
              </a:rPr>
              <a:t>цикъл while</a:t>
            </a:r>
          </a:p>
        </p:txBody>
      </p:sp>
      <p:pic>
        <p:nvPicPr>
          <p:cNvPr id="139" name="Shape 139" descr="while-loop-in-java-programming-langu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450" y="1588887"/>
            <a:ext cx="28575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Синтаксис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while (condition is true) 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	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	</a:t>
            </a:r>
            <a:r>
              <a:rPr lang="en" i="1"/>
              <a:t>code to be executed;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/>
              <a:t>}.</a:t>
            </a:r>
          </a:p>
        </p:txBody>
      </p:sp>
      <p:sp>
        <p:nvSpPr>
          <p:cNvPr id="145" name="Shape 14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>
                <a:solidFill>
                  <a:srgbClr val="FFFFFF"/>
                </a:solidFill>
              </a:rPr>
              <a:t>цикъл while </a:t>
            </a:r>
          </a:p>
        </p:txBody>
      </p:sp>
      <p:pic>
        <p:nvPicPr>
          <p:cNvPr id="147" name="Shape 147" descr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50" y="2463837"/>
            <a:ext cx="4781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while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+ задачи</a:t>
            </a:r>
          </a:p>
        </p:txBody>
      </p:sp>
      <p:pic>
        <p:nvPicPr>
          <p:cNvPr id="153" name="Shape 153" descr="excel-vba-for-loop-do-while-loop-and-do-until-loo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625" y="1071550"/>
            <a:ext cx="42862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11700" y="11256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Цикли в програмирането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Цикъл foreach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Цикъл while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</a:p>
        </p:txBody>
      </p:sp>
      <p:pic>
        <p:nvPicPr>
          <p:cNvPr id="66" name="Shape 66" descr="080430_ichikawa_php06_04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199" y="1320999"/>
            <a:ext cx="4175450" cy="33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цикли в програмирането</a:t>
            </a:r>
          </a:p>
        </p:txBody>
      </p:sp>
      <p:pic>
        <p:nvPicPr>
          <p:cNvPr id="72" name="Shape 72" descr="sample-output-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525" y="1016187"/>
            <a:ext cx="41338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Циклите в програмирането служат за повтаряне на едно и също действие много пъти.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Например - 	да отпечатваме всички числа от 1 до 100; 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да се отпечатат всички писма във входящата ни поща; 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да изпратим ФБ съобщение до група хора и тн.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Всяка стъпка от повторението се нарича</a:t>
            </a: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 итерация  </a:t>
            </a:r>
            <a:r>
              <a:rPr lang="en">
                <a:solidFill>
                  <a:srgbClr val="0000FF"/>
                </a:solidFill>
                <a:highlight>
                  <a:srgbClr val="0000FF"/>
                </a:highlight>
              </a:rPr>
              <a:t>.</a:t>
            </a: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>
                <a:solidFill>
                  <a:srgbClr val="FFFFFF"/>
                </a:solidFill>
              </a:rPr>
              <a:t>цикли в програмирането</a:t>
            </a:r>
          </a:p>
        </p:txBody>
      </p:sp>
      <p:pic>
        <p:nvPicPr>
          <p:cNvPr id="80" name="Shape 80" descr="MQ7-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775" y="2580675"/>
            <a:ext cx="5894225" cy="16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foreach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Как ще опишем с асоциативен масив тази структура?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>
                <a:solidFill>
                  <a:srgbClr val="FFFFFF"/>
                </a:solidFill>
              </a:rPr>
              <a:t>цикъл foreach</a:t>
            </a:r>
          </a:p>
        </p:txBody>
      </p:sp>
      <p:pic>
        <p:nvPicPr>
          <p:cNvPr id="93" name="Shape 93" descr="688px-Associative_array_as_linked_list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675" y="1319824"/>
            <a:ext cx="4924299" cy="186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 foreach  </a:t>
            </a:r>
            <a:r>
              <a:rPr lang="en">
                <a:solidFill>
                  <a:schemeClr val="dk1"/>
                </a:solidFill>
              </a:rPr>
              <a:t> служи за обхождане на асоциативен масив (колекция).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Т.е. да минем през всеки един елемент на масива.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Как ще отпечатаме ключоветe и стойностите на масива?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3600" b="1">
                <a:solidFill>
                  <a:srgbClr val="FFFFFF"/>
                </a:solidFill>
              </a:rPr>
              <a:t>цикъл foreach - 2</a:t>
            </a:r>
          </a:p>
        </p:txBody>
      </p:sp>
      <p:pic>
        <p:nvPicPr>
          <p:cNvPr id="101" name="Shape 101" descr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764400"/>
            <a:ext cx="47339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525" y="2299650"/>
            <a:ext cx="51244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Може да зададем свои имена  на променливите $key и $value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0" y="14025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2000" b="1">
                <a:solidFill>
                  <a:srgbClr val="FFFFFF"/>
                </a:solidFill>
              </a:rPr>
              <a:t>цикъл foreach - отпечатване на ключовете и стойностите на масив</a:t>
            </a:r>
          </a:p>
        </p:txBody>
      </p:sp>
      <p:pic>
        <p:nvPicPr>
          <p:cNvPr id="110" name="Shape 110" descr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75" y="1000729"/>
            <a:ext cx="6713625" cy="13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692" y="3260527"/>
            <a:ext cx="6647832" cy="1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Може да отпечатаме само $value /стойностите на елементите на масива/.</a:t>
            </a:r>
          </a:p>
          <a:p>
            <a:pPr marL="411480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11480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114800"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									/липсват ключовете - $key, отпечатват се само стойностите - $value/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</a:t>
            </a: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0" y="14025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2000" b="1">
                <a:solidFill>
                  <a:srgbClr val="FFFFFF"/>
                </a:solidFill>
              </a:rPr>
              <a:t>цикъл foreach - отпечатване на стойностите на масив</a:t>
            </a:r>
          </a:p>
        </p:txBody>
      </p:sp>
      <p:pic>
        <p:nvPicPr>
          <p:cNvPr id="119" name="Shape 119" descr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00" y="1827975"/>
            <a:ext cx="39243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00" y="3467900"/>
            <a:ext cx="44005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Презентация на цял екран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Arial</vt:lpstr>
      <vt:lpstr>Syncopate</vt:lpstr>
      <vt:lpstr>Calibri</vt:lpstr>
      <vt:lpstr>simple-light-2</vt:lpstr>
      <vt:lpstr>web разработка</vt:lpstr>
      <vt:lpstr>Презентация на PowerPoint</vt:lpstr>
      <vt:lpstr>цикли в програмирането</vt:lpstr>
      <vt:lpstr>Презентация на PowerPoint</vt:lpstr>
      <vt:lpstr>цикъл foreach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цикъл foreach демо + задачи</vt:lpstr>
      <vt:lpstr>цикъл while</vt:lpstr>
      <vt:lpstr>Презентация на PowerPoint</vt:lpstr>
      <vt:lpstr>Презентация на PowerPoint</vt:lpstr>
      <vt:lpstr>цикъл while демо + задачи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Milena</dc:creator>
  <cp:lastModifiedBy>Ariel</cp:lastModifiedBy>
  <cp:revision>1</cp:revision>
  <dcterms:modified xsi:type="dcterms:W3CDTF">2018-12-08T08:10:00Z</dcterms:modified>
</cp:coreProperties>
</file>