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07000" y="812520"/>
            <a:ext cx="5345280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799" y="4343400"/>
            <a:ext cx="54860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799" y="4343400"/>
            <a:ext cx="54860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07000" y="812520"/>
            <a:ext cx="5345280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5fce3d79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45fce3d792_0_0:notes"/>
          <p:cNvSpPr txBox="1"/>
          <p:nvPr>
            <p:ph idx="1" type="body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fce3d79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45fce3d792_0_6:notes"/>
          <p:cNvSpPr txBox="1"/>
          <p:nvPr>
            <p:ph idx="1" type="body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5fce3d792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45fce3d792_0_12:notes"/>
          <p:cNvSpPr txBox="1"/>
          <p:nvPr>
            <p:ph idx="1" type="body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5fce3d792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45fce3d792_0_18:notes"/>
          <p:cNvSpPr txBox="1"/>
          <p:nvPr>
            <p:ph idx="1" type="body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5fce3d792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45fce3d792_0_24:notes"/>
          <p:cNvSpPr txBox="1"/>
          <p:nvPr>
            <p:ph idx="1" type="body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разен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ие и вертикален текст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 rot="5400000">
            <a:off x="2874600" y="-1213920"/>
            <a:ext cx="3394440" cy="822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но заглавие и текст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 rot="5400000">
            <a:off x="5840413" y="1606550"/>
            <a:ext cx="3852862" cy="2128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 rot="5400000">
            <a:off x="1504157" y="-448468"/>
            <a:ext cx="3852862" cy="623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разен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ие и съдържание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е съдържания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150" y="1152525"/>
            <a:ext cx="418306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indent="-29718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646613" y="1152525"/>
            <a:ext cx="418465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indent="-29718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ен слайд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ка на секция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b="1" sz="1600"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indent="-2857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indent="-274319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/>
        </p:txBody>
      </p:sp>
      <p:sp>
        <p:nvSpPr>
          <p:cNvPr id="87" name="Google Shape;87;p19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4" type="body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indent="-2857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indent="-274319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амо заглавие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ъдържание с надпис" type="objTx">
  <p:cSld name="OBJECT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indent="-30861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indent="-3429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indent="-28575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indent="-28575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indent="-28575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indent="-28575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indent="-28575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ка на секция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а с надпис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00" name="Google Shape;100;p22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ие и вертикален текст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 rot="5400000">
            <a:off x="2863800" y="-1399680"/>
            <a:ext cx="3416040" cy="85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но заглавие и текст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 rot="5400000">
            <a:off x="5704682" y="1442244"/>
            <a:ext cx="4124325" cy="21288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 rot="5400000">
            <a:off x="1368425" y="-612775"/>
            <a:ext cx="4124325" cy="6238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разен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ен слайд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ие и съдържание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ка на секция" type="secHead">
  <p:cSld name="SECTION_HEAD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е съдържания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150" y="1152525"/>
            <a:ext cx="192405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indent="-29718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/>
        </p:txBody>
      </p:sp>
      <p:sp>
        <p:nvSpPr>
          <p:cNvPr id="133" name="Google Shape;133;p30"/>
          <p:cNvSpPr txBox="1"/>
          <p:nvPr>
            <p:ph idx="2" type="body"/>
          </p:nvPr>
        </p:nvSpPr>
        <p:spPr>
          <a:xfrm>
            <a:off x="2387600" y="1152525"/>
            <a:ext cx="192405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indent="-29718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/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b="1" sz="1600"/>
            </a:lvl9pPr>
          </a:lstStyle>
          <a:p/>
        </p:txBody>
      </p:sp>
      <p:sp>
        <p:nvSpPr>
          <p:cNvPr id="138" name="Google Shape;138;p31"/>
          <p:cNvSpPr txBox="1"/>
          <p:nvPr>
            <p:ph idx="2" type="body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indent="-2857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indent="-274319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/>
        </p:txBody>
      </p:sp>
      <p:sp>
        <p:nvSpPr>
          <p:cNvPr id="139" name="Google Shape;139;p31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b="1" sz="1600"/>
            </a:lvl9pPr>
          </a:lstStyle>
          <a:p/>
        </p:txBody>
      </p:sp>
      <p:sp>
        <p:nvSpPr>
          <p:cNvPr id="140" name="Google Shape;140;p31"/>
          <p:cNvSpPr txBox="1"/>
          <p:nvPr>
            <p:ph idx="4" type="body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indent="-2857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indent="-274319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/>
        </p:txBody>
      </p:sp>
      <p:sp>
        <p:nvSpPr>
          <p:cNvPr id="141" name="Google Shape;141;p3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амо заглавие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44" name="Google Shape;144;p3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ен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ъдържание с надпис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indent="-30861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indent="-3429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indent="-28575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indent="-28575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indent="-28575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indent="-28575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indent="-28575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/>
        </p:txBody>
      </p:sp>
      <p:sp>
        <p:nvSpPr>
          <p:cNvPr id="148" name="Google Shape;148;p33"/>
          <p:cNvSpPr txBox="1"/>
          <p:nvPr>
            <p:ph idx="2" type="body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/>
        </p:txBody>
      </p:sp>
      <p:sp>
        <p:nvSpPr>
          <p:cNvPr id="149" name="Google Shape;149;p3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а с надпис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52" name="Google Shape;152;p34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/>
        </p:txBody>
      </p:sp>
      <p:sp>
        <p:nvSpPr>
          <p:cNvPr id="154" name="Google Shape;154;p3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ие и вертикален текст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1" type="body"/>
          </p:nvPr>
        </p:nvSpPr>
        <p:spPr>
          <a:xfrm rot="5400000">
            <a:off x="603540" y="860580"/>
            <a:ext cx="3416040" cy="3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но заглавие и текст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>
            <p:ph type="title"/>
          </p:nvPr>
        </p:nvSpPr>
        <p:spPr>
          <a:xfrm rot="5400000">
            <a:off x="5704682" y="1442244"/>
            <a:ext cx="4124325" cy="21288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1" type="body"/>
          </p:nvPr>
        </p:nvSpPr>
        <p:spPr>
          <a:xfrm rot="5400000">
            <a:off x="1368425" y="-612775"/>
            <a:ext cx="4124325" cy="6238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162" name="Google Shape;162;p3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лавие и съдържание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28003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е съдържания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203325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indent="-29718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48200" y="1203325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indent="-29718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indent="-28003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indent="-2857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indent="-274319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b="1" sz="1600"/>
            </a:lvl9pPr>
          </a:lstStyle>
          <a:p/>
        </p:txBody>
      </p:sp>
      <p:sp>
        <p:nvSpPr>
          <p:cNvPr id="37" name="Google Shape;37;p7"/>
          <p:cNvSpPr txBox="1"/>
          <p:nvPr>
            <p:ph idx="4" type="body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indent="-2857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indent="-274319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амо заглавие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ъдържание с надпис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indent="-30861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indent="-3429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indent="-28575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indent="-28575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indent="-28575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indent="-28575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indent="-28575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а с надпис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49" name="Google Shape;49;p10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b="0" i="0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b="0" i="0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Noto Sans Symbols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6860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8605" lvl="1" marL="914400" marR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8605" lvl="3" marL="1828800" marR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6860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8605" lvl="1" marL="9144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8605" lvl="3" marL="1828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6860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8605" lvl="1" marL="9144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8605" lvl="3" marL="1828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6860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8605" lvl="1" marL="9144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8605" lvl="3" marL="1828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-24120" y="2850840"/>
            <a:ext cx="9167760" cy="229211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7"/>
          <p:cNvSpPr txBox="1"/>
          <p:nvPr>
            <p:ph idx="4294967295"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C34A"/>
              </a:buClr>
              <a:buSzPts val="126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</a:rPr>
              <a:t>Уеб разработка</a:t>
            </a:r>
            <a:endParaRPr b="1" i="0" sz="2800" u="none" cap="none" strike="noStrike">
              <a:solidFill>
                <a:srgbClr val="8BC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7"/>
          <p:cNvSpPr txBox="1"/>
          <p:nvPr>
            <p:ph idx="4294967295"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None/>
            </a:pPr>
            <a:r>
              <a:rPr b="1" lang="en-US" sz="2800">
                <a:solidFill>
                  <a:srgbClr val="FFFFFF"/>
                </a:solidFill>
              </a:rPr>
              <a:t>HTML/CSS summary</a:t>
            </a:r>
            <a:endParaRPr b="1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240" y="497520"/>
            <a:ext cx="2980800" cy="12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/>
          <p:nvPr/>
        </p:nvSpPr>
        <p:spPr>
          <a:xfrm>
            <a:off x="-60840" y="4860360"/>
            <a:ext cx="9265321" cy="282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НПО ВРАЦА СОФТУЕР ОБЩЕСТВО - КУРС Уеб Разработка - 11.201</a:t>
            </a:r>
            <a:r>
              <a:rPr b="1" lang="en-US">
                <a:solidFill>
                  <a:srgbClr val="CCCCCC"/>
                </a:solidFill>
              </a:rPr>
              <a:t>8</a:t>
            </a:r>
            <a:r>
              <a:rPr b="1" i="0" lang="en-US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b="1" lang="en-US">
                <a:solidFill>
                  <a:srgbClr val="CCCCCC"/>
                </a:solidFill>
              </a:rPr>
              <a:t>6</a:t>
            </a:r>
            <a:endParaRPr b="1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66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/>
          <p:nvPr/>
        </p:nvSpPr>
        <p:spPr>
          <a:xfrm>
            <a:off x="722313" y="2427734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</a:rPr>
              <a:t>CSS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0" y="-20538"/>
            <a:ext cx="9144000" cy="7200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b="1" lang="en-US" sz="2400">
                <a:solidFill>
                  <a:schemeClr val="lt1"/>
                </a:solidFill>
              </a:rPr>
              <a:t>	</a:t>
            </a:r>
            <a:r>
              <a:rPr b="1" lang="en-US" sz="2800">
                <a:solidFill>
                  <a:schemeClr val="lt1"/>
                </a:solidFill>
              </a:rPr>
              <a:t>CSS - 1</a:t>
            </a:r>
            <a:br>
              <a:rPr lang="en-US" sz="28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36" name="Google Shape;236;p47"/>
          <p:cNvSpPr txBox="1"/>
          <p:nvPr>
            <p:ph idx="1" type="body"/>
          </p:nvPr>
        </p:nvSpPr>
        <p:spPr>
          <a:xfrm>
            <a:off x="311150" y="1152525"/>
            <a:ext cx="795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8000" rtl="0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Използвайте ЕДИН, общ за всички страници .css файл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/>
          <p:nvPr>
            <p:ph type="title"/>
          </p:nvPr>
        </p:nvSpPr>
        <p:spPr>
          <a:xfrm>
            <a:off x="0" y="-20538"/>
            <a:ext cx="9144000" cy="7200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b="1" lang="en-US" sz="2400">
                <a:solidFill>
                  <a:schemeClr val="lt1"/>
                </a:solidFill>
              </a:rPr>
              <a:t>	</a:t>
            </a:r>
            <a:r>
              <a:rPr b="1" lang="en-US" sz="2800">
                <a:solidFill>
                  <a:schemeClr val="lt1"/>
                </a:solidFill>
              </a:rPr>
              <a:t>Селектори - 2</a:t>
            </a:r>
            <a:br>
              <a:rPr lang="en-US" sz="28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42" name="Google Shape;242;p48"/>
          <p:cNvSpPr txBox="1"/>
          <p:nvPr>
            <p:ph idx="1" type="body"/>
          </p:nvPr>
        </p:nvSpPr>
        <p:spPr>
          <a:xfrm>
            <a:off x="311150" y="1152525"/>
            <a:ext cx="850932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319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</a:rPr>
              <a:t>Задавайте цветовете с кодове </a:t>
            </a:r>
            <a:endParaRPr sz="1600">
              <a:solidFill>
                <a:srgbClr val="262626"/>
              </a:solidFill>
            </a:endParaRPr>
          </a:p>
          <a:p>
            <a:pPr indent="25200" lvl="0" marL="13463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</a:rPr>
              <a:t>по възможност трицифрени - </a:t>
            </a:r>
            <a:endParaRPr sz="1600">
              <a:solidFill>
                <a:srgbClr val="262626"/>
              </a:solidFill>
            </a:endParaRPr>
          </a:p>
          <a:p>
            <a:pPr indent="25200" lvl="0" marL="13463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</a:rPr>
              <a:t>#ccc вместо #cccccc</a:t>
            </a:r>
            <a:endParaRPr sz="1600">
              <a:solidFill>
                <a:srgbClr val="262626"/>
              </a:solidFill>
            </a:endParaRPr>
          </a:p>
          <a:p>
            <a:pPr indent="25200" lvl="0" marL="13463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</a:endParaRPr>
          </a:p>
          <a:p>
            <a:pPr indent="0" lvl="0" marL="4319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</a:rPr>
              <a:t>	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/>
          <p:nvPr>
            <p:ph idx="4294967295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>
                <a:solidFill>
                  <a:srgbClr val="3F3F3F"/>
                </a:solidFill>
              </a:rPr>
              <a:t>HTML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>
                <a:solidFill>
                  <a:srgbClr val="3F3F3F"/>
                </a:solidFill>
              </a:rPr>
              <a:t>CSS</a:t>
            </a:r>
            <a:endParaRPr/>
          </a:p>
          <a:p>
            <a:pPr indent="-221324" lvl="2" marL="1295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995" lvl="0" marL="432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995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995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995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995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8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/>
          <p:nvPr>
            <p:ph type="title"/>
          </p:nvPr>
        </p:nvSpPr>
        <p:spPr>
          <a:xfrm>
            <a:off x="683568" y="2211710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>
            <p:ph idx="4294967295" type="body"/>
          </p:nvPr>
        </p:nvSpPr>
        <p:spPr>
          <a:xfrm>
            <a:off x="311760" y="1152360"/>
            <a:ext cx="83642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7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b="1" lang="en-US" sz="1600">
                <a:solidFill>
                  <a:srgbClr val="3F3F3F"/>
                </a:solidFill>
              </a:rPr>
              <a:t>Всеки HTML документ -</a:t>
            </a:r>
            <a:endParaRPr b="1" sz="1600">
              <a:solidFill>
                <a:srgbClr val="3F3F3F"/>
              </a:solidFill>
            </a:endParaRPr>
          </a:p>
          <a:p>
            <a:pPr indent="0" lvl="0" marL="107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b="1" lang="en-US" sz="1600">
                <a:solidFill>
                  <a:srgbClr val="3F3F3F"/>
                </a:solidFill>
              </a:rPr>
              <a:t>	head - </a:t>
            </a:r>
            <a:r>
              <a:rPr lang="en-US" sz="1600">
                <a:solidFill>
                  <a:srgbClr val="3F3F3F"/>
                </a:solidFill>
              </a:rPr>
              <a:t>попълнен title</a:t>
            </a:r>
            <a:endParaRPr sz="1600">
              <a:solidFill>
                <a:srgbClr val="3F3F3F"/>
              </a:solidFill>
            </a:endParaRPr>
          </a:p>
          <a:p>
            <a:pPr indent="0" lvl="0" marL="107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b="1" lang="en-US" sz="1600">
                <a:solidFill>
                  <a:srgbClr val="3F3F3F"/>
                </a:solidFill>
              </a:rPr>
              <a:t>	body - 	</a:t>
            </a:r>
            <a:endParaRPr b="1" sz="1600">
              <a:solidFill>
                <a:srgbClr val="3F3F3F"/>
              </a:solidFill>
            </a:endParaRPr>
          </a:p>
          <a:p>
            <a:pPr indent="0" lvl="0" marL="107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b="1" lang="en-US" sz="1600">
                <a:solidFill>
                  <a:srgbClr val="3F3F3F"/>
                </a:solidFill>
              </a:rPr>
              <a:t>			div class=wrapper/wrap </a:t>
            </a:r>
            <a:r>
              <a:rPr lang="en-US" sz="1600">
                <a:solidFill>
                  <a:srgbClr val="3F3F3F"/>
                </a:solidFill>
              </a:rPr>
              <a:t>в който са вложени</a:t>
            </a:r>
            <a:endParaRPr sz="1600">
              <a:solidFill>
                <a:srgbClr val="3F3F3F"/>
              </a:solidFill>
            </a:endParaRPr>
          </a:p>
          <a:p>
            <a:pPr indent="349200" lvl="0" marL="14795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b="1" lang="en-US" sz="1600">
                <a:solidFill>
                  <a:srgbClr val="3F3F3F"/>
                </a:solidFill>
              </a:rPr>
              <a:t>div class = header/header</a:t>
            </a:r>
            <a:endParaRPr b="1" sz="1600">
              <a:solidFill>
                <a:srgbClr val="3F3F3F"/>
              </a:solidFill>
            </a:endParaRPr>
          </a:p>
          <a:p>
            <a:pPr indent="0" lvl="0" marL="107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b="1" lang="en-US" sz="1600">
                <a:solidFill>
                  <a:srgbClr val="3F3F3F"/>
                </a:solidFill>
              </a:rPr>
              <a:t>				div class = main/main</a:t>
            </a:r>
            <a:endParaRPr b="1" sz="1600">
              <a:solidFill>
                <a:srgbClr val="3F3F3F"/>
              </a:solidFill>
            </a:endParaRPr>
          </a:p>
          <a:p>
            <a:pPr indent="0" lvl="0" marL="108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b="1" lang="en-US" sz="1600">
                <a:solidFill>
                  <a:srgbClr val="3F3F3F"/>
                </a:solidFill>
              </a:rPr>
              <a:t>				div class = footer/footer</a:t>
            </a:r>
            <a:endParaRPr b="1" sz="1600">
              <a:solidFill>
                <a:srgbClr val="3F3F3F"/>
              </a:solidFill>
            </a:endParaRPr>
          </a:p>
          <a:p>
            <a:pPr indent="-285750" lvl="0" marL="3429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0"/>
          <p:cNvSpPr/>
          <p:nvPr/>
        </p:nvSpPr>
        <p:spPr>
          <a:xfrm>
            <a:off x="0" y="0"/>
            <a:ext cx="9143640" cy="763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0"/>
          <p:cNvSpPr/>
          <p:nvPr/>
        </p:nvSpPr>
        <p:spPr>
          <a:xfrm>
            <a:off x="0" y="30240"/>
            <a:ext cx="6805079" cy="70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</a:rPr>
              <a:t>HTML - 1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idx="4294967295" type="body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Във всеки </a:t>
            </a:r>
            <a:r>
              <a:rPr b="1" lang="en-US" sz="1600">
                <a:solidFill>
                  <a:srgbClr val="3F3F3F"/>
                </a:solidFill>
              </a:rPr>
              <a:t>div class = header/header са вложени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b="1" lang="en-US" sz="1600">
                <a:solidFill>
                  <a:srgbClr val="3F3F3F"/>
                </a:solidFill>
              </a:rPr>
              <a:t>	</a:t>
            </a:r>
            <a:endParaRPr b="1" sz="1600">
              <a:solidFill>
                <a:srgbClr val="3F3F3F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b="1" lang="en-US" sz="1600">
                <a:solidFill>
                  <a:srgbClr val="3F3F3F"/>
                </a:solidFill>
              </a:rPr>
              <a:t>h1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b="1" lang="en-US" sz="1600">
                <a:solidFill>
                  <a:srgbClr val="3F3F3F"/>
                </a:solidFill>
              </a:rPr>
              <a:t>	div class=nav/nav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b="1" lang="en-US" sz="1600">
                <a:solidFill>
                  <a:srgbClr val="3F3F3F"/>
                </a:solidFill>
              </a:rPr>
              <a:t>		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1"/>
          <p:cNvSpPr/>
          <p:nvPr/>
        </p:nvSpPr>
        <p:spPr>
          <a:xfrm>
            <a:off x="0" y="0"/>
            <a:ext cx="9143658" cy="7639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1"/>
          <p:cNvSpPr/>
          <p:nvPr/>
        </p:nvSpPr>
        <p:spPr>
          <a:xfrm>
            <a:off x="0" y="30240"/>
            <a:ext cx="6805080" cy="703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</a:rPr>
              <a:t>HTML - 2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idx="4294967295" type="body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В h1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	a eлемент съдържащ логото, водещ до началото на сайта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	//&lt;a href=”начална страница”&gt; LOGO&lt;/a&gt;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	Заглавието на сайта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b="1" lang="en-US" sz="1600">
                <a:solidFill>
                  <a:srgbClr val="3F3F3F"/>
                </a:solidFill>
              </a:rPr>
              <a:t>	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b="1" lang="en-US" sz="1600">
                <a:solidFill>
                  <a:srgbClr val="3F3F3F"/>
                </a:solidFill>
              </a:rPr>
              <a:t>		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2"/>
          <p:cNvSpPr/>
          <p:nvPr/>
        </p:nvSpPr>
        <p:spPr>
          <a:xfrm>
            <a:off x="0" y="0"/>
            <a:ext cx="9143658" cy="7639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2"/>
          <p:cNvSpPr/>
          <p:nvPr/>
        </p:nvSpPr>
        <p:spPr>
          <a:xfrm>
            <a:off x="0" y="30240"/>
            <a:ext cx="6805080" cy="703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</a:rPr>
              <a:t>HTML - 3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/>
          <p:nvPr>
            <p:ph idx="4294967295" type="body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В div class=nav/nav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	ul</a:t>
            </a:r>
            <a:endParaRPr sz="1600">
              <a:solidFill>
                <a:srgbClr val="3F3F3F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li /няколко на брой/</a:t>
            </a:r>
            <a:endParaRPr sz="1600">
              <a:solidFill>
                <a:srgbClr val="3F3F3F"/>
              </a:solidFill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a - водещ до страница в сайта</a:t>
            </a:r>
            <a:r>
              <a:rPr lang="en-US" sz="1600">
                <a:solidFill>
                  <a:srgbClr val="3F3F3F"/>
                </a:solidFill>
              </a:rPr>
              <a:t>	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b="1" lang="en-US" sz="1600">
                <a:solidFill>
                  <a:srgbClr val="3F3F3F"/>
                </a:solidFill>
              </a:rPr>
              <a:t>	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i="1" lang="en-US" sz="1600">
                <a:solidFill>
                  <a:srgbClr val="3F3F3F"/>
                </a:solidFill>
              </a:rPr>
              <a:t>/В една страница може да имаме няколко навигации до едни и същи крайни точки в сайта, разположени на различни места/	</a:t>
            </a:r>
            <a:endParaRPr b="0" i="1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3"/>
          <p:cNvSpPr/>
          <p:nvPr/>
        </p:nvSpPr>
        <p:spPr>
          <a:xfrm>
            <a:off x="0" y="0"/>
            <a:ext cx="9143658" cy="7639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3"/>
          <p:cNvSpPr/>
          <p:nvPr/>
        </p:nvSpPr>
        <p:spPr>
          <a:xfrm>
            <a:off x="0" y="30240"/>
            <a:ext cx="6805080" cy="703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</a:rPr>
              <a:t>HTML - 4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/>
          <p:nvPr>
            <p:ph idx="4294967295" type="body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3600">
                <a:solidFill>
                  <a:srgbClr val="3F3F3F"/>
                </a:solidFill>
              </a:rPr>
              <a:t>Не използвайте </a:t>
            </a:r>
            <a:endParaRPr sz="3600">
              <a:solidFill>
                <a:srgbClr val="3F3F3F"/>
              </a:solidFill>
            </a:endParaRPr>
          </a:p>
          <a:p>
            <a:pPr indent="457200" lvl="0" marL="457200" marR="0" rtl="0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3600">
                <a:solidFill>
                  <a:srgbClr val="3F3F3F"/>
                </a:solidFill>
              </a:rPr>
              <a:t>&lt;br&gt;</a:t>
            </a:r>
            <a:r>
              <a:rPr i="1" lang="en-US" sz="3600">
                <a:solidFill>
                  <a:srgbClr val="3F3F3F"/>
                </a:solidFill>
              </a:rPr>
              <a:t>	</a:t>
            </a:r>
            <a:endParaRPr i="1" sz="3600">
              <a:solidFill>
                <a:srgbClr val="3F3F3F"/>
              </a:solidFill>
            </a:endParaRPr>
          </a:p>
          <a:p>
            <a:pPr indent="457200" lvl="0" marL="457200" marR="0" rtl="0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i="1" lang="en-US" sz="1800">
                <a:solidFill>
                  <a:srgbClr val="3F3F3F"/>
                </a:solidFill>
              </a:rPr>
              <a:t>за да си спестите употребата на коректните елементи или стилови правила</a:t>
            </a:r>
            <a:endParaRPr i="1" sz="1800">
              <a:solidFill>
                <a:srgbClr val="3F3F3F"/>
              </a:solidFill>
            </a:endParaRPr>
          </a:p>
        </p:txBody>
      </p:sp>
      <p:sp>
        <p:nvSpPr>
          <p:cNvPr id="217" name="Google Shape;217;p44"/>
          <p:cNvSpPr/>
          <p:nvPr/>
        </p:nvSpPr>
        <p:spPr>
          <a:xfrm>
            <a:off x="0" y="0"/>
            <a:ext cx="9143658" cy="7639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4"/>
          <p:cNvSpPr/>
          <p:nvPr/>
        </p:nvSpPr>
        <p:spPr>
          <a:xfrm>
            <a:off x="0" y="30240"/>
            <a:ext cx="6805080" cy="703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</a:rPr>
              <a:t>HTML - 5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idx="4294967295" type="body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3600">
                <a:solidFill>
                  <a:srgbClr val="3F3F3F"/>
                </a:solidFill>
              </a:rPr>
              <a:t>Не използвайте </a:t>
            </a:r>
            <a:endParaRPr sz="3600">
              <a:solidFill>
                <a:srgbClr val="3F3F3F"/>
              </a:solidFill>
            </a:endParaRPr>
          </a:p>
          <a:p>
            <a:pPr indent="457200" lvl="0" marL="457200" marR="0" rtl="0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3600">
                <a:solidFill>
                  <a:srgbClr val="3F3F3F"/>
                </a:solidFill>
              </a:rPr>
              <a:t>празни елементи</a:t>
            </a:r>
            <a:endParaRPr i="1" sz="3600">
              <a:solidFill>
                <a:srgbClr val="3F3F3F"/>
              </a:solidFill>
            </a:endParaRPr>
          </a:p>
          <a:p>
            <a:pPr indent="457200" lvl="0" marL="457200" marR="0" rtl="0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i="1" lang="en-US" sz="1800">
                <a:solidFill>
                  <a:srgbClr val="3F3F3F"/>
                </a:solidFill>
              </a:rPr>
              <a:t>за да си спестите употребата на коректните елементи или стилови правила</a:t>
            </a:r>
            <a:endParaRPr i="1" sz="1800">
              <a:solidFill>
                <a:srgbClr val="3F3F3F"/>
              </a:solidFill>
            </a:endParaRPr>
          </a:p>
        </p:txBody>
      </p:sp>
      <p:sp>
        <p:nvSpPr>
          <p:cNvPr id="224" name="Google Shape;224;p45"/>
          <p:cNvSpPr/>
          <p:nvPr/>
        </p:nvSpPr>
        <p:spPr>
          <a:xfrm>
            <a:off x="0" y="0"/>
            <a:ext cx="9143658" cy="7639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5"/>
          <p:cNvSpPr/>
          <p:nvPr/>
        </p:nvSpPr>
        <p:spPr>
          <a:xfrm>
            <a:off x="0" y="30240"/>
            <a:ext cx="6805080" cy="7034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</a:rPr>
              <a:t>HTML - 5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По подразбиране 1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По подразбиране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По подразбиране 2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тема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