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yncopate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35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5fd814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4a5fd814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yncopate"/>
              <a:buNone/>
            </a:pPr>
            <a:r>
              <a:rPr lang="en-US" sz="36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Цикъл For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Двумерни масиви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WEB РАЗРАБОТКА- 11.201</a:t>
            </a:r>
            <a:r>
              <a:rPr lang="en-US" b="1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b="1">
                <a:solidFill>
                  <a:srgbClr val="CCCCCC"/>
                </a:solidFill>
              </a:rPr>
              <a:t>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Да се отпечатат 10 пъти числата от 1 до 5.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вложени цикли - пример</a:t>
            </a:r>
            <a:endParaRPr/>
          </a:p>
        </p:txBody>
      </p:sp>
      <p:pic>
        <p:nvPicPr>
          <p:cNvPr id="122" name="Google Shape;122;p22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9087" y="1901862"/>
            <a:ext cx="39147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 descr="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12" y="2544800"/>
            <a:ext cx="45624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вложени цикли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/>
          </a:p>
        </p:txBody>
      </p:sp>
      <p:pic>
        <p:nvPicPr>
          <p:cNvPr id="129" name="Google Shape;129;p23" descr="from-a-startup-to-enterprise-solutions-and-still-having-fun-4-6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600" y="290500"/>
            <a:ext cx="5738399" cy="43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Двумерни масиви - същност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819" y="2715766"/>
            <a:ext cx="6864923" cy="16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$cars1 = ‘Volvo’;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$cars2 = ‘VW’;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$cars3 = ‘Fiat’;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…….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$cars100 = ‘Jeep’;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Вместо да изреждаме марките коли в 100 променливи ги запазихме в 1 променлива –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масив $cars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$cars  = [‘Volvo’,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	‘VW’,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	Mercedes’,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	…….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	‘Fiat’];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8"/>
              <a:buNone/>
            </a:pPr>
            <a:r>
              <a:rPr lang="en-US" sz="1600">
                <a:solidFill>
                  <a:schemeClr val="dk1"/>
                </a:solidFill>
              </a:rPr>
              <a:t>Как достъпваме елементите от този масив? –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8"/>
              <a:buNone/>
            </a:pPr>
            <a:r>
              <a:rPr lang="en-US" sz="1600">
                <a:solidFill>
                  <a:schemeClr val="dk1"/>
                </a:solidFill>
              </a:rPr>
              <a:t>	$cars[0] = …..,  $................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-1" y="30300"/>
            <a:ext cx="9143999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Двумерни масиви - същност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1552432"/>
            <a:ext cx="2762636" cy="101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$car1 = [‘brand’ =&gt;’Volvo’, ‘model’=&gt;’s60’ , ‘stock’ =&gt; 10, ‘sold’ =&gt;20, ‘price’ =&gt;’50000’]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$car2 = [‘brand’ =&gt;’VW’, ‘model’=&gt;’polo’ , ‘stock’ =&gt; 8, ‘sold’ =&gt;10, ‘price’ =&gt;’20000’]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$car3 = [‘brand’ =&gt;’Fiat’, ‘model’=&gt;’uno’ , ‘stock’ =&gt; 10, ‘sold’ =&gt;20, ‘price’ =&gt;’20000’]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……..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$car100 = [‘brand’ =&gt;’Jeep’, ‘model’=&gt;’</a:t>
            </a:r>
            <a:r>
              <a:rPr lang="en-US" sz="1400"/>
              <a:t> WRANGLER</a:t>
            </a:r>
            <a:r>
              <a:rPr lang="en-US" sz="1400">
                <a:solidFill>
                  <a:schemeClr val="dk1"/>
                </a:solidFill>
              </a:rPr>
              <a:t>’ , ‘stock’ =&gt; 7, ‘sold’ =&gt;3, ‘price’ =&gt;’62000’]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Информацията от поредицата асоциативни масивни $cars… - може да бъде запазена в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rgbClr val="FF0000"/>
                </a:solidFill>
              </a:rPr>
              <a:t>двумерен масив от масиви $cars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$cars = [‘brand’ =&gt;’Volvo’, ‘model’=&gt;’s60’ , ‘stock’ =&gt; 10, ‘sold’ =&gt;20, ‘price’ =&gt;’50000’),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array(‘brand’ =&gt;’VW’, ‘model’=&gt;’polo’ , ‘stock’ =&gt; 8, ‘sold’ =&gt;10, ‘price’ =&gt;’20000’),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array(‘brand’ =&gt;’Fiat’, ‘model’=&gt;’uno’ , ‘stock’ =&gt; 10, ‘sold’ =&gt;20, ‘price’ =&gt;’20000’),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array ……..,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array(‘brand’ =&gt;’Jeep’, ‘model’=&gt;’</a:t>
            </a:r>
            <a:r>
              <a:rPr lang="en-US" sz="1400"/>
              <a:t> WRANGLER</a:t>
            </a:r>
            <a:r>
              <a:rPr lang="en-US" sz="1400">
                <a:solidFill>
                  <a:schemeClr val="dk1"/>
                </a:solidFill>
              </a:rPr>
              <a:t>’ , ‘stock’ =&gt; 7, ‘sold’ =&gt;3, ‘price’ =&gt;’62000’]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/>
          </a:p>
        </p:txBody>
      </p:sp>
      <p:sp>
        <p:nvSpPr>
          <p:cNvPr id="150" name="Google Shape;150;p2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-1" y="30300"/>
            <a:ext cx="9143999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Двумерни масиви – същност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$cars = [</a:t>
            </a:r>
            <a:endParaRPr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	</a:t>
            </a:r>
            <a:r>
              <a:rPr lang="en-US" sz="1400">
                <a:solidFill>
                  <a:schemeClr val="dk1"/>
                </a:solidFill>
              </a:rPr>
              <a:t>[‘brand’ =&gt;’Volvo’, ‘model’=&gt;’s60’ , ‘stock’ =&gt; 10, ‘sold’ =&gt;20, ‘price’ =&gt;’50000’],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[‘brand’ =&gt;’VW’, ‘model’=&gt;’polo’ , ‘stock’ =&gt; 8, ‘sold’ =&gt;10, ‘price’ =&gt;’20000’],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	[‘brand’ =&gt;’Fiat’, ‘model’=&gt;’uno’ , ‘stock’ =&gt; 10, ‘sold’ =&gt;20, ‘price’ =&gt;’20000’],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[ ……],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...,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 sz="1400">
                <a:solidFill>
                  <a:schemeClr val="dk1"/>
                </a:solidFill>
              </a:rPr>
              <a:t>[‘brand’ =&gt;’Jeep’, ‘model’=&gt;’</a:t>
            </a:r>
            <a:r>
              <a:rPr lang="en-US" sz="1400"/>
              <a:t>WRANGLER</a:t>
            </a:r>
            <a:r>
              <a:rPr lang="en-US" sz="1400">
                <a:solidFill>
                  <a:schemeClr val="dk1"/>
                </a:solidFill>
              </a:rPr>
              <a:t>’ , ‘stock’ =&gt; 7, ‘sold’ =&gt;3, ‘price’ =&gt;’62000’],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0070C0"/>
                </a:solidFill>
              </a:rPr>
              <a:t>]</a:t>
            </a:r>
            <a:endParaRPr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-1" y="30300"/>
            <a:ext cx="9143999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Двумерни масиви – същност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Двумерни масиви</a:t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достъп до елементите на масива 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КАК ДОСТЪПВАМЕ ЕЛЕМЕНТИТЕ НА ТОЗИ МАСИВ?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rgbClr val="0070C0"/>
                </a:solidFill>
              </a:rPr>
              <a:t>$cars[0][‘brand’]//Volvo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rgbClr val="0070C0"/>
                </a:solidFill>
              </a:rPr>
              <a:t>$cars[1] [‘brand’]//VW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rgbClr val="0070C0"/>
                </a:solidFill>
              </a:rPr>
              <a:t>$cars[2] [‘brand’]//Fiat</a:t>
            </a:r>
            <a:endParaRPr sz="140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Как ще достъпим елементите, съдържащи модела на съответната кола?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Как ще достъпим елементите, съдържащи наличността на съответната кола?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Как ще достъпим елементите, съдържащи броя на продажбите на съответната кола?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Как ще достъпим елементите, съдържащи цените на съответната кола?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 i="1" u="sng">
                <a:solidFill>
                  <a:schemeClr val="dk1"/>
                </a:solidFill>
              </a:rPr>
              <a:t>Задача</a:t>
            </a:r>
            <a:r>
              <a:rPr lang="en-US" sz="1400">
                <a:solidFill>
                  <a:schemeClr val="dk1"/>
                </a:solidFill>
              </a:rPr>
              <a:t> 	Дефинирайте двумерен масив изцяло с числови индекси.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	Как достъпвате елементите на масива?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/>
          </a:p>
        </p:txBody>
      </p:sp>
      <p:sp>
        <p:nvSpPr>
          <p:cNvPr id="169" name="Google Shape;169;p29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-1" y="37452"/>
            <a:ext cx="9143999" cy="7340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Достъп до елементите на масива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Генериране елементи на масива 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Задача. Генерирайте двумерен масив MxN, с едни и същи стойности на елементите и го отпечатайте в таблица. 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 M=4, N=4;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 M=4, N=6.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81" name="Google Shape;181;p3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0" y="30300"/>
            <a:ext cx="90366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Генериране елементи на масива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256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Цикъл For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Вложени цикли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Двумерни масиви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Същност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Достъпване на елементите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Генериране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Отпечатване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Резултатът ни трябва да има следния вид –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 M=4, N=4			 За M=4, N=6</a:t>
            </a:r>
            <a:endParaRPr sz="1600"/>
          </a:p>
        </p:txBody>
      </p:sp>
      <p:sp>
        <p:nvSpPr>
          <p:cNvPr id="188" name="Google Shape;188;p32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0" y="30300"/>
            <a:ext cx="9036496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Генериране елементи на масива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2412882"/>
            <a:ext cx="1368152" cy="2274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1363" y="2398031"/>
            <a:ext cx="2026390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23528" y="98757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M= брой на редовете, N=брой на колони			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0" y="30300"/>
            <a:ext cx="9036496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Генериране елементи на масива - 2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49274"/>
            <a:ext cx="4563103" cy="359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2408" y="3346387"/>
            <a:ext cx="4153480" cy="168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23528" y="98757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600" u="sng"/>
              <a:t>Проверка – какво сме записали в масива 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масив с четири елемента - /масиви/, всеки от който е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 с 6 елемента със стойности 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b="1" u="sng">
                <a:solidFill>
                  <a:srgbClr val="FF0000"/>
                </a:solidFill>
              </a:rPr>
              <a:t>!!!! Когато стойностите на елементите на масива се получават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b="1" u="sng">
                <a:solidFill>
                  <a:srgbClr val="FF0000"/>
                </a:solidFill>
              </a:rPr>
              <a:t>по някаква формула – тази формула трябва да работи са всички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b="1" u="sng">
                <a:solidFill>
                  <a:srgbClr val="FF0000"/>
                </a:solidFill>
              </a:rPr>
              <a:t>Елементи на масива  за произволна стойност на M и N !!!!!</a:t>
            </a:r>
            <a:endParaRPr sz="1600" b="1" u="sng">
              <a:solidFill>
                <a:srgbClr val="FF0000"/>
              </a:solidFill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0" y="30300"/>
            <a:ext cx="9036496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Генериране елементи на масива - 3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4745" y="822917"/>
            <a:ext cx="1131386" cy="432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Отпечатване на масива в таблица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/>
              <a:t>Отпечатайте масива/матрицата в таблица –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0" y="30300"/>
            <a:ext cx="9036496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Отпечатване на масива в таблица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7" y="1707654"/>
            <a:ext cx="5515745" cy="292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for</a:t>
            </a:r>
            <a:endParaRPr/>
          </a:p>
        </p:txBody>
      </p:sp>
      <p:pic>
        <p:nvPicPr>
          <p:cNvPr id="71" name="Google Shape;71;p15" descr="ring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950" y="1232334"/>
            <a:ext cx="4226725" cy="22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</a:t>
            </a:r>
            <a:endParaRPr/>
          </a:p>
        </p:txBody>
      </p:sp>
      <p:pic>
        <p:nvPicPr>
          <p:cNvPr id="79" name="Google Shape;79;p16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0575" y="1304275"/>
            <a:ext cx="5063150" cy="30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4565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85" name="Google Shape;85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 - 2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892950" y="1071750"/>
            <a:ext cx="784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Отпечатване на числата от 0 до 10 включително.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($x = 0; $x &lt;= 10; $x++)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echo "&lt;p&gt;The number is: 	$x &lt;/p&gt;";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ще изключим 0 от отпечатването? А 10?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4565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93" name="Google Shape;93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 - 3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892950" y="1071750"/>
            <a:ext cx="784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цикъл FOR можем да променим стойностите на елементите на масива, презаписвайки всеки елемент, на всяка итерация.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Можем ли да направим същото и с FOREACH?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while?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for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/>
          </a:p>
        </p:txBody>
      </p:sp>
      <p:pic>
        <p:nvPicPr>
          <p:cNvPr id="101" name="Google Shape;101;p19" descr="gkqqtg4fsskxyk7r71vi_400x400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600" y="7203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вложени цикли</a:t>
            </a:r>
            <a:endParaRPr/>
          </a:p>
        </p:txBody>
      </p:sp>
      <p:pic>
        <p:nvPicPr>
          <p:cNvPr id="107" name="Google Shape;107;p20" descr="How can i do nested loops_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001" y="887051"/>
            <a:ext cx="3015275" cy="301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Ако поставим 2 и повече цикъла един в друг, се получават вложени цикли.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FF00"/>
                </a:solidFill>
                <a:highlight>
                  <a:srgbClr val="0000FF"/>
                </a:highlight>
              </a:rPr>
              <a:t> </a:t>
            </a:r>
            <a:endParaRPr/>
          </a:p>
          <a:p>
            <a:pPr marL="9144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for($i=1; $i &lt;= </a:t>
            </a:r>
            <a:r>
              <a:rPr lang="en-US">
                <a:solidFill>
                  <a:srgbClr val="00FF00"/>
                </a:solidFill>
              </a:rPr>
              <a:t>$x</a:t>
            </a:r>
            <a:r>
              <a:rPr lang="en-US">
                <a:solidFill>
                  <a:srgbClr val="FF0000"/>
                </a:solidFill>
              </a:rPr>
              <a:t>; $i++) {</a:t>
            </a:r>
            <a:endParaRPr/>
          </a:p>
          <a:p>
            <a:pPr marL="13716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55CC"/>
                </a:solidFill>
              </a:rPr>
              <a:t>for($j=1; $j &lt;= </a:t>
            </a:r>
            <a:r>
              <a:rPr lang="en-US">
                <a:solidFill>
                  <a:srgbClr val="00FFFF"/>
                </a:solidFill>
              </a:rPr>
              <a:t>$y</a:t>
            </a:r>
            <a:r>
              <a:rPr lang="en-US">
                <a:solidFill>
                  <a:srgbClr val="1155CC"/>
                </a:solidFill>
              </a:rPr>
              <a:t>; $j++) {</a:t>
            </a:r>
            <a:endParaRPr/>
          </a:p>
          <a:p>
            <a:pPr marL="18288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55CC"/>
                </a:solidFill>
              </a:rPr>
              <a:t>код, който се повтаря </a:t>
            </a:r>
            <a:r>
              <a:rPr lang="en-US">
                <a:solidFill>
                  <a:srgbClr val="00FF00"/>
                </a:solidFill>
              </a:rPr>
              <a:t>$x</a:t>
            </a:r>
            <a:r>
              <a:rPr lang="en-US">
                <a:solidFill>
                  <a:srgbClr val="1155CC"/>
                </a:solidFill>
              </a:rPr>
              <a:t>*</a:t>
            </a:r>
            <a:r>
              <a:rPr lang="en-US">
                <a:solidFill>
                  <a:srgbClr val="00FFFF"/>
                </a:solidFill>
              </a:rPr>
              <a:t>$y</a:t>
            </a:r>
            <a:r>
              <a:rPr lang="en-US">
                <a:solidFill>
                  <a:srgbClr val="1155CC"/>
                </a:solidFill>
              </a:rPr>
              <a:t> пъти;</a:t>
            </a:r>
            <a:endParaRPr/>
          </a:p>
          <a:p>
            <a:pPr marL="18288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55CC"/>
                </a:solidFill>
              </a:rPr>
              <a:t>}</a:t>
            </a:r>
            <a:endParaRPr/>
          </a:p>
          <a:p>
            <a:pPr marL="13716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код, който се повтаря $x пъти;</a:t>
            </a:r>
            <a:endParaRPr/>
          </a:p>
          <a:p>
            <a:pPr marL="13716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вложени цикли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Презентация на цял екран (16:9)</PresentationFormat>
  <Paragraphs>164</Paragraphs>
  <Slides>24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8" baseType="lpstr">
      <vt:lpstr>Arial</vt:lpstr>
      <vt:lpstr>Calibri</vt:lpstr>
      <vt:lpstr>Syncopate</vt:lpstr>
      <vt:lpstr>simple-light-2</vt:lpstr>
      <vt:lpstr>web разработка</vt:lpstr>
      <vt:lpstr>Презентация на PowerPoint</vt:lpstr>
      <vt:lpstr>цикъл for</vt:lpstr>
      <vt:lpstr>Презентация на PowerPoint</vt:lpstr>
      <vt:lpstr>Презентация на PowerPoint</vt:lpstr>
      <vt:lpstr>Презентация на PowerPoint</vt:lpstr>
      <vt:lpstr>цикъл for задачи</vt:lpstr>
      <vt:lpstr>вложени цикли</vt:lpstr>
      <vt:lpstr>Презентация на PowerPoint</vt:lpstr>
      <vt:lpstr>Презентация на PowerPoint</vt:lpstr>
      <vt:lpstr>вложени цикли задачи</vt:lpstr>
      <vt:lpstr>Двумерни масиви - същност</vt:lpstr>
      <vt:lpstr>Презентация на PowerPoint</vt:lpstr>
      <vt:lpstr>Презентация на PowerPoint</vt:lpstr>
      <vt:lpstr>Презентация на PowerPoint</vt:lpstr>
      <vt:lpstr>Двумерни масиви достъп до елементите на масива </vt:lpstr>
      <vt:lpstr>Презентация на PowerPoint</vt:lpstr>
      <vt:lpstr>Генериране елементи на масива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Отпечатване на масива в таблица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Milena</dc:creator>
  <cp:lastModifiedBy>Ariel</cp:lastModifiedBy>
  <cp:revision>1</cp:revision>
  <dcterms:modified xsi:type="dcterms:W3CDTF">2018-12-12T11:53:07Z</dcterms:modified>
</cp:coreProperties>
</file>