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Syncopate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yncopat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yncopat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e1ebdfe8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4e1ebdf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e1ebdfe8a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4e1ebdfe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e1ebdfe8a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4e1ebdfe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getbootstrap.com/css/#type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etbootstrap.com/css/#type" TargetMode="External"/><Relationship Id="rId4" Type="http://schemas.openxmlformats.org/officeDocument/2006/relationships/hyperlink" Target="http://getbootstrap.com/css/#type" TargetMode="External"/><Relationship Id="rId5" Type="http://schemas.openxmlformats.org/officeDocument/2006/relationships/hyperlink" Target="http://getbootstrap.com/css/#type" TargetMode="External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getbootstrap.com/components/#labels" TargetMode="External"/><Relationship Id="rId4" Type="http://schemas.openxmlformats.org/officeDocument/2006/relationships/hyperlink" Target="http://getbootstrap.com/components/#labels" TargetMode="External"/><Relationship Id="rId5" Type="http://schemas.openxmlformats.org/officeDocument/2006/relationships/hyperlink" Target="http://getbootstrap.com/components/#labels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getbootstrap.com/components/#labels" TargetMode="External"/><Relationship Id="rId4" Type="http://schemas.openxmlformats.org/officeDocument/2006/relationships/hyperlink" Target="http://getbootstrap.com/components/#labels" TargetMode="External"/><Relationship Id="rId5" Type="http://schemas.openxmlformats.org/officeDocument/2006/relationships/hyperlink" Target="http://getbootstrap.com/components/#labels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etbootstrap.com/css/#overview-container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getbootstrap.com/css/" TargetMode="External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getbootstrap.com/css/#overview-container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etbootstrap.com/docs/3.4/css/#grid-option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bootstrap/default.asp" TargetMode="External"/><Relationship Id="rId4" Type="http://schemas.openxmlformats.org/officeDocument/2006/relationships/hyperlink" Target="http://getbootstrap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etbootstrap.com/" TargetMode="External"/><Relationship Id="rId4" Type="http://schemas.openxmlformats.org/officeDocument/2006/relationships/hyperlink" Target="http://www.globaldots.com/the-history-of-content-delivery-networks-cd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globaldots.com/the-history-of-content-delivery-networks-cdn/" TargetMode="External"/><Relationship Id="rId4" Type="http://schemas.openxmlformats.org/officeDocument/2006/relationships/hyperlink" Target="http://getbootstrap.com/getting-started/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8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yncopate"/>
              <a:buNone/>
            </a:pPr>
            <a:r>
              <a:rPr b="1" lang="en" sz="2400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web разработка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61" y="497375"/>
            <a:ext cx="2981276" cy="12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- КУРС WEB РАЗРАБОТКА- 11.201</a:t>
            </a:r>
            <a:r>
              <a:rPr b="1" lang="en">
                <a:solidFill>
                  <a:srgbClr val="CCCCCC"/>
                </a:solidFill>
              </a:rPr>
              <a:t>8</a:t>
            </a:r>
            <a:r>
              <a:rPr b="1" i="0" lang="en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b="1" lang="en">
                <a:solidFill>
                  <a:srgbClr val="CCCCCC"/>
                </a:solidFill>
              </a:rPr>
              <a:t>6</a:t>
            </a:r>
            <a:endParaRPr b="1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BOOTSTRAP</a:t>
            </a:r>
            <a:endParaRPr sz="3600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030A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b="1" lang="en">
                <a:solidFill>
                  <a:srgbClr val="FFFFFF"/>
                </a:solidFill>
              </a:rPr>
              <a:t>Bootstrap CSS &amp; Components</a:t>
            </a:r>
            <a:br>
              <a:rPr b="1" lang="en">
                <a:solidFill>
                  <a:srgbClr val="FFFFFF"/>
                </a:solidFill>
              </a:rPr>
            </a:br>
            <a:r>
              <a:rPr b="1" lang="en">
                <a:solidFill>
                  <a:srgbClr val="FFFFFF"/>
                </a:solidFill>
              </a:rPr>
              <a:t>или как да използваме Bootstrap</a:t>
            </a:r>
            <a:endParaRPr b="1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b="1" lang="en">
                <a:solidFill>
                  <a:srgbClr val="FFFFFF"/>
                </a:solidFill>
              </a:rPr>
              <a:t>/v3.*/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81375" y="9376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http://getbootstrap.com/css/#type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Headings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Blockquotes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List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- Използване -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 - CSS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9792" y="1939449"/>
            <a:ext cx="5894486" cy="2851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81375" y="9376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За всеки елемент, стил, големина, фон и др. има Bootstrap class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http://getbootstrap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.com/css/#type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Buttons – бутони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class = “btn”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Големина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btn-xs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btn-sm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btn-md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btn-lg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 – CSS - 2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4088" y="1419622"/>
            <a:ext cx="6190792" cy="3355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81375" y="9376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Когато трябва да добавим повече класове – изреждаме ги един след друг в кавичките, отделени с разстояние /space/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 - CSS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995686"/>
            <a:ext cx="7649643" cy="2048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81375" y="9376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Labels </a:t>
            </a:r>
            <a:r>
              <a:rPr lang="en" u="sng">
                <a:solidFill>
                  <a:schemeClr val="hlink"/>
                </a:solidFill>
                <a:hlinkClick r:id="rId3"/>
              </a:rPr>
              <a:t>–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http://getbootstrap.com/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components/#labels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Заглавие или текст,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който искаме да отделим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от останалото съдържание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 - Components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5145" y="2211710"/>
            <a:ext cx="4967591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05097" y="843558"/>
            <a:ext cx="3954266" cy="1051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81375" y="9376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Labels </a:t>
            </a:r>
            <a:r>
              <a:rPr lang="en" u="sng">
                <a:solidFill>
                  <a:schemeClr val="hlink"/>
                </a:solidFill>
                <a:hlinkClick r:id="rId3"/>
              </a:rPr>
              <a:t>–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http://getbootstrap.com/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components/#labels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Заглавие или текст,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който искаме да отделим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от останалото съдържание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 - Components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5145" y="2211710"/>
            <a:ext cx="4967591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05097" y="843558"/>
            <a:ext cx="3954266" cy="1051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b="1" lang="en">
                <a:solidFill>
                  <a:srgbClr val="FFFFFF"/>
                </a:solidFill>
              </a:rPr>
              <a:t>Bootstrap Grid System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 grid system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Екрана е разделен на 12 колони и ние задаваме широчините в брой на колони, така че общата сума да бъде 12.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" sz="1600"/>
              <a:t>Източник -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http://getbootstrap.com/css/#overview-container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353" y="2139702"/>
            <a:ext cx="6945820" cy="270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 grid system</a:t>
            </a:r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http://getbootstrap.com/css/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Скали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662" y="1953062"/>
            <a:ext cx="84486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 grid system - 3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Как описваме с код –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!!! </a:t>
            </a:r>
            <a:r>
              <a:rPr lang="en"/>
              <a:t>Елементите разположени на един ред – освен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общата сума на широчините 12, трябва да бъдат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Разположени в елемент с </a:t>
            </a:r>
            <a:r>
              <a:rPr lang="en" u="sng">
                <a:solidFill>
                  <a:srgbClr val="FF0000"/>
                </a:solidFill>
              </a:rPr>
              <a:t>class = “row”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/>
              <a:t>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http://getbootstrap.com/css/#overview-container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20" y="2792147"/>
            <a:ext cx="5731109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4168" y="500530"/>
            <a:ext cx="2893762" cy="458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72800" y="12096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 - същност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Добавяне към проект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system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 компоненти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6425" y="1959075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 grid system - 3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Как дефинираме offset – отстъп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/>
              <a:t>&lt;div class="col-md-2  </a:t>
            </a:r>
            <a:r>
              <a:rPr lang="en">
                <a:solidFill>
                  <a:srgbClr val="FF0000"/>
                </a:solidFill>
              </a:rPr>
              <a:t>col-md-offset-1</a:t>
            </a:r>
            <a:r>
              <a:rPr lang="en"/>
              <a:t>"&gt; -  създава елемент с празно пространство /отстъп/ с широчина 1 md колона отляво.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/>
              <a:t>Може да влагаме в елементи с дадена col-   стойност, за да получим желан резултат! /Влизайки в новия елемент неговата широчина се дели на 12 колони./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/>
              <a:t>Кой вариант - -xs, -s, -md, -lg – да изберем? – повече -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ТУК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 grid system - 4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251520" y="843558"/>
            <a:ext cx="8580779" cy="3725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.container vs .fluid-container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.container – зададен отстъп отляво и отдясно.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.fluid – заема цялата широчина на екрана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8" y="2211710"/>
            <a:ext cx="8354591" cy="218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4F5C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1767300"/>
            <a:ext cx="85206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Bootstrap v4.*, 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Different version,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some new syntax, some new features 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0" y="66125"/>
            <a:ext cx="6805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b="1" lang="en" sz="2400">
                <a:solidFill>
                  <a:srgbClr val="FFFFFF"/>
                </a:solidFill>
              </a:rPr>
              <a:t> - different versions ...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251520" y="843558"/>
            <a:ext cx="85809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875" y="916250"/>
            <a:ext cx="6517926" cy="403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0" y="66125"/>
            <a:ext cx="6805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b="1" lang="en" sz="2400">
                <a:solidFill>
                  <a:srgbClr val="FFFFFF"/>
                </a:solidFill>
              </a:rPr>
              <a:t> - different versions ...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251520" y="843558"/>
            <a:ext cx="85809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Версия 4,* предлага нови възможности.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! Версия 4,* използва отчасти различен синтаксис!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Пример -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500" y="2408525"/>
            <a:ext cx="5034424" cy="273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0" y="66125"/>
            <a:ext cx="6805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b="1" lang="en" sz="2400">
                <a:solidFill>
                  <a:srgbClr val="FFFFFF"/>
                </a:solidFill>
              </a:rPr>
              <a:t> - different versions ...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251520" y="843558"/>
            <a:ext cx="85809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Пример -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225" y="935200"/>
            <a:ext cx="5543850" cy="40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8751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Най - популярния framework /HTML, CSS, JavaScript/ за разработване на уеб сайтове с адаптивен дизайн.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">
                <a:solidFill>
                  <a:schemeClr val="dk1"/>
                </a:solidFill>
              </a:rPr>
              <a:t>облекчава разработката - може да вземем наготово всички елементи, необходими за разработването на уеб сайт - Grid, Typography, Tables, Forms, Buttons. Също така и Dropdowns, Navigation, Modals, Typehead, Pagination, Carousal, Breadcrumb, Tab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сайтовете, разработени с Bootstrap си приличат.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8751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">
                <a:solidFill>
                  <a:schemeClr val="dk1"/>
                </a:solidFill>
              </a:rPr>
              <a:t>Може да използваме и свои стилови правила едновременно с Bootstrap и да направим проекта си уникален.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">
                <a:solidFill>
                  <a:schemeClr val="dk1"/>
                </a:solidFill>
              </a:rPr>
              <a:t>Bootstrap е безплатен.</a:t>
            </a:r>
            <a:endParaRPr/>
          </a:p>
          <a:p>
            <a:pPr indent="-114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" u="sng">
                <a:solidFill>
                  <a:schemeClr val="hlink"/>
                </a:solidFill>
                <a:hlinkClick r:id="rId3"/>
              </a:rPr>
              <a:t>W3S Botstrap Tutorial+Refference</a:t>
            </a:r>
            <a:endParaRPr>
              <a:solidFill>
                <a:schemeClr val="dk1"/>
              </a:solidFill>
            </a:endParaRPr>
          </a:p>
          <a:p>
            <a:pPr indent="-114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" u="sng">
                <a:solidFill>
                  <a:schemeClr val="hlink"/>
                </a:solidFill>
                <a:hlinkClick r:id="rId4"/>
              </a:rPr>
              <a:t>Bootstrap – официален сайт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 - 2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41B47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Bootstrap - използване в проект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81375" y="9376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BOOTSTRAP - </a:t>
            </a:r>
            <a:r>
              <a:rPr lang="en" u="sng">
                <a:solidFill>
                  <a:schemeClr val="hlink"/>
                </a:solidFill>
                <a:hlinkClick r:id="rId3"/>
              </a:rPr>
              <a:t>Официален сайт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1"/>
              <a:buFont typeface="Arial"/>
              <a:buNone/>
            </a:pPr>
            <a:r>
              <a:rPr lang="en" sz="2850">
                <a:solidFill>
                  <a:schemeClr val="dk1"/>
                </a:solidFill>
              </a:rPr>
              <a:t>Начин 1: като свалим Bootstrap и jQuery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1"/>
              <a:buFont typeface="Arial"/>
              <a:buNone/>
            </a:pPr>
            <a:r>
              <a:t/>
            </a:r>
            <a:endParaRPr sz="28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50"/>
              <a:buNone/>
            </a:pPr>
            <a:r>
              <a:rPr lang="en" sz="2850">
                <a:solidFill>
                  <a:schemeClr val="dk1"/>
                </a:solidFill>
              </a:rPr>
              <a:t>Начин 2: с линк към Bootstrap </a:t>
            </a:r>
            <a:r>
              <a:rPr lang="en" sz="2850" u="sng">
                <a:solidFill>
                  <a:schemeClr val="hlink"/>
                </a:solidFill>
                <a:hlinkClick r:id="rId4"/>
              </a:rPr>
              <a:t>CDN</a:t>
            </a:r>
            <a:r>
              <a:rPr lang="en" sz="285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Използване в проект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81375" y="9376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dk1"/>
                </a:solidFill>
              </a:rPr>
              <a:t>Начин 1: като свалим Bootstrap и jQuery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Сваляте Bootstrap - http://getbootstrap.com/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Разархивирате го в папката на вашия проект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Правите връзка към 2 Bootstrap файла и jQuery -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&lt;link href="css/bootstrap.min.css" rel="stylesheet"&gt;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&lt;script src="https://ajax.googleapis.com/ajax/libs/jquery/1.11.3/jquery.min.js"&gt;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&lt;/script&gt;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&lt;script src="js/bootstrap.min.js"&gt;&lt;/script&gt;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Използване в проект - 2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81375" y="9376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dk1"/>
                </a:solidFill>
              </a:rPr>
              <a:t>Начин 2: с линк към Bootstrap </a:t>
            </a:r>
            <a:r>
              <a:rPr lang="en" u="sng">
                <a:solidFill>
                  <a:schemeClr val="hlink"/>
                </a:solidFill>
                <a:hlinkClick r:id="rId3"/>
              </a:rPr>
              <a:t>CDN</a:t>
            </a:r>
            <a:r>
              <a:rPr lang="en" u="sng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копираме кода от картинката - </a:t>
            </a:r>
            <a:r>
              <a:rPr lang="en" u="sng">
                <a:solidFill>
                  <a:schemeClr val="hlink"/>
                </a:solidFill>
                <a:hlinkClick r:id="rId4"/>
              </a:rPr>
              <a:t>от тук</a:t>
            </a:r>
            <a:r>
              <a:rPr lang="en">
                <a:solidFill>
                  <a:schemeClr val="dk1"/>
                </a:solidFill>
              </a:rPr>
              <a:t> и го поставяме в head  елемента.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Използване в проект - 3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175" y="1679925"/>
            <a:ext cx="7541475" cy="297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