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5285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0404908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4604049082_0_4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0404908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4604049082_0_49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0404908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4604049082_0_57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04049082_0_7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60404908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0404908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4604049082_0_6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60404908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4604049082_0_8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04049082_0_9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60404908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60404908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4604049082_0_99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6040490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4604049082_0_10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040490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604049082_0_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0404908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4604049082_0_1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04049082_0_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46040490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0404908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604049082_0_3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294967295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sz="2800" b="1" i="0" u="none" strike="noStrike" cap="non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4294967295"/>
          </p:nvPr>
        </p:nvSpPr>
        <p:spPr>
          <a:xfrm>
            <a:off x="311750" y="2834270"/>
            <a:ext cx="85200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lang="en-US" sz="2800" b="1">
                <a:solidFill>
                  <a:srgbClr val="FFFFFF"/>
                </a:solidFill>
              </a:rPr>
              <a:t>CSS Layout</a:t>
            </a:r>
            <a:endParaRPr sz="2800" b="1">
              <a:solidFill>
                <a:srgbClr val="FFFFFF"/>
              </a:solidFill>
            </a:endParaRPr>
          </a:p>
          <a:p>
            <a:pPr marL="0" marR="12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solidFill>
                  <a:srgbClr val="FFFFFF"/>
                </a:solidFill>
              </a:rPr>
              <a:t>или как да управляваме размера и разположението на HTML елементите</a:t>
            </a:r>
            <a:endParaRPr sz="1800" i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endParaRPr sz="2800" b="1">
              <a:solidFill>
                <a:srgbClr val="FFFFFF"/>
              </a:solidFill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 sz="14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margin &amp; padding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31" name="Google Shape;231;p4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859500"/>
            <a:ext cx="8447824" cy="3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margin &amp; padding - особености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38" name="Google Shape;238;p47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1600"/>
              <a:buChar char="-"/>
            </a:pPr>
            <a:r>
              <a:rPr lang="en-US" sz="1600">
                <a:solidFill>
                  <a:srgbClr val="262626"/>
                </a:solidFill>
              </a:rPr>
              <a:t>https://hacks.mozilla.org/2015/03/understanding-inline-box-model/</a:t>
            </a:r>
            <a:endParaRPr sz="1600">
              <a:solidFill>
                <a:srgbClr val="262626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239" name="Google Shape;2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972675"/>
            <a:ext cx="8432900" cy="3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margin &amp; padding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pic>
        <p:nvPicPr>
          <p:cNvPr id="245" name="Google Shape;2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50" y="1539101"/>
            <a:ext cx="7738201" cy="19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722313" y="2122934"/>
            <a:ext cx="77724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box-model</a:t>
            </a:r>
            <a:endParaRPr sz="3600" b="1">
              <a:solidFill>
                <a:schemeClr val="lt1"/>
              </a:solidFill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875" y="795000"/>
            <a:ext cx="5382650" cy="3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box-model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pic>
        <p:nvPicPr>
          <p:cNvPr id="257" name="Google Shape;2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50" y="851850"/>
            <a:ext cx="8053875" cy="3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74725"/>
            <a:ext cx="5610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400" y="4690850"/>
            <a:ext cx="2240009" cy="2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box-model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862"/>
            <a:ext cx="8839199" cy="410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722313" y="2122934"/>
            <a:ext cx="77724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position</a:t>
            </a:r>
            <a:endParaRPr sz="3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position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5262"/>
            <a:ext cx="8839199" cy="31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position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pic>
        <p:nvPicPr>
          <p:cNvPr id="282" name="Google Shape;2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51862"/>
            <a:ext cx="7756476" cy="4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999" marR="5791200" lvl="0" indent="-323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Char char="●"/>
            </a:pPr>
            <a:r>
              <a:rPr lang="en-US">
                <a:solidFill>
                  <a:schemeClr val="dk1"/>
                </a:solidFill>
              </a:rPr>
              <a:t>Width &amp; height</a:t>
            </a:r>
            <a:endParaRPr>
              <a:solidFill>
                <a:schemeClr val="dk1"/>
              </a:solidFill>
            </a:endParaRPr>
          </a:p>
          <a:p>
            <a:pPr marL="0" marR="241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chemeClr val="dk1"/>
              </a:solidFill>
            </a:endParaRPr>
          </a:p>
          <a:p>
            <a:pPr marL="431999" marR="2781300" lvl="0" indent="-323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Char char="●"/>
            </a:pPr>
            <a:r>
              <a:rPr lang="en-US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  <a:p>
            <a:pPr marL="431999" marR="241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chemeClr val="dk1"/>
              </a:solidFill>
            </a:endParaRPr>
          </a:p>
          <a:p>
            <a:pPr marL="431999" marR="139700" lvl="0" indent="-323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Char char="●"/>
            </a:pPr>
            <a:r>
              <a:rPr lang="en-US">
                <a:solidFill>
                  <a:schemeClr val="dk1"/>
                </a:solidFill>
              </a:rPr>
              <a:t>Margin &amp; Padding</a:t>
            </a:r>
            <a:endParaRPr>
              <a:solidFill>
                <a:schemeClr val="dk1"/>
              </a:solidFill>
            </a:endParaRPr>
          </a:p>
          <a:p>
            <a:pPr marL="431999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31999" marR="5448300" lvl="0" indent="-323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Char char="●"/>
            </a:pPr>
            <a:r>
              <a:rPr lang="en-US">
                <a:solidFill>
                  <a:schemeClr val="dk1"/>
                </a:solidFill>
              </a:rPr>
              <a:t>CSS Box Model</a:t>
            </a:r>
            <a:endParaRPr>
              <a:solidFill>
                <a:schemeClr val="dk1"/>
              </a:solidFill>
            </a:endParaRPr>
          </a:p>
          <a:p>
            <a:pPr marL="431999" marR="241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chemeClr val="dk1"/>
              </a:solidFill>
            </a:endParaRPr>
          </a:p>
          <a:p>
            <a:pPr marL="431999" marR="825500" lvl="0" indent="-323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Char char="●"/>
            </a:pPr>
            <a:r>
              <a:rPr lang="en-US">
                <a:solidFill>
                  <a:schemeClr val="dk1"/>
                </a:solidFill>
              </a:rPr>
              <a:t>Position</a:t>
            </a:r>
            <a:endParaRPr>
              <a:solidFill>
                <a:schemeClr val="dk1"/>
              </a:solidFill>
            </a:endParaRPr>
          </a:p>
          <a:p>
            <a:pPr marL="431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1295999" marR="0" lvl="2" indent="-22132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52" y="1727450"/>
            <a:ext cx="3601897" cy="3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width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height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0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width &amp; height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" y="745509"/>
            <a:ext cx="9144001" cy="438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display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575" y="448825"/>
            <a:ext cx="5741377" cy="212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display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205" name="Google Shape;2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783"/>
            <a:ext cx="9144001" cy="426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display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212" name="Google Shape;2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14" y="1005825"/>
            <a:ext cx="8708086" cy="3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/>
        </p:nvSpPr>
        <p:spPr>
          <a:xfrm>
            <a:off x="722313" y="2122934"/>
            <a:ext cx="77724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margin</a:t>
            </a:r>
            <a:endParaRPr sz="36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padding</a:t>
            </a:r>
            <a:endParaRPr sz="3600" b="1">
              <a:solidFill>
                <a:schemeClr val="lt1"/>
              </a:solidFill>
            </a:endParaRPr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25" y="1476925"/>
            <a:ext cx="3891125" cy="2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margin &amp; padding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24" name="Google Shape;224;p45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225" name="Google Shape;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3" y="741500"/>
            <a:ext cx="8749675" cy="40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Презентация на цял екран (16:9)</PresentationFormat>
  <Paragraphs>38</Paragraphs>
  <Slides>18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1" baseType="lpstr">
      <vt:lpstr>По подразбиране</vt:lpstr>
      <vt:lpstr>По подразбиране 1</vt:lpstr>
      <vt:lpstr>По подразбиране 2</vt:lpstr>
      <vt:lpstr>Уеб разработка</vt:lpstr>
      <vt:lpstr>Презентация на PowerPoint</vt:lpstr>
      <vt:lpstr>width height</vt:lpstr>
      <vt:lpstr>Презентация на PowerPoint</vt:lpstr>
      <vt:lpstr>Презентация на PowerPoint</vt:lpstr>
      <vt:lpstr> display         </vt:lpstr>
      <vt:lpstr> display         </vt:lpstr>
      <vt:lpstr>Презентация на PowerPoint</vt:lpstr>
      <vt:lpstr> margin &amp; padding         </vt:lpstr>
      <vt:lpstr> margin &amp; padding         </vt:lpstr>
      <vt:lpstr> margin &amp; padding - особености         </vt:lpstr>
      <vt:lpstr> margin &amp; padding         </vt:lpstr>
      <vt:lpstr>Презентация на PowerPoint</vt:lpstr>
      <vt:lpstr> box-model        </vt:lpstr>
      <vt:lpstr> box-model        </vt:lpstr>
      <vt:lpstr>Презентация на PowerPoint</vt:lpstr>
      <vt:lpstr> position       </vt:lpstr>
      <vt:lpstr> position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1</cp:revision>
  <dcterms:modified xsi:type="dcterms:W3CDTF">2018-11-24T09:45:56Z</dcterms:modified>
</cp:coreProperties>
</file>