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Syncopate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3F752C3-EDFF-4374-870D-F081A9569D0A}">
  <a:tblStyle styleId="{43F752C3-EDFF-4374-870D-F081A9569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917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50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53424/how-do-i-get-php-errors-to-displa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53424/how-do-i-get-php-errors-to-displa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bg/function.date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basic-syntax.phptags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operator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pbestpractice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install.unix.commandlin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knowhow.com/basics/running-php-files/#sthash.c47MMjSV.dpu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</a:pPr>
            <a:r>
              <a:rPr lang="en-US" sz="2800" b="1" i="0" u="none" strike="noStrike" cap="non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Въведение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PHP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ТОМОВА- НПО ВРАЦА СОФТУЕР ОБЩЕСТВО - КУРС WEB РАЗРАБОТКА - 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11.201</a:t>
            </a:r>
            <a:r>
              <a:rPr lang="en-US" b="1" dirty="0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- ВЕРСИЯ </a:t>
            </a:r>
            <a:r>
              <a:rPr lang="en-US" b="1" dirty="0">
                <a:solidFill>
                  <a:srgbClr val="CCCCCC"/>
                </a:solidFill>
              </a:rPr>
              <a:t>6</a:t>
            </a:r>
            <a:endParaRPr lang="en-US" b="1" dirty="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</a:t>
            </a:r>
            <a:r>
              <a:rPr lang="en-US" sz="16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настройки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Съхраняват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 </a:t>
            </a:r>
            <a:r>
              <a:rPr lang="en-US" sz="1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php.ini</a:t>
            </a:r>
            <a:r>
              <a:rPr lang="en-US" sz="1600" dirty="0" smtClean="0"/>
              <a:t>, </a:t>
            </a:r>
            <a:r>
              <a:rPr lang="bg-BG" sz="1600" dirty="0" smtClean="0"/>
              <a:t>съдържа</a:t>
            </a:r>
            <a:endParaRPr lang="en-US"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брой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= value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декларации</a:t>
            </a:r>
            <a:r>
              <a:rPr lang="bg-BG" sz="1600" dirty="0"/>
              <a:t>.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bg-BG" sz="16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Ако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няма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стойност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декларацията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изглежда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като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=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Местонахождението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е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различно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операционната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версиите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проверите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кой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php.ini 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зареден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  </a:t>
            </a:r>
            <a:r>
              <a:rPr lang="en-US" sz="1600" b="1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phpinfo</a:t>
            </a:r>
            <a:r>
              <a:rPr lang="en-US" sz="1600" b="1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както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текущите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стойности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настройките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PHP </a:t>
            </a:r>
            <a:r>
              <a:rPr lang="en-US" sz="1600" b="0" i="0" u="sng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16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-&gt;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 контрол панела на XAMPP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1935" y="1851670"/>
            <a:ext cx="6120130" cy="228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PHP Настройки да виждаме съобщенията за грешки –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display_errors = on /php.ini/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http://stackoverflow.com/questions/1053424/how-do-i-get-php-errors-to-display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Най-често повтаряни грешки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Най-чести грешки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Липсва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Липсва затваряща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скоба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Липсва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Най-често повтаряни грешки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482" y="1203598"/>
            <a:ext cx="3311899" cy="325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PHP настройки за да са видими съобщенията за грешки – 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display_errors = on /php.ini/</a:t>
            </a:r>
          </a:p>
          <a:p>
            <a:pPr marL="0" marR="0" lvl="0" indent="-177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Повече –&gt;</a:t>
            </a:r>
          </a:p>
          <a:p>
            <a:pPr marL="0" marR="0" lvl="0" indent="-177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http://stackoverflow.com/questions/1053424/how-do-i-get-php-errors-to-display </a:t>
            </a:r>
          </a:p>
        </p:txBody>
      </p:sp>
      <p:sp>
        <p:nvSpPr>
          <p:cNvPr id="155" name="Shape 15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Най-често повтаряни грешки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РНР синтаксис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файлът започва с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Всяка команда завършва с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&lt;?php echo "Hello PHP!";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Вградени функции - 	print, echo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Всички функции, описание и примери </a:t>
            </a:r>
            <a:r>
              <a:rPr lang="en-US" sz="16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http://php.net/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Синтаксис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Когато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файла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само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код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е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препоръчително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поставя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затварящия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?&gt;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таг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рнр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кода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-1143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http://php.net/manual/en/language.basic-syntax.phptags.php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Синтаксис 2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23528" y="206769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x="2733675" y="1260475"/>
          <a:ext cx="3676650" cy="3413760"/>
        </p:xfrm>
        <a:graphic>
          <a:graphicData uri="http://schemas.openxmlformats.org/drawingml/2006/table">
            <a:tbl>
              <a:tblPr>
                <a:noFill/>
                <a:tableStyleId>{43F752C3-EDFF-4374-870D-F081A9569D0A}</a:tableStyleId>
              </a:tblPr>
              <a:tblGrid>
                <a:gridCol w="3676650"/>
              </a:tblGrid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рнр - ?????</a:t>
                      </a:r>
                    </a:p>
                  </a:txBody>
                  <a:tcPr marL="28575" marR="2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php - как работи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php.ini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xampp - настройки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най-чести грешки на начинаещите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Как да настроим показването на гр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шките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Ресурси - php.net ...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Синтаксис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Променливи - синтаксис, подреждане на кода, коментари, имена на файловете, документиране, TO DO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 Променливи – задаване настойност escaping ', ""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 Оператори и изрази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 php&amp;html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 php функции</a:t>
                      </a:r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Променливи - 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контейнер за съхраняване на информация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Всички променливи в PHP започват с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Имената им могат да съдържат – букви, цифри 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], долно тире '</a:t>
            </a: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могат да започват с цифра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Без запазени за езика думи като – new, function …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$this – има специално място в рнр, не може да го използвате за име на променлива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Имената на променливите в PHP са </a:t>
            </a:r>
            <a:r>
              <a:rPr lang="en-US" sz="1600" b="0" i="0" u="sng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case-sensitive</a:t>
            </a:r>
          </a:p>
        </p:txBody>
      </p:sp>
      <p:sp>
        <p:nvSpPr>
          <p:cNvPr id="186" name="Shape 186"/>
          <p:cNvSpPr/>
          <p:nvPr/>
        </p:nvSpPr>
        <p:spPr>
          <a:xfrm>
            <a:off x="0" y="7151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- синтаксис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7. Името на променливата, трябва да е описателно - $counter /явно е брояч/, $name_length /дължина на име/, $date_deleted /дата на изтриване/ и т.н.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8. Без еднобуквени променливи – $a, $b, …..$aa, $bb, …..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9. Без твърде описателни 	- $the_name_of_the_game_of_the _man 					- $theNameOfTheGameOfTheMan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10. Препоръчва се имената да не започват с долно тире, тъй като има няколко важни глобални променливи, с този синтаксис например 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$_POST.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11. Съдържат само латински букви и думи на АНГЛИЙСКИ!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– синтаксис 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12. Променливите използват т.нар. </a:t>
            </a: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camelCase или _ за разделяне на думите една от друга.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Без интервали в имената! 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n-US" sz="1800" b="1" i="0" u="none" strike="noStrike" cap="none">
                <a:solidFill>
                  <a:srgbClr val="CC00FF"/>
                </a:solidFill>
              </a:rPr>
              <a:t>$length</a:t>
            </a:r>
            <a:r>
              <a:rPr lang="en-US" sz="1800" b="1" i="0" u="none" strike="noStrike" cap="none">
                <a:solidFill>
                  <a:srgbClr val="FF0066"/>
                </a:solidFill>
              </a:rPr>
              <a:t>&amp;</a:t>
            </a:r>
            <a:r>
              <a:rPr lang="en-US" sz="1800" b="1" i="0" u="none" strike="noStrike" cap="none">
                <a:solidFill>
                  <a:srgbClr val="CC00FF"/>
                </a:solidFill>
              </a:rPr>
              <a:t>width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не е валидно име на променлива, тъй като съдържа - &amp;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!само латински букви и цифри!</a:t>
            </a:r>
          </a:p>
        </p:txBody>
      </p:sp>
      <p:sp>
        <p:nvSpPr>
          <p:cNvPr id="200" name="Shape 20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– синтаксис 3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 за присвояване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задава стойност на променливата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e 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typeless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език – т.е. не декларираме типа на променливата изрично. Типът й може да бъде променян /но не се препоръчва!/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- деклариране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Променливата има – 	име, 	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тип (на съхраняваните данни),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стойност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1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$counter = 5;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Име: 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$counter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Тип/на данните/: 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/цяло число/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Value: 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4" name="Shape 21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– деклариране 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Когато декларираме променлива даваме й уникално /за проекта/ име, (identifier)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Даваме и първоначална стойност, която ще определи </a:t>
            </a:r>
            <a:r>
              <a:rPr lang="en-US" sz="1600" b="0" i="0" u="sng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типа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на променливата.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Например: </a:t>
            </a: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&lt;?php 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$name = "John"; 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$height = 200;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$str = 'Hello';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$isPositive = true;</a:t>
            </a:r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– деклариране 3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Променливи – </a:t>
            </a:r>
            <a:r>
              <a:rPr lang="en-US" sz="3200" b="1">
                <a:solidFill>
                  <a:srgbClr val="FFFFFF"/>
                </a:solidFill>
              </a:rPr>
              <a:t>gettype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75" y="947925"/>
            <a:ext cx="5417000" cy="41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Оператори – използваме ги за действия с променливите и техните стойности.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Видове –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Аритметични оператори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 за присвояване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 за сравняване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Детайли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http://www.w3schools.com/php/php_operators.asp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Операторите имат приоритет/ред/ на действие.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Скобите винаги имат най-висок приоритет.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!Винаги използвайте скоби, дори да ви се струва излишно!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Оператори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Чрез операторите построяваме изрази.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Най-простия пример за израз е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$a = 5 //присвояване стойност на променлива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Можем да го усложним –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$b = 2*$a; … всеки математически израз можем да изразим с код,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Например да намерим изминатия път –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$travel = 100 //изминатия път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$time = 10// времето, за което е изминат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$velocity = $travel/$time //намираме скоростта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Възможно е да се опишат и доста по-сложни формули – изрази.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Оператори 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Ресурси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832" y="1038639"/>
            <a:ext cx="5382376" cy="27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Конкатениране или “събиране на стрингове” -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/точката/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$firstName = “Ivan”;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$lastName = “Petrov”;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$name = $firstName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.” ”.</a:t>
            </a: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$lastName; //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обърнете внимание на добавянето на празния стринг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$name; // Ivan Petrov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$age = 33;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“Age -”.$age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.” years.”</a:t>
            </a: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//Age – 33 years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//Конкатениране използваме и за отпечатване на текст и стойности на променливи.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Оператори 3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Кавички – единични ‘’ и двойни “” ?!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Използваме ги за ограждане на стринговете.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$str = “Some string”;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$strAnother = ‘Another string’;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! ‘’ ще отпечатат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променливата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като стринг, а не нейната стойност -&gt;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‘My string is $str.’;// My string is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$str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$number = 1025;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‘My favorite number is $number.’;//My favorite number is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$number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 “” ще отпечатат стойността на променливата -&gt;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“My string is </a:t>
            </a:r>
            <a:r>
              <a:rPr lang="en-US" sz="1600" b="0" i="0" u="none" strike="noStrike" cap="none">
                <a:solidFill>
                  <a:srgbClr val="9C27B0"/>
                </a:solidFill>
                <a:latin typeface="Arial"/>
                <a:ea typeface="Arial"/>
                <a:cs typeface="Arial"/>
                <a:sym typeface="Arial"/>
              </a:rPr>
              <a:t>$str</a:t>
            </a: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.”;//My string is </a:t>
            </a:r>
            <a:r>
              <a:rPr lang="en-US" sz="1600" b="0" i="0" u="none" strike="noStrike" cap="none">
                <a:solidFill>
                  <a:srgbClr val="9C27B0"/>
                </a:solidFill>
                <a:latin typeface="Arial"/>
                <a:ea typeface="Arial"/>
                <a:cs typeface="Arial"/>
                <a:sym typeface="Arial"/>
              </a:rPr>
              <a:t>Some string</a:t>
            </a: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“My favorite number is </a:t>
            </a:r>
            <a:r>
              <a:rPr lang="en-US" sz="1600" b="0" i="0" u="none" strike="noStrike" cap="none">
                <a:solidFill>
                  <a:srgbClr val="9C27B0"/>
                </a:solidFill>
                <a:latin typeface="Arial"/>
                <a:ea typeface="Arial"/>
                <a:cs typeface="Arial"/>
                <a:sym typeface="Arial"/>
              </a:rPr>
              <a:t>$number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.”;//My favorite number is </a:t>
            </a:r>
            <a:r>
              <a:rPr lang="en-US" sz="1600" b="0" i="0" u="none" strike="noStrike" cap="none">
                <a:solidFill>
                  <a:srgbClr val="9C27B0"/>
                </a:solidFill>
                <a:latin typeface="Arial"/>
                <a:ea typeface="Arial"/>
                <a:cs typeface="Arial"/>
                <a:sym typeface="Arial"/>
              </a:rPr>
              <a:t>1025</a:t>
            </a: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Оператори 4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!! Важно !! Когато в текста трябва да се отпечатат кавички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“’Name’”//’Name’;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‘”Name”’//”Name”;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$name = “Ivan”;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“’Name’ - $name”;// ‘Name’ – Ivan /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Echo “’Name’ -”.$name;// ‘Name’ – Ivan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Оператори 4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00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&amp; HTML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2"/>
          </p:nvPr>
        </p:nvSpPr>
        <p:spPr>
          <a:xfrm>
            <a:off x="251520" y="117157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$name = </a:t>
            </a:r>
            <a:r>
              <a:rPr lang="en-US" sz="1600" dirty="0" smtClean="0"/>
              <a:t>“My Name”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lang="en-US"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"&lt;div&gt;".$name."&lt;/div&gt;";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$name = 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‘Your Name';</a:t>
            </a:r>
            <a:endParaRPr lang="en-US"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$id = "first";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"&lt;div id=$id&gt;".$name."&lt;/div&gt;";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$name = 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‘His Name';</a:t>
            </a:r>
            <a:endParaRPr lang="en-US"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$id = "second";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"&lt;div id=$id&gt;".$name."&lt;/div&gt;";</a:t>
            </a:r>
          </a:p>
          <a:p>
            <a:pPr marL="0" marR="0" lvl="0" indent="-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</p:txBody>
      </p:sp>
      <p:sp>
        <p:nvSpPr>
          <p:cNvPr id="281" name="Shape 28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&amp; HTML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748565" y="13048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Ако </a:t>
            </a:r>
            <a:r>
              <a:rPr lang="en-US" sz="1400" b="1" i="0" u="none" strike="noStrike" cap="none">
                <a:solidFill>
                  <a:srgbClr val="CCCC00"/>
                </a:solidFill>
              </a:rPr>
              <a:t>вградим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този код в HTML можем да използваме променливата  $id  и задавайки различни стойности можем да задаваме различни стилове на елементите. 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87774"/>
            <a:ext cx="1600200" cy="11811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W3school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Обща информация за PHP -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http://php.net/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 отчасти на български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Добри практики за писане на  PHP код - 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http://www.phptherightway.com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https://phpbestpractices.org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….</a:t>
            </a:r>
          </a:p>
          <a:p>
            <a:pPr marL="0" marR="0" lvl="0" indent="-177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Ресурси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Victorious warriors win first </a:t>
            </a:r>
          </a:p>
          <a:p>
            <a:pPr marL="0" marR="0" lvl="0" indent="-1143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then go to war </a:t>
            </a:r>
          </a:p>
          <a:p>
            <a:pPr marL="0" marR="0" lvl="0" indent="-1143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defeated warriors go to war </a:t>
            </a:r>
          </a:p>
          <a:p>
            <a:pPr marL="0" marR="0" lvl="0" indent="-1143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then seek to win.</a:t>
            </a:r>
          </a:p>
          <a:p>
            <a:pPr marL="0" marR="0" lvl="0" indent="-1143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 Sun Tzu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- Hypertext Preprocessor 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Скриптов език /server-side/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Създава динамично съдържание в сайт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Работи с бази данни (БД)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Трябва ни сървър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 да се влага в HTML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 да генерира HTML код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 отворен код - </a:t>
            </a:r>
            <a:r>
              <a:rPr lang="en-US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http://php.net</a:t>
            </a:r>
            <a:r>
              <a:rPr lang="en-US" sz="14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всичко, свързано с PHP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 да бъде използван и за десктоп  приложения.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1347614"/>
            <a:ext cx="32099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Малко предварителна информация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 </a:t>
            </a:r>
            <a:r>
              <a:rPr lang="en-US"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Hyper Text Transfer Protocol (HTTP)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Client-server протокол за прехвърляне на  Web-ресурси, които могат да са - HTML файлове, CSS стилове, изображения, скриптове и др.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server  е софтуер,  който служи за предаване на  Web – съдържание чрез HTTP заявки. Хоства Web – сайтове, Web – приложения и др. услуги.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/Каква е разликата м/у Web – сайтове и Web – приложения?/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Обработва  HTTP заявките и връща статично или динамично Web – съдържание (HTML, CSS, изображения, JSON, JS)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Стартира </a:t>
            </a:r>
            <a:r>
              <a:rPr lang="en-US"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 - side скриптове като PHP</a:t>
            </a: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Python и Ruby.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Обикновено клиента - (Web browser) заявява Web  - страница,  Web – сървъра я генерира и връща/подава на клиента</a:t>
            </a:r>
            <a:r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CGI (Common Gateway Interface) - </a:t>
            </a: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https://bg.wikipedia.org/wiki/Common_Gateway_Interface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CGI програмите приемат данни от сървъра и обикновено връщат HTML, картинки, видео и др. съдържание, разбираемо от уеб браузърите. 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Кодът на CGI програмите не е видим - само неговия резултат</a:t>
            </a:r>
            <a:r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Предназначение – генериране на динамично Web – съдържание.</a:t>
            </a: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Съществуват и др. технологии, свързващи  Web – сървърите със сървър-скриптове -  CGI, FastCGI, Apache modules, ISAPI (IIS), WSGI, Ruby Rack, …</a:t>
            </a:r>
          </a:p>
          <a:p>
            <a:pPr marL="0" marR="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работи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PHP?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b="1" dirty="0"/>
              <a:t>.</a:t>
            </a:r>
            <a:r>
              <a:rPr lang="en-US" sz="1200" b="1" dirty="0" err="1"/>
              <a:t>php</a:t>
            </a:r>
            <a:r>
              <a:rPr lang="en-US" sz="1200" b="1" dirty="0"/>
              <a:t> - </a:t>
            </a:r>
            <a:r>
              <a:rPr lang="en-US" sz="1200" b="1" dirty="0" err="1"/>
              <a:t>файлове</a:t>
            </a:r>
            <a:endParaRPr lang="en-US" sz="1200" b="1"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b="1" u="sng" dirty="0">
                <a:solidFill>
                  <a:schemeClr val="hlink"/>
                </a:solidFill>
                <a:hlinkClick r:id="rId3"/>
              </a:rPr>
              <a:t>CGI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Детайли</a:t>
            </a:r>
            <a:r>
              <a: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http://www.phpknowhow.com/basics/running-php-files/#sthash.c47MMjSV.dpuf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b="0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12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r>
              <a:rPr lang="en-US" sz="12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инсталираме</a:t>
            </a:r>
            <a:r>
              <a:rPr lang="en-US" sz="12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PHP </a:t>
            </a:r>
            <a:r>
              <a:rPr lang="en-US" sz="1200" b="0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сървър</a:t>
            </a:r>
            <a:r>
              <a:rPr lang="en-US" sz="12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ще</a:t>
            </a:r>
            <a:r>
              <a:rPr lang="en-US" sz="12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използваме</a:t>
            </a:r>
            <a:r>
              <a:rPr lang="en-US" sz="12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endParaRPr lang="en-US" sz="1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Създаваме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файлове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разширение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example1.php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Стартираме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браузъра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файловете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написвайки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localhost/example1.php</a:t>
            </a:r>
          </a:p>
          <a:p>
            <a:pPr marL="0" marR="0" lvl="0" indent="-127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/!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файловете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,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които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разработваме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трябва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да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бъдат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в </a:t>
            </a:r>
            <a:r>
              <a:rPr lang="en-US" sz="1600" i="1" dirty="0">
                <a:solidFill>
                  <a:srgbClr val="FF0000"/>
                </a:solidFill>
              </a:rPr>
              <a:t>web </a:t>
            </a:r>
            <a:r>
              <a:rPr lang="en-US" sz="1600" i="1" dirty="0" err="1">
                <a:solidFill>
                  <a:srgbClr val="FF0000"/>
                </a:solidFill>
              </a:rPr>
              <a:t>папката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на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сървъра</a:t>
            </a:r>
            <a:r>
              <a:rPr lang="en-US" sz="1600" i="1" dirty="0">
                <a:solidFill>
                  <a:srgbClr val="FF0000"/>
                </a:solidFill>
              </a:rPr>
              <a:t> /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htdocs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по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подразбиране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/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за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да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са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достъпни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 в </a:t>
            </a:r>
            <a:r>
              <a:rPr lang="en-US" sz="1600" i="1" u="none" strike="noStrike" cap="none" dirty="0" err="1">
                <a:solidFill>
                  <a:srgbClr val="FF0000"/>
                </a:solidFill>
                <a:sym typeface="Arial"/>
              </a:rPr>
              <a:t>браузъра</a:t>
            </a:r>
            <a:r>
              <a:rPr lang="en-US" sz="1600" i="1" u="none" strike="noStrike" cap="none" dirty="0">
                <a:solidFill>
                  <a:srgbClr val="FF0000"/>
                </a:solidFill>
                <a:sym typeface="Arial"/>
              </a:rPr>
              <a:t>!/.</a:t>
            </a:r>
          </a:p>
          <a:p>
            <a:pPr marL="0" marR="0" lvl="0" indent="-127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Къде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намират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файловете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проектите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върху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които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ще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работим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оттук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нататък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-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htdocs</a:t>
            </a:r>
            <a:endParaRPr lang="en-US"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88900">
              <a:spcAft>
                <a:spcPts val="0"/>
              </a:spcAft>
              <a:buSzPts val="1400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Apache web –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сървър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 dirty="0" err="1"/>
              <a:t>xampp</a:t>
            </a: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/apache</a:t>
            </a:r>
            <a:endParaRPr lang="en-US"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88900">
              <a:spcAft>
                <a:spcPts val="0"/>
              </a:spcAft>
              <a:buSzPts val="1400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PHP </a:t>
            </a:r>
            <a:r>
              <a:rPr lang="en-US" sz="1400" dirty="0" err="1"/>
              <a:t>xampp</a:t>
            </a: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1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88900">
              <a:spcAft>
                <a:spcPts val="0"/>
              </a:spcAft>
              <a:buSzPts val="1400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MySQL database </a:t>
            </a:r>
            <a:r>
              <a:rPr lang="en-US" sz="1400" dirty="0" err="1" smtClean="0"/>
              <a:t>xampp</a:t>
            </a: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1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lang="en-US"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XAMPP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конфигурационни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файлове</a:t>
            </a:r>
            <a:endParaRPr lang="en-US"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конфигурационнен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httpd.conf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\apache\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httpd.conf</a:t>
            </a:r>
            <a:endParaRPr lang="en-US"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конфигурационнен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php.ini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 - 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\apache\bin\php.ini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конфигурационен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my.ini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):- 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\bin\my.ini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факти и основни понятия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76" y="2283718"/>
            <a:ext cx="2818650" cy="256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1393</Words>
  <Application>Microsoft Office PowerPoint</Application>
  <PresentationFormat>Презентация на цял екран (16:9)</PresentationFormat>
  <Paragraphs>271</Paragraphs>
  <Slides>34</Slides>
  <Notes>34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8" baseType="lpstr">
      <vt:lpstr>Arial</vt:lpstr>
      <vt:lpstr>Calibri</vt:lpstr>
      <vt:lpstr>Syncopate</vt:lpstr>
      <vt:lpstr>simple-light-2</vt:lpstr>
      <vt:lpstr>Web разработка</vt:lpstr>
      <vt:lpstr>Презентация на PowerPoint</vt:lpstr>
      <vt:lpstr>Ресурси</vt:lpstr>
      <vt:lpstr>Презентация на PowerPoint</vt:lpstr>
      <vt:lpstr>PHP факти и основни понятия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Най-често повтаряни грешки</vt:lpstr>
      <vt:lpstr>Презентация на PowerPoint</vt:lpstr>
      <vt:lpstr>Презентация на PowerPoint</vt:lpstr>
      <vt:lpstr>РНР синтаксис</vt:lpstr>
      <vt:lpstr>Презентация на PowerPoint</vt:lpstr>
      <vt:lpstr>Презентация на PowerPoint</vt:lpstr>
      <vt:lpstr>променливи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Оператори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PHP &amp; HTML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user</dc:creator>
  <cp:lastModifiedBy>Ariel</cp:lastModifiedBy>
  <cp:revision>3</cp:revision>
  <dcterms:modified xsi:type="dcterms:W3CDTF">2018-11-24T10:11:56Z</dcterms:modified>
</cp:coreProperties>
</file>