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Syncopate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46" autoAdjust="0"/>
    <p:restoredTop sz="94660"/>
  </p:normalViewPr>
  <p:slideViewPr>
    <p:cSldViewPr>
      <p:cViewPr>
        <p:scale>
          <a:sx n="102" d="100"/>
          <a:sy n="102" d="100"/>
        </p:scale>
        <p:origin x="-1171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3783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php_switch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php_if_else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4225" y="2850900"/>
            <a:ext cx="9168298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yncopate"/>
              <a:buNone/>
            </a:pPr>
            <a:r>
              <a:rPr lang="en-US" sz="3200" b="1" i="0" u="none" strike="noStrike" cap="none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  <a:rtl val="0"/>
              </a:rPr>
              <a:t>Web разработка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FFFF"/>
                </a:solidFill>
                <a:sym typeface="Arial"/>
                <a:rtl val="0"/>
              </a:rPr>
              <a:t>PHP </a:t>
            </a:r>
            <a:r>
              <a:rPr lang="en-US" sz="3200" b="1" i="0" u="none" strike="noStrike" cap="none" dirty="0" smtClean="0">
                <a:solidFill>
                  <a:srgbClr val="FFFFFF"/>
                </a:solidFill>
                <a:sym typeface="Arial"/>
                <a:rtl val="0"/>
              </a:rPr>
              <a:t>if/else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rgbClr val="FFFFFF"/>
                </a:solidFill>
              </a:rPr>
              <a:t>switch</a:t>
            </a:r>
            <a:endParaRPr lang="en-US" sz="3200" b="1" i="0" u="none" strike="noStrike" cap="none" dirty="0">
              <a:solidFill>
                <a:srgbClr val="FFFFFF"/>
              </a:solidFill>
              <a:sym typeface="Arial"/>
              <a:rtl val="0"/>
            </a:endParaRP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361" y="497375"/>
            <a:ext cx="2981276" cy="12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5000"/>
              <a:buFont typeface="Arial"/>
              <a:buNone/>
            </a:pPr>
            <a:r>
              <a:rPr lang="bg-BG" sz="1400" b="1" i="0" u="none" strike="noStrike" cap="none" dirty="0" smtClean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  <a:rtl val="0"/>
              </a:rPr>
              <a:t>МИЛЕНА ТОМОВА </a:t>
            </a:r>
            <a:r>
              <a:rPr lang="en-US" sz="1400" b="1" i="0" u="none" strike="noStrike" cap="none" dirty="0" smtClean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400" b="1" i="0" u="none" strike="noStrike" cap="none" dirty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НПО ВРАЦА СОФТУЕР ОБЩЕСТВО - КУРС </a:t>
            </a:r>
            <a:r>
              <a:rPr lang="en-US" sz="1400" b="1" i="0" u="none" strike="noStrike" cap="none" dirty="0" smtClean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WEB </a:t>
            </a:r>
            <a:r>
              <a:rPr lang="bg-BG" sz="1400" b="1" i="0" u="none" strike="noStrike" cap="none" dirty="0" smtClean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  <a:rtl val="0"/>
              </a:rPr>
              <a:t>разработка </a:t>
            </a:r>
            <a:r>
              <a:rPr lang="en-US" sz="1400" b="1" i="0" u="none" strike="noStrike" cap="none" dirty="0" smtClean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</a:t>
            </a:r>
            <a:r>
              <a:rPr lang="bg-BG" sz="1400" b="1" i="0" u="none" strike="noStrike" cap="none" dirty="0" smtClean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  <a:rtl val="0"/>
              </a:rPr>
              <a:t>11</a:t>
            </a:r>
            <a:r>
              <a:rPr lang="en-US" sz="1400" b="1" i="0" u="none" strike="noStrike" cap="none" dirty="0" smtClean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  <a:rtl val="0"/>
              </a:rPr>
              <a:t>.201</a:t>
            </a:r>
            <a:r>
              <a:rPr lang="en-US" b="1" dirty="0">
                <a:solidFill>
                  <a:srgbClr val="CCCCCC"/>
                </a:solidFill>
              </a:rPr>
              <a:t>8</a:t>
            </a:r>
            <a:r>
              <a:rPr lang="en-US" sz="1400" b="1" i="0" u="none" strike="noStrike" cap="none" dirty="0" smtClean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  <a:rtl val="0"/>
              </a:rPr>
              <a:t> – ВЕРСИЯ 6</a:t>
            </a:r>
            <a:endParaRPr lang="en-US" sz="1400" b="1" i="0" u="none" strike="noStrike" cap="none" dirty="0">
              <a:solidFill>
                <a:srgbClr val="CCCCCC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Поставяне на допълнителни 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условия, 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след </a:t>
            </a:r>
            <a:r>
              <a:rPr lang="en-US" sz="18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true</a:t>
            </a:r>
            <a:r>
              <a:rPr lang="en-US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bg-BG" dirty="0" smtClean="0"/>
              <a:t>или </a:t>
            </a:r>
            <a:r>
              <a:rPr lang="en-US" dirty="0" smtClean="0">
                <a:solidFill>
                  <a:srgbClr val="FF0000"/>
                </a:solidFill>
              </a:rPr>
              <a:t>false </a:t>
            </a:r>
            <a:r>
              <a:rPr lang="bg-BG" dirty="0" smtClean="0"/>
              <a:t>резултат, 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dirty="0" smtClean="0"/>
              <a:t>в зависимост 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dirty="0" smtClean="0"/>
              <a:t>от необходимата логика 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dirty="0" smtClean="0"/>
              <a:t>на задачата.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bg-BG" dirty="0" smtClean="0"/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  <a:r>
              <a:rPr lang="bg-BG" sz="1800" b="0" i="1" u="none" strike="noStrike" cap="none" dirty="0" smtClean="0">
                <a:solidFill>
                  <a:schemeClr val="dk2"/>
                </a:solidFill>
                <a:sym typeface="Arial"/>
                <a:rtl val="0"/>
              </a:rPr>
              <a:t>един от начините да проверим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i="1" dirty="0" smtClean="0"/>
              <a:t>дали едно число се дели само на 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sz="1800" b="0" i="1" u="none" strike="noStrike" cap="none" dirty="0" smtClean="0">
                <a:solidFill>
                  <a:schemeClr val="dk2"/>
                </a:solidFill>
                <a:sym typeface="Arial"/>
                <a:rtl val="0"/>
              </a:rPr>
              <a:t>2, на 2 и 7 или не се дели нито на 2 нито на 7.</a:t>
            </a:r>
            <a:endParaRPr sz="1800" b="0" i="1" u="none" strike="noStrike" cap="none" dirty="0">
              <a:solidFill>
                <a:schemeClr val="dk2"/>
              </a:solidFill>
              <a:sym typeface="Arial"/>
              <a:rtl val="0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>
              <a:buClr>
                <a:srgbClr val="FFFFFF"/>
              </a:buClr>
              <a:buSzPct val="25000"/>
            </a:pPr>
            <a:r>
              <a:rPr lang="en-US" sz="3200" b="1" dirty="0" smtClean="0">
                <a:solidFill>
                  <a:srgbClr val="FFFFFF"/>
                </a:solidFill>
              </a:rPr>
              <a:t>Nested if/else </a:t>
            </a: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82" y="1203598"/>
            <a:ext cx="4945720" cy="237626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If/else </a:t>
            </a:r>
            <a:br>
              <a:rPr lang="en-US" sz="3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</a:br>
            <a:r>
              <a:rPr lang="en-US" sz="3000" b="1" i="0" u="none" strike="noStrike" cap="none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Демо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  <a:endParaRPr lang="en-US" sz="3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67494"/>
            <a:ext cx="4083918" cy="408391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Switch</a:t>
            </a:r>
            <a:endParaRPr lang="en-US" sz="3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bg-BG" dirty="0" smtClean="0">
                <a:solidFill>
                  <a:srgbClr val="000000"/>
                </a:solidFill>
              </a:rPr>
              <a:t>Вместо </a:t>
            </a:r>
            <a:r>
              <a:rPr lang="en-US" dirty="0" smtClean="0">
                <a:solidFill>
                  <a:srgbClr val="000000"/>
                </a:solidFill>
              </a:rPr>
              <a:t>if/else </a:t>
            </a:r>
            <a:r>
              <a:rPr lang="bg-BG" dirty="0" smtClean="0">
                <a:solidFill>
                  <a:srgbClr val="000000"/>
                </a:solidFill>
              </a:rPr>
              <a:t>с множество 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elseif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bg-BG" dirty="0" smtClean="0">
                <a:solidFill>
                  <a:srgbClr val="000000"/>
                </a:solidFill>
              </a:rPr>
              <a:t>условия можем 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bg-BG" dirty="0" smtClean="0">
                <a:solidFill>
                  <a:srgbClr val="000000"/>
                </a:solidFill>
              </a:rPr>
              <a:t>да използваме </a:t>
            </a:r>
            <a:r>
              <a:rPr lang="en-US" dirty="0" smtClean="0">
                <a:solidFill>
                  <a:srgbClr val="000000"/>
                </a:solidFill>
              </a:rPr>
              <a:t>switch.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b="0" i="0" u="none" strike="noStrike" cap="none" dirty="0" smtClean="0">
                <a:solidFill>
                  <a:srgbClr val="FF0000"/>
                </a:solidFill>
                <a:sym typeface="Arial"/>
                <a:rtl val="0"/>
              </a:rPr>
              <a:t>reak</a:t>
            </a:r>
            <a:r>
              <a:rPr lang="en-US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– </a:t>
            </a:r>
            <a:r>
              <a:rPr lang="bg-BG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прекъсва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bg-BG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изпълнението на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bg-BG" dirty="0" smtClean="0">
                <a:solidFill>
                  <a:srgbClr val="000000"/>
                </a:solidFill>
                <a:rtl val="0"/>
              </a:rPr>
              <a:t>кода.</a:t>
            </a:r>
            <a:endParaRPr lang="en-US" dirty="0" smtClean="0">
              <a:solidFill>
                <a:srgbClr val="000000"/>
              </a:solidFill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dirty="0" smtClean="0">
              <a:solidFill>
                <a:srgbClr val="000000"/>
              </a:solidFill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bg-BG" dirty="0" smtClean="0">
                <a:solidFill>
                  <a:srgbClr val="000000"/>
                </a:solidFill>
                <a:rtl val="0"/>
              </a:rPr>
              <a:t>Какво ще стане ако премахнем 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-US" dirty="0" smtClean="0">
                <a:solidFill>
                  <a:srgbClr val="FF0000"/>
                </a:solidFill>
              </a:rPr>
              <a:t>break</a:t>
            </a:r>
            <a:r>
              <a:rPr lang="bg-BG" dirty="0" smtClean="0">
                <a:solidFill>
                  <a:srgbClr val="FF0000"/>
                </a:solidFill>
              </a:rPr>
              <a:t>?</a:t>
            </a:r>
            <a:endParaRPr lang="en-US" dirty="0" smtClean="0">
              <a:solidFill>
                <a:srgbClr val="FF0000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25000"/>
            </a:pPr>
            <a:endParaRPr lang="bg-BG" dirty="0" smtClean="0">
              <a:solidFill>
                <a:srgbClr val="FF0000"/>
              </a:solidFill>
              <a:rtl val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25000"/>
            </a:pPr>
            <a:endParaRPr lang="en-US" dirty="0">
              <a:solidFill>
                <a:srgbClr val="FF0000"/>
              </a:solidFill>
              <a:rtl val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bg-BG" dirty="0" smtClean="0">
                <a:solidFill>
                  <a:schemeClr val="tx1"/>
                </a:solidFill>
                <a:rtl val="0"/>
              </a:rPr>
              <a:t>Ресурси -</a:t>
            </a:r>
            <a:r>
              <a:rPr lang="bg-BG" dirty="0" smtClean="0">
                <a:solidFill>
                  <a:srgbClr val="FF0000"/>
                </a:solidFill>
                <a:rtl val="0"/>
              </a:rPr>
              <a:t> </a:t>
            </a:r>
            <a:r>
              <a:rPr lang="en-US" dirty="0" smtClean="0">
                <a:solidFill>
                  <a:srgbClr val="FF0000"/>
                </a:solidFill>
                <a:hlinkClick r:id="rId3"/>
                <a:rtl val="0"/>
              </a:rPr>
              <a:t>http://www.w3schools.com/php/php_switch.asp</a:t>
            </a:r>
            <a:endParaRPr lang="bg-BG" dirty="0" smtClean="0">
              <a:solidFill>
                <a:srgbClr val="000000"/>
              </a:solidFill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b="0" i="0" u="none" strike="noStrike" cap="none" dirty="0">
              <a:solidFill>
                <a:srgbClr val="000000"/>
              </a:solidFill>
              <a:sym typeface="Arial"/>
              <a:rtl val="0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switch</a:t>
            </a:r>
            <a:endParaRPr lang="en-US" sz="3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764398"/>
            <a:ext cx="3676729" cy="374539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Switch</a:t>
            </a:r>
            <a:br>
              <a:rPr lang="en-US" sz="3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</a:br>
            <a:r>
              <a:rPr lang="en-US" sz="3000" b="1" i="0" u="none" strike="noStrike" cap="none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Демо</a:t>
            </a:r>
            <a:endParaRPr lang="en-US" sz="3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771550"/>
            <a:ext cx="2857500" cy="33337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bg-BG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Логически оператори </a:t>
            </a:r>
            <a:endParaRPr lang="en-US" sz="18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If/else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dirty="0" smtClean="0"/>
              <a:t>switch</a:t>
            </a:r>
            <a:endParaRPr lang="en-US"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Съдържание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/>
            </a:r>
            <a:br>
              <a:rPr lang="en-US" sz="3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</a:br>
            <a:r>
              <a:rPr lang="bg-BG" sz="3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Логически </a:t>
            </a:r>
            <a:r>
              <a:rPr lang="bg-BG" sz="3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оператори</a:t>
            </a:r>
            <a:endParaRPr lang="en-US" sz="3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b="1" u="sng" dirty="0" smtClean="0"/>
              <a:t>Condition1 &amp;&amp; condition2</a:t>
            </a:r>
            <a:endParaRPr lang="bg-BG" b="1" u="sng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lang="en-US" b="1" u="sng" dirty="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b="1" dirty="0" smtClean="0"/>
              <a:t>True </a:t>
            </a:r>
            <a:r>
              <a:rPr lang="bg-BG" b="1" dirty="0" smtClean="0"/>
              <a:t>	- и двете условия трябва да са изпълнени</a:t>
            </a:r>
            <a:endParaRPr lang="en-US" b="1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b="1" dirty="0" smtClean="0"/>
              <a:t>False </a:t>
            </a:r>
            <a:r>
              <a:rPr lang="bg-BG" b="1" dirty="0" smtClean="0"/>
              <a:t>	- едното условие не е изпълнено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bg-BG" b="1" dirty="0"/>
              <a:t>	</a:t>
            </a:r>
            <a:r>
              <a:rPr lang="bg-BG" b="1" dirty="0" smtClean="0"/>
              <a:t>- и двете не са изпълнени</a:t>
            </a:r>
            <a:endParaRPr lang="en-US" b="1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b="1" dirty="0"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0" y="30300"/>
            <a:ext cx="8964488" cy="70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bg-BG" sz="32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Логически оператори - </a:t>
            </a:r>
            <a:r>
              <a:rPr lang="en-US" sz="32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&amp;&amp;</a:t>
            </a:r>
            <a:r>
              <a:rPr lang="bg-BG" sz="32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32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(</a:t>
            </a:r>
            <a:r>
              <a:rPr lang="en-US" sz="3200" b="1" dirty="0" smtClean="0">
                <a:solidFill>
                  <a:srgbClr val="FFFFFF"/>
                </a:solidFill>
              </a:rPr>
              <a:t>=</a:t>
            </a:r>
            <a:r>
              <a:rPr lang="bg-BG" sz="32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и</a:t>
            </a:r>
            <a:r>
              <a:rPr lang="en-US" sz="32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)</a:t>
            </a:r>
            <a:endParaRPr lang="en-US" sz="32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b="1" u="sng" dirty="0"/>
              <a:t>Condition1 </a:t>
            </a:r>
            <a:r>
              <a:rPr lang="en-US" b="1" u="sng" dirty="0" smtClean="0"/>
              <a:t>|| condition2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endParaRPr lang="en-US" b="1" u="sng" dirty="0"/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b="1" dirty="0"/>
              <a:t>True </a:t>
            </a:r>
            <a:r>
              <a:rPr lang="en-US" b="1" dirty="0" smtClean="0"/>
              <a:t>	</a:t>
            </a:r>
            <a:r>
              <a:rPr lang="bg-BG" b="1" dirty="0" smtClean="0"/>
              <a:t>-</a:t>
            </a:r>
            <a:r>
              <a:rPr lang="en-US" b="1" dirty="0" smtClean="0"/>
              <a:t> </a:t>
            </a:r>
            <a:r>
              <a:rPr lang="bg-BG" b="1" dirty="0"/>
              <a:t>и двете условия </a:t>
            </a:r>
            <a:r>
              <a:rPr lang="bg-BG" b="1" dirty="0" smtClean="0"/>
              <a:t>са изпълнени</a:t>
            </a:r>
            <a:r>
              <a:rPr lang="en-US" b="1" dirty="0" smtClean="0"/>
              <a:t> 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b="1" dirty="0"/>
              <a:t>	</a:t>
            </a:r>
            <a:r>
              <a:rPr lang="en-US" b="1" dirty="0" smtClean="0"/>
              <a:t>- </a:t>
            </a:r>
            <a:r>
              <a:rPr lang="bg-BG" b="1" dirty="0" smtClean="0"/>
              <a:t>поне едното условие е изпълнено</a:t>
            </a:r>
            <a:endParaRPr lang="en-US" b="1" dirty="0" smtClean="0"/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b="1" dirty="0"/>
              <a:t>	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b="1" dirty="0"/>
              <a:t>False </a:t>
            </a:r>
            <a:r>
              <a:rPr lang="bg-BG" b="1" dirty="0"/>
              <a:t>	</a:t>
            </a:r>
            <a:r>
              <a:rPr lang="bg-BG" b="1" dirty="0" smtClean="0"/>
              <a:t>- и двете трябва да </a:t>
            </a:r>
            <a:r>
              <a:rPr lang="bg-BG" b="1" u="sng" dirty="0" smtClean="0"/>
              <a:t>не</a:t>
            </a:r>
            <a:r>
              <a:rPr lang="bg-BG" b="1" dirty="0" smtClean="0"/>
              <a:t> са изпълнени</a:t>
            </a:r>
            <a:endParaRPr lang="en-US" b="1" dirty="0"/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endParaRPr lang="bg-BG" b="1" u="sng"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0" y="30300"/>
            <a:ext cx="9144000" cy="734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bg-BG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Логически оператори – </a:t>
            </a:r>
            <a:r>
              <a:rPr lang="en-US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||</a:t>
            </a:r>
            <a:r>
              <a:rPr lang="bg-BG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(=</a:t>
            </a:r>
            <a:r>
              <a:rPr lang="bg-BG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или</a:t>
            </a:r>
            <a:r>
              <a:rPr lang="en-US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)</a:t>
            </a:r>
            <a:endParaRPr lang="en-US" sz="3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23528" y="2067693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If/else</a:t>
            </a:r>
            <a:endParaRPr lang="en-US" sz="3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7235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sz="1600" dirty="0" smtClean="0"/>
              <a:t>Как работи тази конструкция –</a:t>
            </a:r>
            <a:endParaRPr lang="en-US" sz="16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sz="16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sz="16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sz="16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sz="16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sz="16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sz="16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sz="16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sz="16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sz="16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sz="16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sz="16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sz="1600" dirty="0" smtClean="0"/>
              <a:t>Ресурси - </a:t>
            </a:r>
            <a:r>
              <a:rPr lang="en-US" sz="1600" dirty="0" smtClean="0">
                <a:hlinkClick r:id="rId3"/>
              </a:rPr>
              <a:t>http://www.w3schools.com/php/php_if_else.asp</a:t>
            </a:r>
            <a:endParaRPr lang="bg-BG" sz="16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bg-BG" sz="16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sz="1600" dirty="0" smtClean="0"/>
              <a:t> </a:t>
            </a:r>
            <a:endParaRPr lang="en-US"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0" y="7151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1" dirty="0">
                <a:solidFill>
                  <a:srgbClr val="FFFFFF"/>
                </a:solidFill>
              </a:rPr>
              <a:t>i</a:t>
            </a:r>
            <a:r>
              <a:rPr lang="en-US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f/else</a:t>
            </a:r>
            <a:endParaRPr lang="en-US" sz="3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50" y="1275606"/>
            <a:ext cx="2857500" cy="340995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2" y="1728954"/>
            <a:ext cx="4486901" cy="271500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3159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Няма </a:t>
            </a:r>
            <a:r>
              <a:rPr lang="en-US" sz="1800" b="1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else</a:t>
            </a:r>
            <a:r>
              <a:rPr lang="en-US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bg-BG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код – предвидили сме действия само в случай на </a:t>
            </a:r>
            <a:r>
              <a:rPr lang="en-US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true </a:t>
            </a:r>
            <a:r>
              <a:rPr lang="bg-BG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резултат от поставеното условие –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1" dirty="0">
                <a:solidFill>
                  <a:srgbClr val="FFFFFF"/>
                </a:solidFill>
              </a:rPr>
              <a:t>i</a:t>
            </a:r>
            <a:r>
              <a:rPr lang="en-US" sz="3600" b="1" dirty="0" smtClean="0">
                <a:solidFill>
                  <a:srgbClr val="FFFFFF"/>
                </a:solidFill>
              </a:rPr>
              <a:t>f/else - </a:t>
            </a:r>
            <a:r>
              <a:rPr lang="bg-BG" sz="3600" b="1" dirty="0" smtClean="0">
                <a:solidFill>
                  <a:srgbClr val="FFFFFF"/>
                </a:solidFill>
              </a:rPr>
              <a:t>варианти</a:t>
            </a:r>
            <a:endParaRPr lang="en-US" sz="3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83718"/>
            <a:ext cx="3658111" cy="172426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sz="18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Правим проверки за няколко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sz="18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възможности, които следват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sz="18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една друга след получен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false</a:t>
            </a:r>
            <a:r>
              <a:rPr lang="en-US" sz="18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bg-BG" sz="18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резултат.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sz="18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Изпълнява се кодът след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sz="18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първия получен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true</a:t>
            </a:r>
            <a:r>
              <a:rPr lang="bg-BG" b="1" dirty="0" smtClean="0"/>
              <a:t> резултат или при липса на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b="1" dirty="0"/>
              <a:t>т</a:t>
            </a:r>
            <a:r>
              <a:rPr lang="bg-BG" b="1" dirty="0" smtClean="0"/>
              <a:t>акъв се изпълнява кодът в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b="1" dirty="0" smtClean="0"/>
              <a:t>else.</a:t>
            </a:r>
            <a:endParaRPr lang="en-US" sz="18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>
              <a:buClr>
                <a:srgbClr val="FFFFFF"/>
              </a:buClr>
              <a:buSzPct val="25000"/>
            </a:pPr>
            <a:r>
              <a:rPr lang="en-US" sz="3600" b="1" dirty="0">
                <a:solidFill>
                  <a:srgbClr val="FFFFFF"/>
                </a:solidFill>
              </a:rPr>
              <a:t>if/else </a:t>
            </a:r>
            <a:r>
              <a:rPr lang="en-US" sz="3600" b="1" dirty="0" smtClean="0">
                <a:solidFill>
                  <a:srgbClr val="FFFFFF"/>
                </a:solidFill>
              </a:rPr>
              <a:t>– </a:t>
            </a:r>
            <a:r>
              <a:rPr lang="bg-BG" sz="3600" b="1" dirty="0" smtClean="0">
                <a:solidFill>
                  <a:srgbClr val="FFFFFF"/>
                </a:solidFill>
              </a:rPr>
              <a:t>варианти</a:t>
            </a:r>
            <a:r>
              <a:rPr lang="en-US" sz="3600" b="1" dirty="0" smtClean="0">
                <a:solidFill>
                  <a:srgbClr val="FFFFFF"/>
                </a:solidFill>
              </a:rPr>
              <a:t> - 2</a:t>
            </a:r>
            <a:endParaRPr lang="en-US" sz="3600" b="1" dirty="0">
              <a:solidFill>
                <a:srgbClr val="FFFFFF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964" y="843558"/>
            <a:ext cx="3883539" cy="40952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206</Words>
  <Application>Microsoft Office PowerPoint</Application>
  <PresentationFormat>Презентация на цял екран (16:9)</PresentationFormat>
  <Paragraphs>80</Paragraphs>
  <Slides>14</Slides>
  <Notes>14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8" baseType="lpstr">
      <vt:lpstr>Arial</vt:lpstr>
      <vt:lpstr>Calibri</vt:lpstr>
      <vt:lpstr>Syncopate</vt:lpstr>
      <vt:lpstr>simple-light-2</vt:lpstr>
      <vt:lpstr>Web разработка</vt:lpstr>
      <vt:lpstr>Презентация на PowerPoint</vt:lpstr>
      <vt:lpstr> Логически оператори</vt:lpstr>
      <vt:lpstr>Презентация на PowerPoint</vt:lpstr>
      <vt:lpstr>Презентация на PowerPoint</vt:lpstr>
      <vt:lpstr>If/else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If/else  Демо </vt:lpstr>
      <vt:lpstr>Switch</vt:lpstr>
      <vt:lpstr>Презентация на PowerPoint</vt:lpstr>
      <vt:lpstr>Switch Демо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разработка</dc:title>
  <dc:creator>user</dc:creator>
  <cp:lastModifiedBy>Ariel</cp:lastModifiedBy>
  <cp:revision>12</cp:revision>
  <dcterms:modified xsi:type="dcterms:W3CDTF">2018-11-25T20:14:40Z</dcterms:modified>
</cp:coreProperties>
</file>