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Syncopate" panose="020B060402020202020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41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63369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275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8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8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225" y="2850900"/>
            <a:ext cx="9168298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yncopate"/>
              <a:buNone/>
            </a:pPr>
            <a:r>
              <a:rPr lang="en" sz="3600" b="1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web разработка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foreach&amp;while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361" y="497375"/>
            <a:ext cx="2981276" cy="12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МИЛЕНА ТОМОВА - НПО ВРАЦА СОФТУЕР ОБЩЕСТВО - КУРС WEB РАЗРАБОТКА- 11.201</a:t>
            </a:r>
            <a:r>
              <a:rPr lang="en" b="1">
                <a:solidFill>
                  <a:srgbClr val="CCCCCC"/>
                </a:solidFill>
              </a:rPr>
              <a:t>8</a:t>
            </a:r>
            <a:r>
              <a:rPr lang="en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 - ВЕРСИЯ </a:t>
            </a:r>
            <a:r>
              <a:rPr lang="en" b="1">
                <a:solidFill>
                  <a:srgbClr val="CCCCCC"/>
                </a:solidFill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цикъл foreach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демо + задачи</a:t>
            </a:r>
            <a:endParaRPr/>
          </a:p>
        </p:txBody>
      </p:sp>
      <p:pic>
        <p:nvPicPr>
          <p:cNvPr id="126" name="Google Shape;126;p22" descr="AAEAAQAAAAAAAAX1AAAAJDJmYTJjYzU2LTY0YjEtNGRjZS1iODllLWRjYmEzZTFkYmNmM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0787" y="974512"/>
            <a:ext cx="29622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цикъл while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00"/>
                </a:solidFill>
                <a:highlight>
                  <a:srgbClr val="0000FF"/>
                </a:highlight>
              </a:rPr>
              <a:t>  while  </a:t>
            </a:r>
            <a:r>
              <a:rPr lang="en">
                <a:solidFill>
                  <a:schemeClr val="dk1"/>
                </a:solidFill>
              </a:rPr>
              <a:t> служи за повтаряне на определен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код, докато e изпълнено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дадено условие.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Трябва да сме сигурни, че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условието в </a:t>
            </a:r>
            <a:r>
              <a:rPr lang="en" b="1">
                <a:solidFill>
                  <a:srgbClr val="FFFF00"/>
                </a:solidFill>
                <a:highlight>
                  <a:srgbClr val="0000FF"/>
                </a:highlight>
              </a:rPr>
              <a:t>  while  </a:t>
            </a:r>
            <a:r>
              <a:rPr lang="en">
                <a:solidFill>
                  <a:schemeClr val="dk1"/>
                </a:solidFill>
              </a:rPr>
              <a:t> ще стане </a:t>
            </a:r>
            <a:r>
              <a:rPr lang="en">
                <a:solidFill>
                  <a:srgbClr val="FFFF00"/>
                </a:solidFill>
                <a:highlight>
                  <a:srgbClr val="673AB7"/>
                </a:highlight>
              </a:rPr>
              <a:t>  False</a:t>
            </a:r>
            <a:r>
              <a:rPr lang="en">
                <a:solidFill>
                  <a:srgbClr val="674EA7"/>
                </a:solidFill>
                <a:highlight>
                  <a:srgbClr val="673AB7"/>
                </a:highlight>
              </a:rPr>
              <a:t>.</a:t>
            </a:r>
            <a:r>
              <a:rPr lang="en">
                <a:solidFill>
                  <a:srgbClr val="FFFF00"/>
                </a:solidFill>
                <a:highlight>
                  <a:srgbClr val="673AB7"/>
                </a:highlight>
              </a:rPr>
              <a:t>   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 даден момент.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Иначе се получава “зацикляне”.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цикъл while</a:t>
            </a:r>
            <a:endParaRPr/>
          </a:p>
        </p:txBody>
      </p:sp>
      <p:pic>
        <p:nvPicPr>
          <p:cNvPr id="139" name="Google Shape;139;p24" descr="while-loop-in-java-programming-langu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6450" y="1588887"/>
            <a:ext cx="28575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/>
              <a:t>Синтаксис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/>
              <a:t>while (condition is true) {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/>
              <a:t>	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/>
              <a:t>	</a:t>
            </a:r>
            <a:r>
              <a:rPr lang="en" i="1"/>
              <a:t>code to be executed;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en"/>
              <a:t>}.</a:t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цикъл while </a:t>
            </a:r>
            <a:endParaRPr/>
          </a:p>
        </p:txBody>
      </p:sp>
      <p:pic>
        <p:nvPicPr>
          <p:cNvPr id="147" name="Google Shape;147;p25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0750" y="2463837"/>
            <a:ext cx="47815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цикъл while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демо + задачи</a:t>
            </a:r>
            <a:endParaRPr/>
          </a:p>
        </p:txBody>
      </p:sp>
      <p:pic>
        <p:nvPicPr>
          <p:cNvPr id="153" name="Google Shape;153;p26" descr="excel-vba-for-loop-do-while-loop-and-do-until-loo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6625" y="1071550"/>
            <a:ext cx="42862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256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Цикли в програмирането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Цикъл foreach</a:t>
            </a:r>
            <a:endParaRPr/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Цикъл while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  <p:pic>
        <p:nvPicPr>
          <p:cNvPr id="66" name="Google Shape;66;p14" descr="080430_ichikawa_php06_0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7199" y="1320999"/>
            <a:ext cx="4175450" cy="33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цикли в програмирането</a:t>
            </a:r>
            <a:endParaRPr/>
          </a:p>
        </p:txBody>
      </p:sp>
      <p:pic>
        <p:nvPicPr>
          <p:cNvPr id="72" name="Google Shape;72;p15" descr="sample-output-t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2525" y="1016187"/>
            <a:ext cx="41338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875100"/>
            <a:ext cx="8519700" cy="38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Циклите в програмирането служат за повтаряне на едно и също действие много пъти.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Например - 	да отпечатваме всички числа от 1 до 100; </a:t>
            </a:r>
            <a:endParaRPr/>
          </a:p>
          <a:p>
            <a:pPr marL="9144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да се отпечатат всички писма във входящата ни поща; </a:t>
            </a:r>
            <a:endParaRPr/>
          </a:p>
          <a:p>
            <a:pPr marL="9144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да изпратим ФБ съобщение до група хора и тн.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Всяка стъпка от повторението се нарича</a:t>
            </a:r>
            <a:r>
              <a:rPr lang="en">
                <a:solidFill>
                  <a:srgbClr val="FFFF00"/>
                </a:solidFill>
                <a:highlight>
                  <a:srgbClr val="0000FF"/>
                </a:highlight>
              </a:rPr>
              <a:t>  итерация  </a:t>
            </a:r>
            <a:r>
              <a:rPr lang="en">
                <a:solidFill>
                  <a:srgbClr val="0000FF"/>
                </a:solidFill>
                <a:highlight>
                  <a:srgbClr val="0000FF"/>
                </a:highlight>
              </a:rPr>
              <a:t>.</a:t>
            </a:r>
            <a:r>
              <a:rPr lang="en">
                <a:solidFill>
                  <a:srgbClr val="FFFF00"/>
                </a:solidFill>
                <a:highlight>
                  <a:srgbClr val="0000FF"/>
                </a:highlight>
              </a:rPr>
              <a:t> 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цикли в програмирането</a:t>
            </a:r>
            <a:endParaRPr/>
          </a:p>
        </p:txBody>
      </p:sp>
      <p:pic>
        <p:nvPicPr>
          <p:cNvPr id="80" name="Google Shape;80;p16" descr="MQ7-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3775" y="2580675"/>
            <a:ext cx="5894225" cy="161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цикъл foreach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Как ще опишем с асоциативен масив тази структура?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0" y="0"/>
            <a:ext cx="9144000" cy="764398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0" y="30300"/>
            <a:ext cx="6805500" cy="7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цикъл foreach</a:t>
            </a:r>
            <a:endParaRPr/>
          </a:p>
        </p:txBody>
      </p:sp>
      <p:pic>
        <p:nvPicPr>
          <p:cNvPr id="93" name="Google Shape;93;p18" descr="688px-Associative_array_as_linked_list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5675" y="1319824"/>
            <a:ext cx="4924299" cy="186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  <a:highlight>
                  <a:srgbClr val="0000FF"/>
                </a:highlight>
              </a:rPr>
              <a:t>  foreach  </a:t>
            </a:r>
            <a:r>
              <a:rPr lang="en">
                <a:solidFill>
                  <a:schemeClr val="dk1"/>
                </a:solidFill>
              </a:rPr>
              <a:t> служи за обхождане на асоциативен масив (колекция).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Т.е. да минем през всеки един елемент на масива.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Как ще отпечатаме ключоветe и стойностите на масива?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цикъл foreach - 2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50" y="1038950"/>
            <a:ext cx="46863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7838" y="2256388"/>
            <a:ext cx="49434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Може да зададем свои имена  на променливите $key и $value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  <a:highlight>
                  <a:srgbClr val="0000FF"/>
                </a:highlight>
              </a:rPr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0" y="14025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цикъл foreach - отпечатване на ключовете и стойностите на масив</a:t>
            </a:r>
            <a:endParaRPr/>
          </a:p>
        </p:txBody>
      </p:sp>
      <p:pic>
        <p:nvPicPr>
          <p:cNvPr id="110" name="Google Shape;110;p20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975" y="1000729"/>
            <a:ext cx="6713625" cy="13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692" y="3260527"/>
            <a:ext cx="6647832" cy="13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Може да отпечатаме само $value /стойностите на елементите на масива/.</a:t>
            </a:r>
            <a:endParaRPr/>
          </a:p>
          <a:p>
            <a:pPr marL="4114800" lvl="0" indent="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114800" lvl="0" indent="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114800" lvl="0" indent="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									/липсват ключовете - $key, отпечатват се само стойностите - $value/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FF00"/>
              </a:solidFill>
              <a:highlight>
                <a:srgbClr val="0000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00"/>
                </a:solidFill>
                <a:highlight>
                  <a:srgbClr val="0000FF"/>
                </a:highlight>
              </a:rPr>
              <a:t>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0" y="14025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цикъл foreach - отпечатване на стойностите на масив</a:t>
            </a:r>
            <a:endParaRPr/>
          </a:p>
        </p:txBody>
      </p:sp>
      <p:pic>
        <p:nvPicPr>
          <p:cNvPr id="119" name="Google Shape;119;p21" descr="Untitl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600" y="1827975"/>
            <a:ext cx="39243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 descr="Untitl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600" y="3467900"/>
            <a:ext cx="44005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Презентация на цял екран (16:9)</PresentationFormat>
  <Paragraphs>89</Paragraphs>
  <Slides>14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8" baseType="lpstr">
      <vt:lpstr>Arial</vt:lpstr>
      <vt:lpstr>Syncopate</vt:lpstr>
      <vt:lpstr>Calibri</vt:lpstr>
      <vt:lpstr>simple-light-2</vt:lpstr>
      <vt:lpstr>web разработка</vt:lpstr>
      <vt:lpstr>Презентация на PowerPoint</vt:lpstr>
      <vt:lpstr>цикли в програмирането</vt:lpstr>
      <vt:lpstr>Презентация на PowerPoint</vt:lpstr>
      <vt:lpstr>цикъл foreach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цикъл foreach демо + задачи</vt:lpstr>
      <vt:lpstr>цикъл while</vt:lpstr>
      <vt:lpstr>Презентация на PowerPoint</vt:lpstr>
      <vt:lpstr>Презентация на PowerPoint</vt:lpstr>
      <vt:lpstr>цикъл while демо + задачи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разработка</dc:title>
  <dc:creator>Milena</dc:creator>
  <cp:lastModifiedBy>Ariel</cp:lastModifiedBy>
  <cp:revision>1</cp:revision>
  <dcterms:modified xsi:type="dcterms:W3CDTF">2018-12-09T10:58:13Z</dcterms:modified>
</cp:coreProperties>
</file>