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Syncopate" panose="020B0604020202020204" charset="0"/>
      <p:regular r:id="rId20"/>
      <p:bold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6" d="100"/>
          <a:sy n="116" d="100"/>
        </p:scale>
        <p:origin x="-413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1405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a9d61ae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4a9d61ae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a9d61ae7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4a9d61ae7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8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8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24225" y="2850900"/>
            <a:ext cx="9168298" cy="2292599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yncopate"/>
              <a:buNone/>
            </a:pPr>
            <a:r>
              <a:rPr lang="bg-BG" sz="3600" b="1">
                <a:solidFill>
                  <a:srgbClr val="8BC34A"/>
                </a:solidFill>
                <a:latin typeface="Syncopate"/>
                <a:ea typeface="Syncopate"/>
                <a:cs typeface="Syncopate"/>
                <a:sym typeface="Syncopate"/>
              </a:rPr>
              <a:t>web разработка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1361" y="497375"/>
            <a:ext cx="2981276" cy="12496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-60750" y="4860300"/>
            <a:ext cx="92655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Arial"/>
              <a:buNone/>
            </a:pPr>
            <a:r>
              <a:rPr lang="bg-BG" sz="1400" b="1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МИЛЕНА ТОМОВА - НПО ВРАЦА СОФТУЕР ОБЩЕСТВО - КУРС WEB РАЗРАБОТКА- 11.201</a:t>
            </a:r>
            <a:r>
              <a:rPr lang="bg-BG" b="1">
                <a:solidFill>
                  <a:srgbClr val="CCCCCC"/>
                </a:solidFill>
              </a:rPr>
              <a:t>8</a:t>
            </a:r>
            <a:r>
              <a:rPr lang="bg-BG" sz="1400" b="1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 - ВЕРСИЯ </a:t>
            </a:r>
            <a:r>
              <a:rPr lang="bg-BG" b="1">
                <a:solidFill>
                  <a:srgbClr val="CCCCCC"/>
                </a:solidFill>
              </a:rPr>
              <a:t>6</a:t>
            </a: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Arial"/>
              <a:buNone/>
            </a:pPr>
            <a:endParaRPr sz="3000" b="1">
              <a:solidFill>
                <a:srgbClr val="FFFFF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lang="bg-BG" sz="4800" b="1">
                <a:solidFill>
                  <a:srgbClr val="FFFFFF"/>
                </a:solidFill>
              </a:rPr>
              <a:t>PHP функции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323528" y="843558"/>
            <a:ext cx="3988070" cy="3725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bg-BG"/>
              <a:t>Преди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2"/>
          </p:nvPr>
        </p:nvSpPr>
        <p:spPr>
          <a:xfrm>
            <a:off x="4788024" y="843558"/>
            <a:ext cx="4044274" cy="3725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bg-BG"/>
              <a:t>След добавянето на параметри</a:t>
            </a: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bg-BG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Функции с параметри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536" y="1347614"/>
            <a:ext cx="3226046" cy="3170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92063" y="1336407"/>
            <a:ext cx="3205500" cy="3181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body" idx="1"/>
          </p:nvPr>
        </p:nvSpPr>
        <p:spPr>
          <a:xfrm>
            <a:off x="481375" y="937600"/>
            <a:ext cx="8519700" cy="383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bg-BG"/>
              <a:t>Броя на параметрите при дефиниране трябва да са еднакви с тези, които използваме. Какво ще стане ако броя е различен?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bg-BG">
                <a:solidFill>
                  <a:srgbClr val="1155CC"/>
                </a:solidFill>
              </a:rPr>
              <a:t>Задачи:</a:t>
            </a:r>
            <a:endParaRPr>
              <a:solidFill>
                <a:srgbClr val="1155CC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bg-BG"/>
              <a:t>3. Дефинирайте функция, която генерира и отпечатва матрица MxN със стойност на елементите, започващи от X и увеличаващи се с 1.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bg-BG"/>
              <a:t>4. Дайте възможност промяната на стойността на елементите на масива да се задава като параметър във функцията.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32" name="Google Shape;132;p23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bg-BG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Функции с параметри - 2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body" idx="1"/>
          </p:nvPr>
        </p:nvSpPr>
        <p:spPr>
          <a:xfrm>
            <a:off x="467544" y="915566"/>
            <a:ext cx="8519700" cy="383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bg-BG" u="sng"/>
              <a:t>Броя на параметрите при дефиниране трябва да са еднакви с тези, които използваме. </a:t>
            </a:r>
            <a:r>
              <a:rPr lang="bg-BG"/>
              <a:t>Какво ще стане ако броя е различен?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bg-BG"/>
              <a:t>					Броя на параметрите е 3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bg-BG"/>
              <a:t>						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bg-BG"/>
              <a:t>				Но извикваме пак с 2 параметъра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39" name="Google Shape;139;p24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bg-BG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Функции с параметри - 2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9592" y="1707655"/>
            <a:ext cx="4135656" cy="1536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1640" y="3435846"/>
            <a:ext cx="2146335" cy="1548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body" idx="1"/>
          </p:nvPr>
        </p:nvSpPr>
        <p:spPr>
          <a:xfrm>
            <a:off x="481375" y="937600"/>
            <a:ext cx="8519700" cy="383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bg-BG" u="sng"/>
              <a:t>Броя на параметрите при дефиниране трябва да са еднакви с тези, които използваме. </a:t>
            </a:r>
            <a:r>
              <a:rPr lang="bg-BG"/>
              <a:t>Какво ще стане ако броя е различен?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bg-BG"/>
              <a:t>Получаваме съобщение за липсващ трети параметър на функцията, която извикваме.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bg-BG"/>
              <a:t>					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bg-BG"/>
              <a:t>				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48" name="Google Shape;148;p25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bg-BG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Функции с параметри - 2</a:t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8982" y="1851670"/>
            <a:ext cx="6486035" cy="2210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>
            <a:spLocks noGrp="1"/>
          </p:cNvSpPr>
          <p:nvPr>
            <p:ph type="body" idx="1"/>
          </p:nvPr>
        </p:nvSpPr>
        <p:spPr>
          <a:xfrm>
            <a:off x="481375" y="937600"/>
            <a:ext cx="8519700" cy="383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bg-BG"/>
              <a:t>Трансформираме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bg-BG"/>
              <a:t>и третия код –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bg-BG"/>
              <a:t>отпечатваме с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bg-BG"/>
              <a:t>извикване на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bg-BG"/>
              <a:t>функцията, която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bg-BG"/>
              <a:t>дефинирахме -&gt;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bg-BG" sz="1400"/>
              <a:t>Забележка – като параметър при извикването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bg-BG" sz="1400"/>
              <a:t>на функцията може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bg-BG" sz="1400"/>
              <a:t>да подадем и и стойност  – стринг</a:t>
            </a:r>
            <a:endParaRPr sz="14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bg-BG" sz="1400"/>
              <a:t>например ‘Hello’ или число – например - 10</a:t>
            </a:r>
            <a:endParaRPr sz="14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bg-BG" sz="1400"/>
              <a:t> в зависимост от контекста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bg-BG" sz="1400"/>
              <a:t> на задачата.</a:t>
            </a:r>
            <a:endParaRPr sz="14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56" name="Google Shape;156;p2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6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bg-BG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Функции с параметри - 3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843558"/>
            <a:ext cx="4039164" cy="4182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600" cy="13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lang="bg-BG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Функции </a:t>
            </a:r>
            <a:endParaRPr sz="3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lang="bg-BG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именуване</a:t>
            </a:r>
            <a:endParaRPr sz="3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lang="bg-BG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деклариране</a:t>
            </a:r>
            <a:endParaRPr sz="3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body" idx="1"/>
          </p:nvPr>
        </p:nvSpPr>
        <p:spPr>
          <a:xfrm>
            <a:off x="481375" y="937600"/>
            <a:ext cx="8519700" cy="3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-BG"/>
              <a:t>Името трябва да бъде едно действие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bg-BG"/>
              <a:t>get_max_value_in_array($arr)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-BG"/>
              <a:t>Ако в името сме използвали две действия, за опишем какво прави функцията - трябва да дефинираме две отделни функции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bg-BG"/>
              <a:t>get_</a:t>
            </a:r>
            <a:r>
              <a:rPr lang="bg-BG">
                <a:solidFill>
                  <a:srgbClr val="00FF00"/>
                </a:solidFill>
              </a:rPr>
              <a:t>max_value</a:t>
            </a:r>
            <a:r>
              <a:rPr lang="bg-BG"/>
              <a:t>_</a:t>
            </a:r>
            <a:r>
              <a:rPr lang="bg-BG" b="1">
                <a:solidFill>
                  <a:srgbClr val="FF0000"/>
                </a:solidFill>
              </a:rPr>
              <a:t>and</a:t>
            </a:r>
            <a:r>
              <a:rPr lang="bg-BG"/>
              <a:t>_</a:t>
            </a:r>
            <a:r>
              <a:rPr lang="bg-BG">
                <a:solidFill>
                  <a:srgbClr val="00FFFF"/>
                </a:solidFill>
              </a:rPr>
              <a:t>sum_</a:t>
            </a:r>
            <a:r>
              <a:rPr lang="bg-BG"/>
              <a:t>array($arr)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Char char="■"/>
            </a:pPr>
            <a:r>
              <a:rPr lang="bg-BG">
                <a:solidFill>
                  <a:srgbClr val="00FF00"/>
                </a:solidFill>
              </a:rPr>
              <a:t>get_max_value_array($arr)</a:t>
            </a:r>
            <a:endParaRPr>
              <a:solidFill>
                <a:srgbClr val="00FF00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400"/>
              <a:buChar char="■"/>
            </a:pPr>
            <a:r>
              <a:rPr lang="bg-BG">
                <a:solidFill>
                  <a:srgbClr val="00FFFF"/>
                </a:solidFill>
              </a:rPr>
              <a:t>sum_array_values($arr)</a:t>
            </a:r>
            <a:endParaRPr>
              <a:solidFill>
                <a:srgbClr val="00FFFF"/>
              </a:solidFill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FFFF"/>
              </a:solidFill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FFFF"/>
              </a:solidFill>
            </a:endParaRPr>
          </a:p>
        </p:txBody>
      </p:sp>
      <p:sp>
        <p:nvSpPr>
          <p:cNvPr id="169" name="Google Shape;169;p28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8"/>
          <p:cNvSpPr txBox="1"/>
          <p:nvPr/>
        </p:nvSpPr>
        <p:spPr>
          <a:xfrm>
            <a:off x="0" y="30300"/>
            <a:ext cx="6805500" cy="7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bg-BG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Функции </a:t>
            </a:r>
            <a:r>
              <a:rPr lang="bg-BG" sz="3600" b="1">
                <a:solidFill>
                  <a:srgbClr val="FFFFFF"/>
                </a:solidFill>
              </a:rPr>
              <a:t>- именуване ...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body" idx="1"/>
          </p:nvPr>
        </p:nvSpPr>
        <p:spPr>
          <a:xfrm>
            <a:off x="481375" y="937600"/>
            <a:ext cx="8519700" cy="3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-BG"/>
              <a:t>Името трябва да бъде едно действие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bg-BG"/>
              <a:t>get_max_value_in_array($arr)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-BG"/>
              <a:t>Ако в името сме използвали две действия - трябва да дефинираме две отделни функции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bg-BG"/>
              <a:t>get_max_value_and_sum_array($arr)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bg-BG"/>
              <a:t>get_max_value_array($arr)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bg-BG"/>
              <a:t>sum_array_values($arr)</a:t>
            </a:r>
            <a:endParaRPr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9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0" y="30300"/>
            <a:ext cx="6805500" cy="7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bg-BG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Функции </a:t>
            </a:r>
            <a:r>
              <a:rPr lang="bg-BG" sz="3600" b="1">
                <a:solidFill>
                  <a:srgbClr val="FFFFFF"/>
                </a:solidFill>
              </a:rPr>
              <a:t>- именуване ...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72800" y="12096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-BG"/>
              <a:t>Същност</a:t>
            </a:r>
            <a:endParaRPr/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bg-BG"/>
              <a:t>Функции с параметри</a:t>
            </a:r>
            <a:endParaRPr/>
          </a:p>
          <a:p>
            <a:pPr marL="457200" marR="0" lvl="0" indent="-114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0" y="30300"/>
            <a:ext cx="6805500" cy="703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bg-BG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Съдържание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lang="bg-BG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Същност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875100"/>
            <a:ext cx="8519700" cy="383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bg-BG" u="sng">
                <a:solidFill>
                  <a:schemeClr val="dk1"/>
                </a:solidFill>
              </a:rPr>
              <a:t>Задача 1</a:t>
            </a:r>
            <a:r>
              <a:rPr lang="bg-BG">
                <a:solidFill>
                  <a:schemeClr val="dk1"/>
                </a:solidFill>
              </a:rPr>
              <a:t> </a:t>
            </a:r>
            <a:r>
              <a:rPr lang="bg-BG" sz="2400">
                <a:solidFill>
                  <a:srgbClr val="0000FF"/>
                </a:solidFill>
              </a:rPr>
              <a:t>Отпечатайте 10 пъти Hello!, в три различни тага.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bg-BG" sz="2400">
                <a:solidFill>
                  <a:schemeClr val="dk1"/>
                </a:solidFill>
              </a:rPr>
              <a:t>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0" y="30300"/>
            <a:ext cx="8867099" cy="7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bg-BG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Функции - същност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5950" y="2095112"/>
            <a:ext cx="7315200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bg-BG" sz="2400"/>
              <a:t>Дали има начин да оптимизираме решението на задачата –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bg-BG" sz="2400"/>
              <a:t>да премахнем многократното повтаряне на един и същи код?</a:t>
            </a:r>
            <a:endParaRPr sz="2400"/>
          </a:p>
        </p:txBody>
      </p:sp>
      <p:sp>
        <p:nvSpPr>
          <p:cNvPr id="85" name="Google Shape;85;p17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0" y="30300"/>
            <a:ext cx="8867099" cy="7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bg-BG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Функции - същност - 2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560" y="987574"/>
            <a:ext cx="3168352" cy="376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875100"/>
            <a:ext cx="8519700" cy="383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</a:endParaRPr>
          </a:p>
          <a:p>
            <a:pPr marL="5143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</a:pPr>
            <a:r>
              <a:rPr lang="bg-BG">
                <a:solidFill>
                  <a:schemeClr val="dk1"/>
                </a:solidFill>
              </a:rPr>
              <a:t>Парчета код /изпълняващи някаква цел/, които можем да използваме многократно;</a:t>
            </a:r>
            <a:endParaRPr/>
          </a:p>
          <a:p>
            <a:pPr marL="5143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</a:pPr>
            <a:r>
              <a:rPr lang="bg-BG">
                <a:solidFill>
                  <a:schemeClr val="dk1"/>
                </a:solidFill>
              </a:rPr>
              <a:t>Подреденост и организация на кода;</a:t>
            </a:r>
            <a:endParaRPr/>
          </a:p>
          <a:p>
            <a:pPr marL="5143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</a:pPr>
            <a:r>
              <a:rPr lang="bg-BG">
                <a:solidFill>
                  <a:schemeClr val="dk1"/>
                </a:solidFill>
              </a:rPr>
              <a:t>Намаляват редовете код - няма нужда да копираме многократно едни и същи редове код, когато се налага да извършваме една и съща последователност от операции -&gt; използваме функции.</a:t>
            </a:r>
            <a:endParaRPr/>
          </a:p>
          <a:p>
            <a:pPr marL="5143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</a:pPr>
            <a:r>
              <a:rPr lang="bg-BG">
                <a:solidFill>
                  <a:schemeClr val="dk1"/>
                </a:solidFill>
              </a:rPr>
              <a:t>Ако се наложи да променяме кода - променяме само на едно място - там, където е дефинирана функцията/метода/.</a:t>
            </a:r>
            <a:endParaRPr>
              <a:solidFill>
                <a:schemeClr val="dk1"/>
              </a:solidFill>
            </a:endParaRPr>
          </a:p>
          <a:p>
            <a:pPr marL="2286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0" y="30300"/>
            <a:ext cx="8867099" cy="7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bg-BG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Функции - същност - 3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875100"/>
            <a:ext cx="8519700" cy="383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>
                <a:solidFill>
                  <a:schemeClr val="dk1"/>
                </a:solidFill>
              </a:rPr>
              <a:t>Предназначението на функцията е да реши конкретен проблем.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>
                <a:solidFill>
                  <a:schemeClr val="dk1"/>
                </a:solidFill>
              </a:rPr>
              <a:t>Да разделим функциите условно на –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➢"/>
            </a:pPr>
            <a:r>
              <a:rPr lang="bg-BG">
                <a:solidFill>
                  <a:schemeClr val="dk1"/>
                </a:solidFill>
              </a:rPr>
              <a:t>Вградени функции в PHP - count(), rand(), sort(), date() …..</a:t>
            </a:r>
            <a:r>
              <a:rPr lang="bg-BG" u="sng">
                <a:solidFill>
                  <a:schemeClr val="hlink"/>
                </a:solidFill>
                <a:hlinkClick r:id="rId3"/>
              </a:rPr>
              <a:t>http://php.net/</a:t>
            </a:r>
            <a:endParaRPr>
              <a:solidFill>
                <a:schemeClr val="dk1"/>
              </a:solidFill>
            </a:endParaRPr>
          </a:p>
          <a:p>
            <a:pPr marL="285750" marR="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endParaRPr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➢"/>
            </a:pPr>
            <a:r>
              <a:rPr lang="bg-BG">
                <a:solidFill>
                  <a:schemeClr val="dk1"/>
                </a:solidFill>
              </a:rPr>
              <a:t>Функции, които ние дефинираме за да решим конкретен проблем, който е с вероятност да се повтаря многократно. </a:t>
            </a:r>
            <a:endParaRPr>
              <a:solidFill>
                <a:schemeClr val="dk1"/>
              </a:solidFill>
            </a:endParaRPr>
          </a:p>
          <a:p>
            <a:pPr marL="742950" lvl="1" indent="-23142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Font typeface="Noto Sans Symbols"/>
              <a:buNone/>
            </a:pPr>
            <a:endParaRPr>
              <a:solidFill>
                <a:schemeClr val="dk1"/>
              </a:solidFill>
            </a:endParaRPr>
          </a:p>
          <a:p>
            <a:pPr marL="45720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</a:pPr>
            <a:r>
              <a:rPr lang="bg-BG">
                <a:solidFill>
                  <a:schemeClr val="dk1"/>
                </a:solidFill>
              </a:rPr>
              <a:t>	</a:t>
            </a:r>
            <a:endParaRPr/>
          </a:p>
          <a:p>
            <a:pPr marL="45720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</a:pPr>
            <a:endParaRPr>
              <a:solidFill>
                <a:schemeClr val="dk1"/>
              </a:solidFill>
            </a:endParaRPr>
          </a:p>
          <a:p>
            <a:pPr marL="45720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</a:pPr>
            <a:r>
              <a:rPr lang="bg-BG">
                <a:solidFill>
                  <a:schemeClr val="dk1"/>
                </a:solidFill>
              </a:rPr>
              <a:t>	Да се върнем към задача 1 и да трансформираме решението, използвайки функция -&gt;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0" y="30300"/>
            <a:ext cx="8867099" cy="7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bg-BG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Функции - същност - 4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179512" y="843558"/>
            <a:ext cx="4132086" cy="4032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</a:pPr>
            <a:r>
              <a:rPr lang="bg-BG">
                <a:solidFill>
                  <a:schemeClr val="dk1"/>
                </a:solidFill>
              </a:rPr>
              <a:t>Преди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2"/>
          </p:nvPr>
        </p:nvSpPr>
        <p:spPr>
          <a:xfrm>
            <a:off x="4716016" y="843558"/>
            <a:ext cx="4116282" cy="3725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bg-BG"/>
              <a:t>След добавяне на функция</a:t>
            </a: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0" y="30300"/>
            <a:ext cx="8867099" cy="7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bg-BG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Функции - същност - 5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393" y="1203598"/>
            <a:ext cx="2808312" cy="3312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88024" y="1203693"/>
            <a:ext cx="3226046" cy="3170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1B47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lang="bg-BG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Функции с параметри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505</Words>
  <Application>Microsoft Office PowerPoint</Application>
  <PresentationFormat>Презентация на цял екран (16:9)</PresentationFormat>
  <Paragraphs>111</Paragraphs>
  <Slides>17</Slides>
  <Notes>17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17</vt:i4>
      </vt:variant>
    </vt:vector>
  </HeadingPairs>
  <TitlesOfParts>
    <vt:vector size="22" baseType="lpstr">
      <vt:lpstr>Arial</vt:lpstr>
      <vt:lpstr>Noto Sans Symbols</vt:lpstr>
      <vt:lpstr>Syncopate</vt:lpstr>
      <vt:lpstr>Calibri</vt:lpstr>
      <vt:lpstr>simple-light-2</vt:lpstr>
      <vt:lpstr>web разработка</vt:lpstr>
      <vt:lpstr>Презентация на PowerPoint</vt:lpstr>
      <vt:lpstr>Същност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Функции с параметри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Функции  - именуване - деклариране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разработка</dc:title>
  <dc:creator>Milena</dc:creator>
  <cp:lastModifiedBy>Ariel</cp:lastModifiedBy>
  <cp:revision>1</cp:revision>
  <dcterms:modified xsi:type="dcterms:W3CDTF">2018-12-19T16:53:43Z</dcterms:modified>
</cp:coreProperties>
</file>