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11/21/2014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6069897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11/21/2014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30800940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11/21/2014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11/21/2014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11/21/2014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11/21/2014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11/21/2014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11/21/2014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11/21/2014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11/21/2014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11/21/2014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11/21/2014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11/21/2014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11/21/2014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 </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What technologies are available to support system development? </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 It is sometimes argued that agile methods require higher skill levels than plan-based approaches in which programmers simply translate a detailed design into code</a:t>
            </a:r>
          </a:p>
          <a:p>
            <a:pPr lvl="1"/>
            <a:r>
              <a:rPr lang="en-GB" dirty="0" smtClean="0"/>
              <a:t>Is the system subject to external regulation? </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The Scrum approach is a general agile method but its focus is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a:t>
            </a:r>
            <a:r>
              <a:rPr lang="en-US" sz="2400" dirty="0" smtClean="0">
                <a:solidFill>
                  <a:srgbClr val="FF0000"/>
                </a:solidFill>
              </a:rPr>
              <a:t>overheads in the software process </a:t>
            </a:r>
            <a:r>
              <a:rPr lang="en-US" sz="2400" dirty="0" smtClean="0"/>
              <a:t>(e.g.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essential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a:t>
            </a:r>
            <a:r>
              <a:rPr lang="en-GB" dirty="0" smtClean="0">
                <a:solidFill>
                  <a:srgbClr val="FF0000"/>
                </a:solidFill>
              </a:rPr>
              <a:t>small</a:t>
            </a:r>
            <a:r>
              <a:rPr lang="en-GB" dirty="0" smtClean="0"/>
              <a:t> or </a:t>
            </a:r>
            <a:r>
              <a:rPr lang="en-GB" dirty="0" smtClean="0">
                <a:solidFill>
                  <a:srgbClr val="FF0000"/>
                </a:solidFill>
              </a:rPr>
              <a:t>medium-sized</a:t>
            </a:r>
            <a:r>
              <a:rPr lang="en-GB" dirty="0" smtClean="0"/>
              <a:t> product for sale. </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1524</TotalTime>
  <Words>4183</Words>
  <Application>Microsoft Office PowerPoint</Application>
  <PresentationFormat>On-screen Show (4:3)</PresentationFormat>
  <Paragraphs>353</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ＭＳ Ｐゴシック</vt:lpstr>
      <vt:lpstr>Arial</vt:lpstr>
      <vt:lpstr>Calibri</vt:lpstr>
      <vt:lpstr>Times New Roman</vt:lpstr>
      <vt:lpstr>Wingdings</vt:lpstr>
      <vt:lpstr>SE9</vt:lpstr>
      <vt:lpstr>Chapter 3 –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giao.lang.bis</cp:lastModifiedBy>
  <cp:revision>25</cp:revision>
  <dcterms:created xsi:type="dcterms:W3CDTF">2010-01-06T20:28:26Z</dcterms:created>
  <dcterms:modified xsi:type="dcterms:W3CDTF">2014-11-21T11:25:19Z</dcterms:modified>
</cp:coreProperties>
</file>