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37461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64"/>
  </p:normalViewPr>
  <p:slideViewPr>
    <p:cSldViewPr snapToGrid="0" snapToObjects="1">
      <p:cViewPr varScale="1">
        <p:scale>
          <a:sx n="96" d="100"/>
          <a:sy n="96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962" y="1496484"/>
            <a:ext cx="11684239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271" y="4802717"/>
            <a:ext cx="10309622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099" y="486834"/>
            <a:ext cx="296401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5050" y="486834"/>
            <a:ext cx="872022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90" y="2279653"/>
            <a:ext cx="11856066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890" y="6119286"/>
            <a:ext cx="11856066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5049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8995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486836"/>
            <a:ext cx="11856066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841" y="2241551"/>
            <a:ext cx="581527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841" y="3340100"/>
            <a:ext cx="58152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8996" y="2241551"/>
            <a:ext cx="58439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8996" y="3340100"/>
            <a:ext cx="58439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910" y="1316569"/>
            <a:ext cx="695899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3910" y="1316569"/>
            <a:ext cx="695899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49" y="486836"/>
            <a:ext cx="11856066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49" y="2434167"/>
            <a:ext cx="11856066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049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3417" y="8475136"/>
            <a:ext cx="46393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08227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jpe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493D92-646C-9742-84F6-7A6FEFB3C832}"/>
              </a:ext>
            </a:extLst>
          </p:cNvPr>
          <p:cNvGrpSpPr/>
          <p:nvPr/>
        </p:nvGrpSpPr>
        <p:grpSpPr>
          <a:xfrm>
            <a:off x="1499767" y="1623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3149156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3149156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3634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 rot="19792549">
              <a:off x="3096802" y="3459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 rot="16200000">
              <a:off x="8437418" y="2281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EMBIO logo header">
              <a:extLst>
                <a:ext uri="{FF2B5EF4-FFF2-40B4-BE49-F238E27FC236}">
                  <a16:creationId xmlns:a16="http://schemas.microsoft.com/office/drawing/2014/main" id="{197219C4-6E9F-6644-87EA-B3486B122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783" y="1290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3A1423B-2CDE-4A45-9C77-22DF9D6419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3292" y="2313753"/>
            <a:ext cx="2410650" cy="12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726700E-AF7D-BF46-B8E5-D91D1DADA38C}"/>
              </a:ext>
            </a:extLst>
          </p:cNvPr>
          <p:cNvGrpSpPr/>
          <p:nvPr/>
        </p:nvGrpSpPr>
        <p:grpSpPr>
          <a:xfrm>
            <a:off x="129151" y="1812918"/>
            <a:ext cx="13246839" cy="5377127"/>
            <a:chOff x="129151" y="1812918"/>
            <a:chExt cx="13246839" cy="537712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2B10E25-3425-6C4E-A8C3-ED2B274B34CD}"/>
                </a:ext>
              </a:extLst>
            </p:cNvPr>
            <p:cNvSpPr/>
            <p:nvPr/>
          </p:nvSpPr>
          <p:spPr>
            <a:xfrm>
              <a:off x="3066336" y="1812918"/>
              <a:ext cx="10309654" cy="5344737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5F0DD0-9238-C949-B921-5EB7CD9E9975}"/>
                </a:ext>
              </a:extLst>
            </p:cNvPr>
            <p:cNvSpPr/>
            <p:nvPr/>
          </p:nvSpPr>
          <p:spPr>
            <a:xfrm>
              <a:off x="280567" y="5713362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7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1310CE87-BD9F-DA4E-A331-3FEFA18BA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39" y="5806009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2480433-DB85-A445-ADED-1CFA8D4F26DB}"/>
                </a:ext>
              </a:extLst>
            </p:cNvPr>
            <p:cNvSpPr/>
            <p:nvPr/>
          </p:nvSpPr>
          <p:spPr>
            <a:xfrm>
              <a:off x="1603399" y="5713362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9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B0912DC-C223-A045-AE6F-3B3D4E5E6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597" y="5806009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D7FEFD8-C1A9-0946-A33F-6659D8560752}"/>
                </a:ext>
              </a:extLst>
            </p:cNvPr>
            <p:cNvSpPr/>
            <p:nvPr/>
          </p:nvSpPr>
          <p:spPr>
            <a:xfrm>
              <a:off x="4925719" y="3556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Converted Files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2BE101-BE64-8A45-9B0B-AD0043D0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8788" y="3745248"/>
              <a:ext cx="1337310" cy="786653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22975C3-FFFE-884E-8F6B-CDE29F8CFD80}"/>
                </a:ext>
              </a:extLst>
            </p:cNvPr>
            <p:cNvSpPr/>
            <p:nvPr/>
          </p:nvSpPr>
          <p:spPr>
            <a:xfrm>
              <a:off x="6904589" y="3865292"/>
              <a:ext cx="1913404" cy="1003208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3" name="Picture 18" descr="Image result for MzMine logo">
              <a:extLst>
                <a:ext uri="{FF2B5EF4-FFF2-40B4-BE49-F238E27FC236}">
                  <a16:creationId xmlns:a16="http://schemas.microsoft.com/office/drawing/2014/main" id="{E2CF9AAB-E679-654A-A80D-793D181E1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310" y="4113966"/>
              <a:ext cx="988736" cy="229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7641EEC-DCF3-514B-B8E5-FA1E103548AA}"/>
                </a:ext>
              </a:extLst>
            </p:cNvPr>
            <p:cNvSpPr/>
            <p:nvPr/>
          </p:nvSpPr>
          <p:spPr>
            <a:xfrm>
              <a:off x="9287906" y="3742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5" name="Picture 10" descr="The Python Logo | Python Software Foundation">
              <a:extLst>
                <a:ext uri="{FF2B5EF4-FFF2-40B4-BE49-F238E27FC236}">
                  <a16:creationId xmlns:a16="http://schemas.microsoft.com/office/drawing/2014/main" id="{2805A162-ADA0-CD4F-A40E-3E8B3E9F8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246" y="3807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526F4C7-DF0C-9343-8588-8566E054BE75}"/>
                </a:ext>
              </a:extLst>
            </p:cNvPr>
            <p:cNvSpPr/>
            <p:nvPr/>
          </p:nvSpPr>
          <p:spPr>
            <a:xfrm>
              <a:off x="6904589" y="2335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17" name="Picture 10" descr="The Python Logo | Python Software Foundation">
              <a:extLst>
                <a:ext uri="{FF2B5EF4-FFF2-40B4-BE49-F238E27FC236}">
                  <a16:creationId xmlns:a16="http://schemas.microsoft.com/office/drawing/2014/main" id="{F93E638C-06B8-8D49-978B-F91AE3939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929" y="2401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50C5A3A-0235-FE46-9634-A86E543B0774}"/>
                </a:ext>
              </a:extLst>
            </p:cNvPr>
            <p:cNvSpPr/>
            <p:nvPr/>
          </p:nvSpPr>
          <p:spPr>
            <a:xfrm>
              <a:off x="9287906" y="2335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3AA062A-9262-7641-B994-4905FA58968A}"/>
                </a:ext>
              </a:extLst>
            </p:cNvPr>
            <p:cNvSpPr/>
            <p:nvPr/>
          </p:nvSpPr>
          <p:spPr>
            <a:xfrm>
              <a:off x="8562978" y="5205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0" name="Picture 2" descr="Image result for multiqc logo">
              <a:extLst>
                <a:ext uri="{FF2B5EF4-FFF2-40B4-BE49-F238E27FC236}">
                  <a16:creationId xmlns:a16="http://schemas.microsoft.com/office/drawing/2014/main" id="{C7ADD682-70FC-ED4D-B169-F04150C28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3366" y="5418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756B541-EEA6-E64B-BB58-DB7EEF3F6363}"/>
                </a:ext>
              </a:extLst>
            </p:cNvPr>
            <p:cNvSpPr/>
            <p:nvPr/>
          </p:nvSpPr>
          <p:spPr>
            <a:xfrm>
              <a:off x="10525525" y="5205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346796-D5DB-C642-81C6-1208E0C2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07188" y="5297984"/>
              <a:ext cx="1484692" cy="598541"/>
            </a:xfrm>
            <a:prstGeom prst="rect">
              <a:avLst/>
            </a:prstGeom>
          </p:spPr>
        </p:pic>
        <p:sp>
          <p:nvSpPr>
            <p:cNvPr id="23" name="Notched Right Arrow 22">
              <a:extLst>
                <a:ext uri="{FF2B5EF4-FFF2-40B4-BE49-F238E27FC236}">
                  <a16:creationId xmlns:a16="http://schemas.microsoft.com/office/drawing/2014/main" id="{9E95BAA5-41EA-7542-B103-C3E84DF75CBA}"/>
                </a:ext>
              </a:extLst>
            </p:cNvPr>
            <p:cNvSpPr/>
            <p:nvPr/>
          </p:nvSpPr>
          <p:spPr>
            <a:xfrm>
              <a:off x="1351315" y="6291343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4DCB6190-8D00-1A4B-A250-4AE3544F008A}"/>
                </a:ext>
              </a:extLst>
            </p:cNvPr>
            <p:cNvSpPr/>
            <p:nvPr/>
          </p:nvSpPr>
          <p:spPr>
            <a:xfrm>
              <a:off x="6635376" y="4154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Notched Right Arrow 25">
              <a:extLst>
                <a:ext uri="{FF2B5EF4-FFF2-40B4-BE49-F238E27FC236}">
                  <a16:creationId xmlns:a16="http://schemas.microsoft.com/office/drawing/2014/main" id="{172C0563-5CDC-6348-9B93-97BC7D126133}"/>
                </a:ext>
              </a:extLst>
            </p:cNvPr>
            <p:cNvSpPr/>
            <p:nvPr/>
          </p:nvSpPr>
          <p:spPr>
            <a:xfrm rot="16200000">
              <a:off x="7660614" y="3489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Notched Right Arrow 26">
              <a:extLst>
                <a:ext uri="{FF2B5EF4-FFF2-40B4-BE49-F238E27FC236}">
                  <a16:creationId xmlns:a16="http://schemas.microsoft.com/office/drawing/2014/main" id="{2FE24ECB-6D57-EE47-B874-4C51038C0688}"/>
                </a:ext>
              </a:extLst>
            </p:cNvPr>
            <p:cNvSpPr/>
            <p:nvPr/>
          </p:nvSpPr>
          <p:spPr>
            <a:xfrm rot="16200000">
              <a:off x="9994788" y="3424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Notched Right Arrow 27">
              <a:extLst>
                <a:ext uri="{FF2B5EF4-FFF2-40B4-BE49-F238E27FC236}">
                  <a16:creationId xmlns:a16="http://schemas.microsoft.com/office/drawing/2014/main" id="{3BD8CA26-5E40-264C-867E-05B0E329B9DF}"/>
                </a:ext>
              </a:extLst>
            </p:cNvPr>
            <p:cNvSpPr/>
            <p:nvPr/>
          </p:nvSpPr>
          <p:spPr>
            <a:xfrm rot="2416297">
              <a:off x="8808547" y="3444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Notched Right Arrow 28">
              <a:extLst>
                <a:ext uri="{FF2B5EF4-FFF2-40B4-BE49-F238E27FC236}">
                  <a16:creationId xmlns:a16="http://schemas.microsoft.com/office/drawing/2014/main" id="{052BA353-71BE-394C-A9CE-7DBC63D95142}"/>
                </a:ext>
              </a:extLst>
            </p:cNvPr>
            <p:cNvSpPr/>
            <p:nvPr/>
          </p:nvSpPr>
          <p:spPr>
            <a:xfrm rot="6539232">
              <a:off x="9563495" y="4871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Notched Right Arrow 29">
              <a:extLst>
                <a:ext uri="{FF2B5EF4-FFF2-40B4-BE49-F238E27FC236}">
                  <a16:creationId xmlns:a16="http://schemas.microsoft.com/office/drawing/2014/main" id="{55092603-A325-9D48-A549-CDBB8A31D79B}"/>
                </a:ext>
              </a:extLst>
            </p:cNvPr>
            <p:cNvSpPr/>
            <p:nvPr/>
          </p:nvSpPr>
          <p:spPr>
            <a:xfrm rot="2807306">
              <a:off x="11006697" y="4826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" descr="Image result for docker logo">
              <a:extLst>
                <a:ext uri="{FF2B5EF4-FFF2-40B4-BE49-F238E27FC236}">
                  <a16:creationId xmlns:a16="http://schemas.microsoft.com/office/drawing/2014/main" id="{8E418795-00D5-B344-8371-324BC12B2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9154" y="359965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C89038E-A2FA-8E4F-8BE3-2709E0A14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6427" y="1986345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 for nextflow logo">
              <a:extLst>
                <a:ext uri="{FF2B5EF4-FFF2-40B4-BE49-F238E27FC236}">
                  <a16:creationId xmlns:a16="http://schemas.microsoft.com/office/drawing/2014/main" id="{347C7C42-08DB-4E45-A6BD-575D39855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63" y="5016795"/>
              <a:ext cx="3506096" cy="704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@bionitio-team">
              <a:extLst>
                <a:ext uri="{FF2B5EF4-FFF2-40B4-BE49-F238E27FC236}">
                  <a16:creationId xmlns:a16="http://schemas.microsoft.com/office/drawing/2014/main" id="{FDCE81EE-CA95-B048-9190-728C7516F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518" y="5664240"/>
              <a:ext cx="1372774" cy="1372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EMBIO logo header">
              <a:extLst>
                <a:ext uri="{FF2B5EF4-FFF2-40B4-BE49-F238E27FC236}">
                  <a16:creationId xmlns:a16="http://schemas.microsoft.com/office/drawing/2014/main" id="{81180D7A-5D6E-7F46-9EDD-681F3DED2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153" y="2433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95D6B8A-7066-C749-B62D-BBCA53CF5B38}"/>
                </a:ext>
              </a:extLst>
            </p:cNvPr>
            <p:cNvSpPr/>
            <p:nvPr/>
          </p:nvSpPr>
          <p:spPr>
            <a:xfrm>
              <a:off x="3169792" y="3574489"/>
              <a:ext cx="143805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Format Conversion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3DFEEE8-B40F-324C-A9C4-FBDDAF3CE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988" y="3799308"/>
              <a:ext cx="978223" cy="52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11A9C795-63E3-6440-8695-6CA499947452}"/>
                </a:ext>
              </a:extLst>
            </p:cNvPr>
            <p:cNvSpPr/>
            <p:nvPr/>
          </p:nvSpPr>
          <p:spPr>
            <a:xfrm>
              <a:off x="4655935" y="4163576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AE4E384-AE1C-E445-B310-D85A9D26CF47}"/>
                </a:ext>
              </a:extLst>
            </p:cNvPr>
            <p:cNvSpPr/>
            <p:nvPr/>
          </p:nvSpPr>
          <p:spPr>
            <a:xfrm>
              <a:off x="282397" y="3579255"/>
              <a:ext cx="2364166" cy="1916491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Deposited to Public Repositories</a:t>
              </a:r>
            </a:p>
          </p:txBody>
        </p:sp>
        <p:pic>
          <p:nvPicPr>
            <p:cNvPr id="1028" name="Picture 4" descr="Congratulations! Dr. Shankar Subramaniam, on winning a major NIH grant on Metabolomics  Workbench! | Bioengineering">
              <a:extLst>
                <a:ext uri="{FF2B5EF4-FFF2-40B4-BE49-F238E27FC236}">
                  <a16:creationId xmlns:a16="http://schemas.microsoft.com/office/drawing/2014/main" id="{BB69FFBB-E35A-A847-A0D6-96F5FA79E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727" y="3698133"/>
              <a:ext cx="942316" cy="717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D6B7019-CFD5-9C44-9A3E-4813748A5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5330" y="4455646"/>
              <a:ext cx="1861546" cy="483888"/>
            </a:xfrm>
            <a:prstGeom prst="rect">
              <a:avLst/>
            </a:prstGeom>
          </p:spPr>
        </p:pic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51CF68B5-B6E1-5643-9CD6-DB2E2B89161D}"/>
                </a:ext>
              </a:extLst>
            </p:cNvPr>
            <p:cNvSpPr/>
            <p:nvPr/>
          </p:nvSpPr>
          <p:spPr>
            <a:xfrm>
              <a:off x="2772326" y="483663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1D28937-6D75-9F4F-9561-E4C1945A217C}"/>
                </a:ext>
              </a:extLst>
            </p:cNvPr>
            <p:cNvSpPr/>
            <p:nvPr/>
          </p:nvSpPr>
          <p:spPr>
            <a:xfrm>
              <a:off x="3191726" y="5102958"/>
              <a:ext cx="1416118" cy="737648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MODIS Data Quality </a:t>
              </a:r>
              <a:r>
                <a:rPr lang="en-US" sz="1100" dirty="0" err="1"/>
                <a:t>Qssessment</a:t>
              </a:r>
              <a:endParaRPr lang="en-US" sz="1100" dirty="0"/>
            </a:p>
          </p:txBody>
        </p:sp>
        <p:pic>
          <p:nvPicPr>
            <p:cNvPr id="1032" name="Picture 8" descr="GitHub logo PNG">
              <a:extLst>
                <a:ext uri="{FF2B5EF4-FFF2-40B4-BE49-F238E27FC236}">
                  <a16:creationId xmlns:a16="http://schemas.microsoft.com/office/drawing/2014/main" id="{1BBAA3FC-3DE5-5745-A70E-01FB132BE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176" y="2154198"/>
              <a:ext cx="3144162" cy="127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Zenodo">
              <a:extLst>
                <a:ext uri="{FF2B5EF4-FFF2-40B4-BE49-F238E27FC236}">
                  <a16:creationId xmlns:a16="http://schemas.microsoft.com/office/drawing/2014/main" id="{6614A27F-AC98-204B-860D-8B8DCBFB5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895" y="5576474"/>
              <a:ext cx="3841436" cy="153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GitHub - sneumann/xcms: This is the git repository matching the  Bioconductor package xcms: LC/MS and GC/MS Data Analysis">
              <a:extLst>
                <a:ext uri="{FF2B5EF4-FFF2-40B4-BE49-F238E27FC236}">
                  <a16:creationId xmlns:a16="http://schemas.microsoft.com/office/drawing/2014/main" id="{B79623D6-6FB4-8C46-8045-A6A11C14E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8571" y="3929470"/>
              <a:ext cx="528896" cy="612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41E37F-F97F-8F49-8CA9-51EE8BE5C5E5}"/>
                </a:ext>
              </a:extLst>
            </p:cNvPr>
            <p:cNvSpPr/>
            <p:nvPr/>
          </p:nvSpPr>
          <p:spPr>
            <a:xfrm>
              <a:off x="187207" y="3509486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E5E814E-0344-8645-9BD3-8E81B623E67D}"/>
                </a:ext>
              </a:extLst>
            </p:cNvPr>
            <p:cNvSpPr/>
            <p:nvPr/>
          </p:nvSpPr>
          <p:spPr>
            <a:xfrm>
              <a:off x="146762" y="5622579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426D99B-DF87-A94C-A4B2-7FFF96C7B91E}"/>
                </a:ext>
              </a:extLst>
            </p:cNvPr>
            <p:cNvSpPr/>
            <p:nvPr/>
          </p:nvSpPr>
          <p:spPr>
            <a:xfrm>
              <a:off x="1502613" y="5604751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AED49B4-4C03-C541-B645-ACA2F514A630}"/>
                </a:ext>
              </a:extLst>
            </p:cNvPr>
            <p:cNvSpPr/>
            <p:nvPr/>
          </p:nvSpPr>
          <p:spPr>
            <a:xfrm>
              <a:off x="3121252" y="3473949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CFDB74A-4358-4342-AA5C-D2A23524B960}"/>
                </a:ext>
              </a:extLst>
            </p:cNvPr>
            <p:cNvSpPr/>
            <p:nvPr/>
          </p:nvSpPr>
          <p:spPr>
            <a:xfrm>
              <a:off x="3128509" y="5614802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185C73-C388-6747-8721-855C438DD736}"/>
                </a:ext>
              </a:extLst>
            </p:cNvPr>
            <p:cNvSpPr/>
            <p:nvPr/>
          </p:nvSpPr>
          <p:spPr>
            <a:xfrm>
              <a:off x="4862674" y="3473948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4B75D1B-9119-F74D-9811-94FA4BF714B4}"/>
                </a:ext>
              </a:extLst>
            </p:cNvPr>
            <p:cNvSpPr/>
            <p:nvPr/>
          </p:nvSpPr>
          <p:spPr>
            <a:xfrm>
              <a:off x="6772381" y="3742197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7B17F90-1586-654C-97EA-D917849D18B2}"/>
                </a:ext>
              </a:extLst>
            </p:cNvPr>
            <p:cNvSpPr/>
            <p:nvPr/>
          </p:nvSpPr>
          <p:spPr>
            <a:xfrm>
              <a:off x="6774205" y="2253207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31C35E-8B52-B44C-BBEA-067F9439BD12}"/>
                </a:ext>
              </a:extLst>
            </p:cNvPr>
            <p:cNvSpPr/>
            <p:nvPr/>
          </p:nvSpPr>
          <p:spPr>
            <a:xfrm>
              <a:off x="9176817" y="2248995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1CC64F9-3590-BB49-8AD8-B594738D5B4A}"/>
                </a:ext>
              </a:extLst>
            </p:cNvPr>
            <p:cNvSpPr/>
            <p:nvPr/>
          </p:nvSpPr>
          <p:spPr>
            <a:xfrm>
              <a:off x="9182749" y="3618720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j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3545F7-BF69-CB41-9BF2-40658345BB28}"/>
                </a:ext>
              </a:extLst>
            </p:cNvPr>
            <p:cNvSpPr/>
            <p:nvPr/>
          </p:nvSpPr>
          <p:spPr>
            <a:xfrm>
              <a:off x="8405482" y="5044873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k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1C0A75E-E49A-444B-A8BD-0461FBB2FC32}"/>
                </a:ext>
              </a:extLst>
            </p:cNvPr>
            <p:cNvSpPr/>
            <p:nvPr/>
          </p:nvSpPr>
          <p:spPr>
            <a:xfrm>
              <a:off x="10373008" y="5041932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C48A9DF-5283-CE44-B267-6987835D6773}"/>
                </a:ext>
              </a:extLst>
            </p:cNvPr>
            <p:cNvSpPr/>
            <p:nvPr/>
          </p:nvSpPr>
          <p:spPr>
            <a:xfrm>
              <a:off x="129151" y="3425442"/>
              <a:ext cx="2638812" cy="3764603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Notched Right Arrow 71">
              <a:extLst>
                <a:ext uri="{FF2B5EF4-FFF2-40B4-BE49-F238E27FC236}">
                  <a16:creationId xmlns:a16="http://schemas.microsoft.com/office/drawing/2014/main" id="{65CE5948-C535-A04B-BF2F-322A0C44A82D}"/>
                </a:ext>
              </a:extLst>
            </p:cNvPr>
            <p:cNvSpPr/>
            <p:nvPr/>
          </p:nvSpPr>
          <p:spPr>
            <a:xfrm rot="16200000">
              <a:off x="2011714" y="545677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8E4F07AB-7B47-2F4A-993D-931DE67710C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630" y="1796646"/>
            <a:ext cx="2410650" cy="12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</TotalTime>
  <Words>68</Words>
  <Application>Microsoft Macintosh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57</cp:revision>
  <dcterms:created xsi:type="dcterms:W3CDTF">2020-04-24T18:39:59Z</dcterms:created>
  <dcterms:modified xsi:type="dcterms:W3CDTF">2021-01-29T20:11:45Z</dcterms:modified>
</cp:coreProperties>
</file>