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64"/>
  </p:normalViewPr>
  <p:slideViewPr>
    <p:cSldViewPr snapToGrid="0" snapToObjects="1">
      <p:cViewPr>
        <p:scale>
          <a:sx n="127" d="100"/>
          <a:sy n="127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61E7-421D-C840-94BC-96A91BD8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A09D-1B0D-A841-A3CA-62B53D60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043B-BAE6-BA40-ABFC-308CA709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26FA-8B00-DC4C-94EA-40DDD45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D121-7C08-C34E-824F-1AC90D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AE9-7E2E-4441-879A-0E848073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4E70-1300-1F43-92F1-5ED87C0B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647D-46A9-2D49-96D0-B6D4CB3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1926-B2E4-5645-A608-231FDF44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078B-3CC4-CC4D-A580-102C8D6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9721-3AF7-714E-B2BA-543F37C0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C9F9-4697-1C45-84B2-F84BBEBF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578E-D029-F542-8963-91CEBAB9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0469-FCE9-D549-B418-3DCC7252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6A53-8904-FB41-8BE9-5188D19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33E-0E93-754A-ADA2-BB3C77B1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309B-410F-104F-8B01-95A80546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8D99-F32F-1B44-8D1C-7516DC43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A766-375E-FA4D-B4D2-79A8B8F6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627A-3475-B548-A69D-4BF3EA5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9B0C-6681-D74C-8FC1-40520BF1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BE90-324D-7740-B294-748C1ECB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7A4A-BFAD-4B43-B575-F2C701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22A9-61C3-2D4A-A80E-4C08A4C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2471-F0D8-9742-8DA4-2211364F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41C5-A021-FB4F-BE6F-791CFCD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844E-F0AD-2D4B-B82D-640569F43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C9D9-43C9-404B-B063-27D58E76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0225-1C5F-B94E-9384-9C6982D7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B97C9-3E3F-6A4E-9DB7-CD9A960C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4474-157E-3A4E-855B-55CDBA7E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7E99-5002-AB4C-801D-8E77E58B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A419-CB34-5740-8E3D-CB183928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7C04-240D-2F4D-BB74-CB2B236A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0905-99E8-9044-9351-AA75028B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FDC74-7CA5-4144-A38D-D4871B1B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23B6B-43C7-C24B-ABD3-2E1146C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1EC2-8517-F54B-820A-D0713CA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D1DE-FC26-3A45-8DD9-AFBAA07D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2C5-6474-2B43-84B7-74CFA06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F95D8-953F-2E41-BAD4-620E05A3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0A47-3B4D-4641-851D-06CE61B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FFBC-0DA3-1C48-83C5-AFE5276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E47BF-55C1-DA49-A314-4D418822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7ACE-A83B-6D4D-B9D3-F3A82065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7321-2446-FA40-A58D-88FDCFD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B3D-7F18-3043-95A2-7D88B7D2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5F34-4786-7342-8264-6392582A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9765-7027-6F4E-858B-C5E694A49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0EFF-BD12-D040-8D95-3198CD88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ECAB-FC86-C945-A082-66B249FF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05EF-3C9D-E143-9ECB-6FFDE1B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02D-20A5-C44A-B2BA-70B101F9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D6658-0EC1-7442-AF0E-56FBED327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40F3-02D1-4D47-96A1-00B2507F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F194-1FE8-0245-B1C0-FD059D2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7A88-6556-9149-8BC3-90AAE546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8D932-205C-3B4A-9F51-7391E4EC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C7CC-6EE9-AE4C-B431-DFE662D1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855F-08D9-F24D-A538-2E3D20F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E6CD-041E-B242-9A64-3EF5C6AF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2C29-240E-F64F-9E9B-E8D42735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2F2-A3C7-1B4E-AACD-DE952B07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lemaslab/RU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493D92-646C-9742-84F6-7A6FEFB3C832}"/>
              </a:ext>
            </a:extLst>
          </p:cNvPr>
          <p:cNvGrpSpPr/>
          <p:nvPr/>
        </p:nvGrpSpPr>
        <p:grpSpPr>
          <a:xfrm>
            <a:off x="722685" y="480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3149156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3149156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3634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 rot="19792549">
              <a:off x="3096802" y="3459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 rot="16200000">
              <a:off x="8437418" y="2281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E6B8959-2FB8-BE49-BFB9-B0678B847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0327" y="651624"/>
              <a:ext cx="2152515" cy="2152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849B00-7292-4B48-AE99-5BFB39C1AC18}"/>
              </a:ext>
            </a:extLst>
          </p:cNvPr>
          <p:cNvSpPr txBox="1"/>
          <p:nvPr/>
        </p:nvSpPr>
        <p:spPr>
          <a:xfrm>
            <a:off x="3429000" y="618334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RUMP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https://github.com/lemaslab/RUMP</a:t>
            </a:r>
            <a:r>
              <a:rPr lang="en-US" dirty="0"/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10D7835-FAF7-B343-B4F1-16DBAD805C38}"/>
              </a:ext>
            </a:extLst>
          </p:cNvPr>
          <p:cNvSpPr txBox="1">
            <a:spLocks/>
          </p:cNvSpPr>
          <p:nvPr/>
        </p:nvSpPr>
        <p:spPr>
          <a:xfrm>
            <a:off x="685800" y="3810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cs typeface="Arial Black"/>
              </a:rPr>
              <a:t>Overview of RUMP Workflow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F404A4-DCC7-FA44-84B7-D62479761F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4737"/>
            <a:ext cx="9906000" cy="54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38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22</cp:revision>
  <dcterms:created xsi:type="dcterms:W3CDTF">2020-04-24T18:39:59Z</dcterms:created>
  <dcterms:modified xsi:type="dcterms:W3CDTF">2020-08-15T23:24:37Z</dcterms:modified>
</cp:coreProperties>
</file>