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90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4664"/>
  </p:normalViewPr>
  <p:slideViewPr>
    <p:cSldViewPr snapToGrid="0" snapToObjects="1">
      <p:cViewPr varScale="1">
        <p:scale>
          <a:sx n="59" d="100"/>
          <a:sy n="59" d="100"/>
        </p:scale>
        <p:origin x="21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361E7-421D-C840-94BC-96A91BD89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AA09D-1B0D-A841-A3CA-62B53D608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E043B-BAE6-BA40-ABFC-308CA709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26FA-8B00-DC4C-94EA-40DDD455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DD121-7C08-C34E-824F-1AC90D34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50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0AE9-7E2E-4441-879A-0E8480730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84E70-1300-1F43-92F1-5ED87C0B2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7647D-46A9-2D49-96D0-B6D4CB30C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61926-B2E4-5645-A608-231FDF44E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A078B-3CC4-CC4D-A580-102C8D6A5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9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BE9721-3AF7-714E-B2BA-543F37C042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FC9F9-4697-1C45-84B2-F84BBEBFF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0578E-D029-F542-8963-91CEBAB9C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60469-FCE9-D549-B418-3DCC7252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76A53-8904-FB41-8BE9-5188D19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4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9233E-0E93-754A-ADA2-BB3C77B1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6309B-410F-104F-8B01-95A80546C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A8D99-F32F-1B44-8D1C-7516DC43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9A766-375E-FA4D-B4D2-79A8B8F66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1627A-3475-B548-A69D-4BF3EA51E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34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9B0C-6681-D74C-8FC1-40520BF1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BBE90-324D-7740-B294-748C1ECB1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27A4A-BFAD-4B43-B575-F2C70195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E22A9-61C3-2D4A-A80E-4C08A4C43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52471-F0D8-9742-8DA4-2211364F3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0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B41C5-A021-FB4F-BE6F-791CFCDA9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3844E-F0AD-2D4B-B82D-640569F43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6C9D9-43C9-404B-B063-27D58E766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90225-1C5F-B94E-9384-9C6982D7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B97C9-3E3F-6A4E-9DB7-CD9A960C2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24474-157E-3A4E-855B-55CDBA7E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1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E7E99-5002-AB4C-801D-8E77E58B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EA419-CB34-5740-8E3D-CB183928B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27C04-240D-2F4D-BB74-CB2B236A1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F0905-99E8-9044-9351-AA75028BA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DFDC74-7CA5-4144-A38D-D4871B1BC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23B6B-43C7-C24B-ABD3-2E1146CAB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6/12/20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341EC2-8517-F54B-820A-D0713CAF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25D1DE-FC26-3A45-8DD9-AFBAA07D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4E2C5-6474-2B43-84B7-74CFA06B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0F95D8-953F-2E41-BAD4-620E05A3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6/12/20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D0A47-3B4D-4641-851D-06CE61B22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4FFBC-0DA3-1C48-83C5-AFE52767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5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E47BF-55C1-DA49-A314-4D4188225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6/12/20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C67ACE-A83B-6D4D-B9D3-F3A820656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77321-2446-FA40-A58D-88FDCFD2C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B1B3D-7F18-3043-95A2-7D88B7D2A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15F34-4786-7342-8264-6392582AC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69765-7027-6F4E-858B-C5E694A49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70EFF-BD12-D040-8D95-3198CD888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5ECAB-FC86-C945-A082-66B249FF5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605EF-3C9D-E143-9ECB-6FFDE1B6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5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402D-20A5-C44A-B2BA-70B101F9B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0D6658-0EC1-7442-AF0E-56FBED327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140F3-02D1-4D47-96A1-00B2507F6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9F194-1FE8-0245-B1C0-FD059D2C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37A88-6556-9149-8BC3-90AAE5466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8D932-205C-3B4A-9F51-7391E4EC2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4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3BC7CC-6EE9-AE4C-B431-DFE662D19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1855F-08D9-F24D-A538-2E3D20FDD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7E6CD-041E-B242-9A64-3EF5C6AFB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5CA74-3952-BD4B-AE8D-88D35F82BC16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42C29-240E-F64F-9E9B-E8D42735A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992F2-A3C7-1B4E-AACD-DE952B073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3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lemaslab/RUM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7F6126F-CB62-F241-8DEC-8C3D40A3410C}"/>
              </a:ext>
            </a:extLst>
          </p:cNvPr>
          <p:cNvGrpSpPr/>
          <p:nvPr/>
        </p:nvGrpSpPr>
        <p:grpSpPr>
          <a:xfrm>
            <a:off x="722685" y="480060"/>
            <a:ext cx="11095935" cy="5554980"/>
            <a:chOff x="722685" y="480060"/>
            <a:chExt cx="11095935" cy="5554980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DF5C47EE-141E-1D4E-A9D0-34306748FB30}"/>
                </a:ext>
              </a:extLst>
            </p:cNvPr>
            <p:cNvSpPr/>
            <p:nvPr/>
          </p:nvSpPr>
          <p:spPr>
            <a:xfrm>
              <a:off x="3220378" y="480060"/>
              <a:ext cx="8598242" cy="5554980"/>
            </a:xfrm>
            <a:prstGeom prst="roundRect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3D4ABD3-2536-684F-B992-9D4C5D2C24D5}"/>
                </a:ext>
              </a:extLst>
            </p:cNvPr>
            <p:cNvSpPr/>
            <p:nvPr/>
          </p:nvSpPr>
          <p:spPr>
            <a:xfrm>
              <a:off x="722685" y="2413416"/>
              <a:ext cx="991981" cy="1379095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Sample preparation</a:t>
              </a:r>
            </a:p>
          </p:txBody>
        </p:sp>
        <p:pic>
          <p:nvPicPr>
            <p:cNvPr id="1030" name="Picture 6" descr="https://documents.lucidchart.com/documents/966fbf01-d9b7-4749-8747-a6a4ed470af1/pages/0_0?a=432&amp;x=972&amp;y=132&amp;w=168&amp;h=176&amp;store=1&amp;accept=image%2F*&amp;auth=LCA%206e2750aa87be5669f8761a236447553de47d667a-ts%3D1587754664">
              <a:extLst>
                <a:ext uri="{FF2B5EF4-FFF2-40B4-BE49-F238E27FC236}">
                  <a16:creationId xmlns:a16="http://schemas.microsoft.com/office/drawing/2014/main" id="{2E89588A-1B42-A74F-8547-0E67489B29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857" y="2506063"/>
              <a:ext cx="747635" cy="783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5D6B518-601C-7E4E-ACE9-22A15D5D7EFA}"/>
                </a:ext>
              </a:extLst>
            </p:cNvPr>
            <p:cNvSpPr/>
            <p:nvPr/>
          </p:nvSpPr>
          <p:spPr>
            <a:xfrm>
              <a:off x="2045517" y="2413416"/>
              <a:ext cx="991981" cy="1379095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LC-HRMS</a:t>
              </a:r>
            </a:p>
          </p:txBody>
        </p:sp>
        <p:pic>
          <p:nvPicPr>
            <p:cNvPr id="1032" name="Picture 8" descr="https://documents.lucidchart.com/documents/966fbf01-d9b7-4749-8747-a6a4ed470af1/pages/0_0?a=435&amp;x=962&amp;y=324&amp;w=189&amp;h=290&amp;store=1&amp;accept=image%2F*&amp;auth=LCA%2053be1e64f183a5e47bd79ffbf0a3e005a81eb5da-ts%3D1587754664">
              <a:extLst>
                <a:ext uri="{FF2B5EF4-FFF2-40B4-BE49-F238E27FC236}">
                  <a16:creationId xmlns:a16="http://schemas.microsoft.com/office/drawing/2014/main" id="{5996B929-BA75-034E-9202-1E30F00553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7715" y="2506063"/>
              <a:ext cx="619027" cy="950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8E5BBE2A-7CD1-A440-90EA-7D47BD517D32}"/>
                </a:ext>
              </a:extLst>
            </p:cNvPr>
            <p:cNvSpPr/>
            <p:nvPr/>
          </p:nvSpPr>
          <p:spPr>
            <a:xfrm>
              <a:off x="3368349" y="2413416"/>
              <a:ext cx="1648019" cy="1379095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 err="1"/>
                <a:t>mzXML</a:t>
              </a:r>
              <a:r>
                <a:rPr lang="en-US" sz="1100" dirty="0"/>
                <a:t> files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23FD1C-0185-9643-BDA6-0B777DE4C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11418" y="2602248"/>
              <a:ext cx="1337310" cy="786653"/>
            </a:xfrm>
            <a:prstGeom prst="rect">
              <a:avLst/>
            </a:prstGeom>
          </p:spPr>
        </p:pic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9A51130F-A4CF-1543-929C-EF648B1661B4}"/>
                </a:ext>
              </a:extLst>
            </p:cNvPr>
            <p:cNvSpPr/>
            <p:nvPr/>
          </p:nvSpPr>
          <p:spPr>
            <a:xfrm>
              <a:off x="5347219" y="2722292"/>
              <a:ext cx="1648019" cy="847383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Data Processing</a:t>
              </a:r>
            </a:p>
          </p:txBody>
        </p:sp>
        <p:pic>
          <p:nvPicPr>
            <p:cNvPr id="17" name="Picture 18" descr="Image result for MzMine logo">
              <a:extLst>
                <a:ext uri="{FF2B5EF4-FFF2-40B4-BE49-F238E27FC236}">
                  <a16:creationId xmlns:a16="http://schemas.microsoft.com/office/drawing/2014/main" id="{BE5F5556-1BE7-EA46-B2C3-62760EDD4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1940" y="2880558"/>
              <a:ext cx="1378576" cy="319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58854022-74E5-D749-BE79-BBCB49367029}"/>
                </a:ext>
              </a:extLst>
            </p:cNvPr>
            <p:cNvSpPr/>
            <p:nvPr/>
          </p:nvSpPr>
          <p:spPr>
            <a:xfrm>
              <a:off x="7730536" y="2599197"/>
              <a:ext cx="1648019" cy="1070219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File Format Transformation</a:t>
              </a:r>
            </a:p>
          </p:txBody>
        </p:sp>
        <p:pic>
          <p:nvPicPr>
            <p:cNvPr id="1034" name="Picture 10" descr="The Python Logo | Python Software Foundation">
              <a:extLst>
                <a:ext uri="{FF2B5EF4-FFF2-40B4-BE49-F238E27FC236}">
                  <a16:creationId xmlns:a16="http://schemas.microsoft.com/office/drawing/2014/main" id="{59AC2F94-2403-D94F-B180-C1657D70C0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0876" y="2664926"/>
              <a:ext cx="1518973" cy="513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1CF5C0B0-F345-0743-9188-17DA4E4A36B7}"/>
                </a:ext>
              </a:extLst>
            </p:cNvPr>
            <p:cNvSpPr/>
            <p:nvPr/>
          </p:nvSpPr>
          <p:spPr>
            <a:xfrm>
              <a:off x="5347219" y="1192773"/>
              <a:ext cx="1648019" cy="1070219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Blank Subtraction &amp; Statistical Analysis</a:t>
              </a:r>
            </a:p>
          </p:txBody>
        </p:sp>
        <p:pic>
          <p:nvPicPr>
            <p:cNvPr id="22" name="Picture 10" descr="The Python Logo | Python Software Foundation">
              <a:extLst>
                <a:ext uri="{FF2B5EF4-FFF2-40B4-BE49-F238E27FC236}">
                  <a16:creationId xmlns:a16="http://schemas.microsoft.com/office/drawing/2014/main" id="{0D7A6A39-7D99-084C-9375-46CEFBB1B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7559" y="1258502"/>
              <a:ext cx="1518973" cy="513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46E759D1-8A1C-9747-B71C-B84EEDCA8727}"/>
                </a:ext>
              </a:extLst>
            </p:cNvPr>
            <p:cNvSpPr/>
            <p:nvPr/>
          </p:nvSpPr>
          <p:spPr>
            <a:xfrm>
              <a:off x="7730536" y="1192773"/>
              <a:ext cx="1648019" cy="1070219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Unidentified Metabolites Search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80E57EE8-268C-2642-817F-622E10611B16}"/>
                </a:ext>
              </a:extLst>
            </p:cNvPr>
            <p:cNvSpPr/>
            <p:nvPr/>
          </p:nvSpPr>
          <p:spPr>
            <a:xfrm>
              <a:off x="7005608" y="4062987"/>
              <a:ext cx="1648019" cy="1070219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Report Generation</a:t>
              </a:r>
            </a:p>
          </p:txBody>
        </p:sp>
        <p:pic>
          <p:nvPicPr>
            <p:cNvPr id="29" name="Picture 2" descr="Image result for multiqc logo">
              <a:extLst>
                <a:ext uri="{FF2B5EF4-FFF2-40B4-BE49-F238E27FC236}">
                  <a16:creationId xmlns:a16="http://schemas.microsoft.com/office/drawing/2014/main" id="{BF5C724A-B8C1-404D-AEE4-509526C00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5996" y="4275246"/>
              <a:ext cx="1347047" cy="358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55A2825B-E7F0-724A-BF60-884B1D96A0C2}"/>
                </a:ext>
              </a:extLst>
            </p:cNvPr>
            <p:cNvSpPr/>
            <p:nvPr/>
          </p:nvSpPr>
          <p:spPr>
            <a:xfrm>
              <a:off x="8968155" y="4062987"/>
              <a:ext cx="1648019" cy="1070219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Pathway Analysis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5437120-B47F-9F4B-B225-79D7B13C6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049818" y="4154984"/>
              <a:ext cx="1484692" cy="598541"/>
            </a:xfrm>
            <a:prstGeom prst="rect">
              <a:avLst/>
            </a:prstGeom>
          </p:spPr>
        </p:pic>
        <p:sp>
          <p:nvSpPr>
            <p:cNvPr id="14" name="Notched Right Arrow 13">
              <a:extLst>
                <a:ext uri="{FF2B5EF4-FFF2-40B4-BE49-F238E27FC236}">
                  <a16:creationId xmlns:a16="http://schemas.microsoft.com/office/drawing/2014/main" id="{318DCD76-DA29-A344-99B6-636DF25FF74C}"/>
                </a:ext>
              </a:extLst>
            </p:cNvPr>
            <p:cNvSpPr/>
            <p:nvPr/>
          </p:nvSpPr>
          <p:spPr>
            <a:xfrm>
              <a:off x="1793433" y="2991397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Notched Right Arrow 34">
              <a:extLst>
                <a:ext uri="{FF2B5EF4-FFF2-40B4-BE49-F238E27FC236}">
                  <a16:creationId xmlns:a16="http://schemas.microsoft.com/office/drawing/2014/main" id="{65191A46-E8C7-CC45-BD92-C80B9883D602}"/>
                </a:ext>
              </a:extLst>
            </p:cNvPr>
            <p:cNvSpPr/>
            <p:nvPr/>
          </p:nvSpPr>
          <p:spPr>
            <a:xfrm>
              <a:off x="3096802" y="2997267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Notched Right Arrow 35">
              <a:extLst>
                <a:ext uri="{FF2B5EF4-FFF2-40B4-BE49-F238E27FC236}">
                  <a16:creationId xmlns:a16="http://schemas.microsoft.com/office/drawing/2014/main" id="{4DB94192-EDD3-F042-ADC0-B635A1607D1E}"/>
                </a:ext>
              </a:extLst>
            </p:cNvPr>
            <p:cNvSpPr/>
            <p:nvPr/>
          </p:nvSpPr>
          <p:spPr>
            <a:xfrm>
              <a:off x="5078006" y="3011117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Notched Right Arrow 36">
              <a:extLst>
                <a:ext uri="{FF2B5EF4-FFF2-40B4-BE49-F238E27FC236}">
                  <a16:creationId xmlns:a16="http://schemas.microsoft.com/office/drawing/2014/main" id="{42D94C2D-9241-0844-AA5C-DC4F6C631659}"/>
                </a:ext>
              </a:extLst>
            </p:cNvPr>
            <p:cNvSpPr/>
            <p:nvPr/>
          </p:nvSpPr>
          <p:spPr>
            <a:xfrm rot="16200000">
              <a:off x="6103244" y="2346091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Notched Right Arrow 37">
              <a:extLst>
                <a:ext uri="{FF2B5EF4-FFF2-40B4-BE49-F238E27FC236}">
                  <a16:creationId xmlns:a16="http://schemas.microsoft.com/office/drawing/2014/main" id="{436E008E-8C61-684E-82E8-FBFB89CD61D4}"/>
                </a:ext>
              </a:extLst>
            </p:cNvPr>
            <p:cNvSpPr/>
            <p:nvPr/>
          </p:nvSpPr>
          <p:spPr>
            <a:xfrm>
              <a:off x="7251177" y="1615494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Notched Right Arrow 38">
              <a:extLst>
                <a:ext uri="{FF2B5EF4-FFF2-40B4-BE49-F238E27FC236}">
                  <a16:creationId xmlns:a16="http://schemas.microsoft.com/office/drawing/2014/main" id="{1A1572B8-EC65-EF41-9026-E43A01FA26D5}"/>
                </a:ext>
              </a:extLst>
            </p:cNvPr>
            <p:cNvSpPr/>
            <p:nvPr/>
          </p:nvSpPr>
          <p:spPr>
            <a:xfrm rot="2416297">
              <a:off x="7251177" y="2301765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Notched Right Arrow 39">
              <a:extLst>
                <a:ext uri="{FF2B5EF4-FFF2-40B4-BE49-F238E27FC236}">
                  <a16:creationId xmlns:a16="http://schemas.microsoft.com/office/drawing/2014/main" id="{1D06ABEA-9F2F-D54B-8951-B647D05422F0}"/>
                </a:ext>
              </a:extLst>
            </p:cNvPr>
            <p:cNvSpPr/>
            <p:nvPr/>
          </p:nvSpPr>
          <p:spPr>
            <a:xfrm rot="6539232">
              <a:off x="8006125" y="3728348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Notched Right Arrow 40">
              <a:extLst>
                <a:ext uri="{FF2B5EF4-FFF2-40B4-BE49-F238E27FC236}">
                  <a16:creationId xmlns:a16="http://schemas.microsoft.com/office/drawing/2014/main" id="{EE1F4851-C03F-2048-ADC6-214908E14F2F}"/>
                </a:ext>
              </a:extLst>
            </p:cNvPr>
            <p:cNvSpPr/>
            <p:nvPr/>
          </p:nvSpPr>
          <p:spPr>
            <a:xfrm rot="2807306">
              <a:off x="9449327" y="3683591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4" descr="Image result for docker logo">
              <a:extLst>
                <a:ext uri="{FF2B5EF4-FFF2-40B4-BE49-F238E27FC236}">
                  <a16:creationId xmlns:a16="http://schemas.microsoft.com/office/drawing/2014/main" id="{FCE0D461-414C-1844-826A-527ED2907D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1784" y="2377821"/>
              <a:ext cx="1446923" cy="1237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16" descr="https://documents.lucidchart.com/documents/6368cd09-01fe-4ea0-83a3-f9698b687ee4/pages/0_0?a=1699&amp;x=1030&amp;y=970&amp;w=228&amp;h=228&amp;store=1&amp;accept=image%2F*&amp;auth=LCA%20cdeee157b25ee3ce4fa4fca389a8398edca29a4f-ts%3D1571535957">
              <a:extLst>
                <a:ext uri="{FF2B5EF4-FFF2-40B4-BE49-F238E27FC236}">
                  <a16:creationId xmlns:a16="http://schemas.microsoft.com/office/drawing/2014/main" id="{67B6B685-F74E-4348-BA74-CED4A6391C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9057" y="669919"/>
              <a:ext cx="1559060" cy="1559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Image result for nextflow logo">
              <a:extLst>
                <a:ext uri="{FF2B5EF4-FFF2-40B4-BE49-F238E27FC236}">
                  <a16:creationId xmlns:a16="http://schemas.microsoft.com/office/drawing/2014/main" id="{E61C07FB-4ABF-E44A-A107-66B61850A0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1434" y="4385913"/>
              <a:ext cx="2951371" cy="593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@bionitio-team">
              <a:extLst>
                <a:ext uri="{FF2B5EF4-FFF2-40B4-BE49-F238E27FC236}">
                  <a16:creationId xmlns:a16="http://schemas.microsoft.com/office/drawing/2014/main" id="{BEC34F1E-65D8-FD47-B4DF-65BE1C6256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6819" y="958979"/>
              <a:ext cx="1270000" cy="127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CEMBIO logo header">
              <a:extLst>
                <a:ext uri="{FF2B5EF4-FFF2-40B4-BE49-F238E27FC236}">
                  <a16:creationId xmlns:a16="http://schemas.microsoft.com/office/drawing/2014/main" id="{197219C4-6E9F-6644-87EA-B3486B122E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2783" y="1290806"/>
              <a:ext cx="1343523" cy="480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4465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AF849B00-7292-4B48-AE99-5BFB39C1AC18}"/>
              </a:ext>
            </a:extLst>
          </p:cNvPr>
          <p:cNvSpPr txBox="1"/>
          <p:nvPr/>
        </p:nvSpPr>
        <p:spPr>
          <a:xfrm>
            <a:off x="3429000" y="6183348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RUMP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https://github.com/lemaslab/RUMP</a:t>
            </a:r>
            <a:r>
              <a:rPr lang="en-US" dirty="0"/>
              <a:t> 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10D7835-FAF7-B343-B4F1-16DBAD805C38}"/>
              </a:ext>
            </a:extLst>
          </p:cNvPr>
          <p:cNvSpPr txBox="1">
            <a:spLocks/>
          </p:cNvSpPr>
          <p:nvPr/>
        </p:nvSpPr>
        <p:spPr>
          <a:xfrm>
            <a:off x="685800" y="381000"/>
            <a:ext cx="10820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kern="0" dirty="0">
                <a:solidFill>
                  <a:schemeClr val="tx2"/>
                </a:solidFill>
                <a:latin typeface="Arial Black"/>
                <a:cs typeface="Arial Black"/>
              </a:rPr>
              <a:t>Overview of RUMP Workflow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5F404A4-DCC7-FA44-84B7-D62479761F7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724737"/>
            <a:ext cx="9906000" cy="54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8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38</Words>
  <Application>Microsoft Macintosh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Du, Xinsong</dc:creator>
  <cp:lastModifiedBy>Du, Xinsong</cp:lastModifiedBy>
  <cp:revision>18</cp:revision>
  <dcterms:created xsi:type="dcterms:W3CDTF">2020-04-24T18:39:59Z</dcterms:created>
  <dcterms:modified xsi:type="dcterms:W3CDTF">2020-06-12T14:07:14Z</dcterms:modified>
</cp:coreProperties>
</file>