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9319200" cy="36576000"/>
  <p:notesSz cx="9309100" cy="70231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11520" userDrawn="1">
          <p15:clr>
            <a:srgbClr val="A4A3A4"/>
          </p15:clr>
        </p15:guide>
        <p15:guide id="2" pos="12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ence-kominsky" initials="t"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6CCFF"/>
    <a:srgbClr val="F9CD75"/>
    <a:srgbClr val="162C55"/>
    <a:srgbClr val="005596"/>
    <a:srgbClr val="6D9AC3"/>
    <a:srgbClr val="F36F21"/>
    <a:srgbClr val="FF6600"/>
    <a:srgbClr val="0066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p:restoredTop sz="99389" autoAdjust="0"/>
  </p:normalViewPr>
  <p:slideViewPr>
    <p:cSldViewPr>
      <p:cViewPr>
        <p:scale>
          <a:sx n="21" d="100"/>
          <a:sy n="21" d="100"/>
        </p:scale>
        <p:origin x="1024" y="-664"/>
      </p:cViewPr>
      <p:guideLst>
        <p:guide orient="horz" pos="11520"/>
        <p:guide pos="12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11" tIns="46656" rIns="93311" bIns="46656" rtlCol="0"/>
          <a:lstStyle>
            <a:lvl1pPr algn="l">
              <a:defRPr sz="1200"/>
            </a:lvl1pPr>
          </a:lstStyle>
          <a:p>
            <a:endParaRPr lang="en-US" dirty="0"/>
          </a:p>
        </p:txBody>
      </p:sp>
      <p:sp>
        <p:nvSpPr>
          <p:cNvPr id="3" name="Date Placeholder 2"/>
          <p:cNvSpPr>
            <a:spLocks noGrp="1"/>
          </p:cNvSpPr>
          <p:nvPr>
            <p:ph type="dt" sz="quarter" idx="1"/>
          </p:nvPr>
        </p:nvSpPr>
        <p:spPr>
          <a:xfrm>
            <a:off x="5273002" y="0"/>
            <a:ext cx="4033943" cy="351155"/>
          </a:xfrm>
          <a:prstGeom prst="rect">
            <a:avLst/>
          </a:prstGeom>
        </p:spPr>
        <p:txBody>
          <a:bodyPr vert="horz" lIns="93311" tIns="46656" rIns="93311" bIns="46656" rtlCol="0"/>
          <a:lstStyle>
            <a:lvl1pPr algn="r">
              <a:defRPr sz="1200"/>
            </a:lvl1pPr>
          </a:lstStyle>
          <a:p>
            <a:fld id="{824A6E73-D5B5-284E-A368-1D68D70AD081}" type="datetimeFigureOut">
              <a:rPr lang="en-US" smtClean="0"/>
              <a:t>11/12/19</a:t>
            </a:fld>
            <a:endParaRPr lang="en-US" dirty="0"/>
          </a:p>
        </p:txBody>
      </p:sp>
      <p:sp>
        <p:nvSpPr>
          <p:cNvPr id="4" name="Footer Placeholder 3"/>
          <p:cNvSpPr>
            <a:spLocks noGrp="1"/>
          </p:cNvSpPr>
          <p:nvPr>
            <p:ph type="ftr" sz="quarter" idx="2"/>
          </p:nvPr>
        </p:nvSpPr>
        <p:spPr>
          <a:xfrm>
            <a:off x="0" y="6670727"/>
            <a:ext cx="4033943" cy="351155"/>
          </a:xfrm>
          <a:prstGeom prst="rect">
            <a:avLst/>
          </a:prstGeom>
        </p:spPr>
        <p:txBody>
          <a:bodyPr vert="horz" lIns="93311" tIns="46656" rIns="93311" bIns="4665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3002" y="6670727"/>
            <a:ext cx="4033943" cy="351155"/>
          </a:xfrm>
          <a:prstGeom prst="rect">
            <a:avLst/>
          </a:prstGeom>
        </p:spPr>
        <p:txBody>
          <a:bodyPr vert="horz" lIns="93311" tIns="46656" rIns="93311" bIns="46656" rtlCol="0" anchor="b"/>
          <a:lstStyle>
            <a:lvl1pPr algn="r">
              <a:defRPr sz="1200"/>
            </a:lvl1pPr>
          </a:lstStyle>
          <a:p>
            <a:fld id="{22FB357F-54EF-D94C-9EDC-3388E37F0F11}" type="slidenum">
              <a:rPr lang="en-US" smtClean="0"/>
              <a:t>‹#›</a:t>
            </a:fld>
            <a:endParaRPr lang="en-US" dirty="0"/>
          </a:p>
        </p:txBody>
      </p:sp>
    </p:spTree>
    <p:extLst>
      <p:ext uri="{BB962C8B-B14F-4D97-AF65-F5344CB8AC3E}">
        <p14:creationId xmlns:p14="http://schemas.microsoft.com/office/powerpoint/2010/main" val="350646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11" tIns="46656" rIns="93311" bIns="46656" rtlCol="0"/>
          <a:lstStyle>
            <a:lvl1pPr algn="l">
              <a:defRPr sz="1200"/>
            </a:lvl1pPr>
          </a:lstStyle>
          <a:p>
            <a:endParaRPr lang="en-US"/>
          </a:p>
        </p:txBody>
      </p:sp>
      <p:sp>
        <p:nvSpPr>
          <p:cNvPr id="3" name="Date Placeholder 2"/>
          <p:cNvSpPr>
            <a:spLocks noGrp="1"/>
          </p:cNvSpPr>
          <p:nvPr>
            <p:ph type="dt" idx="1"/>
          </p:nvPr>
        </p:nvSpPr>
        <p:spPr>
          <a:xfrm>
            <a:off x="5273542" y="0"/>
            <a:ext cx="4033943" cy="351155"/>
          </a:xfrm>
          <a:prstGeom prst="rect">
            <a:avLst/>
          </a:prstGeom>
        </p:spPr>
        <p:txBody>
          <a:bodyPr vert="horz" lIns="93311" tIns="46656" rIns="93311" bIns="46656" rtlCol="0"/>
          <a:lstStyle>
            <a:lvl1pPr algn="r">
              <a:defRPr sz="1200"/>
            </a:lvl1pPr>
          </a:lstStyle>
          <a:p>
            <a:fld id="{5DB8BBCB-7EDB-B44A-8066-E6CDD2228238}" type="datetimeFigureOut">
              <a:rPr lang="en-US" smtClean="0"/>
              <a:t>11/12/19</a:t>
            </a:fld>
            <a:endParaRPr lang="en-US"/>
          </a:p>
        </p:txBody>
      </p:sp>
      <p:sp>
        <p:nvSpPr>
          <p:cNvPr id="4" name="Slide Image Placeholder 3"/>
          <p:cNvSpPr>
            <a:spLocks noGrp="1" noRot="1" noChangeAspect="1"/>
          </p:cNvSpPr>
          <p:nvPr>
            <p:ph type="sldImg" idx="2"/>
          </p:nvPr>
        </p:nvSpPr>
        <p:spPr>
          <a:xfrm>
            <a:off x="3240088" y="527050"/>
            <a:ext cx="2828925" cy="2632075"/>
          </a:xfrm>
          <a:prstGeom prst="rect">
            <a:avLst/>
          </a:prstGeom>
          <a:noFill/>
          <a:ln w="12700">
            <a:solidFill>
              <a:prstClr val="black"/>
            </a:solidFill>
          </a:ln>
        </p:spPr>
        <p:txBody>
          <a:bodyPr vert="horz" lIns="93311" tIns="46656" rIns="93311" bIns="46656" rtlCol="0" anchor="ctr"/>
          <a:lstStyle/>
          <a:p>
            <a:endParaRPr lang="en-US"/>
          </a:p>
        </p:txBody>
      </p:sp>
      <p:sp>
        <p:nvSpPr>
          <p:cNvPr id="5" name="Notes Placeholder 4"/>
          <p:cNvSpPr>
            <a:spLocks noGrp="1"/>
          </p:cNvSpPr>
          <p:nvPr>
            <p:ph type="body" sz="quarter" idx="3"/>
          </p:nvPr>
        </p:nvSpPr>
        <p:spPr>
          <a:xfrm>
            <a:off x="930911" y="3335973"/>
            <a:ext cx="7447280" cy="3160395"/>
          </a:xfrm>
          <a:prstGeom prst="rect">
            <a:avLst/>
          </a:prstGeom>
        </p:spPr>
        <p:txBody>
          <a:bodyPr vert="horz" lIns="93311" tIns="46656" rIns="93311" bIns="4665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320"/>
            <a:ext cx="4033943" cy="351155"/>
          </a:xfrm>
          <a:prstGeom prst="rect">
            <a:avLst/>
          </a:prstGeom>
        </p:spPr>
        <p:txBody>
          <a:bodyPr vert="horz" lIns="93311" tIns="46656" rIns="93311" bIns="46656" rtlCol="0" anchor="b"/>
          <a:lstStyle>
            <a:lvl1pPr algn="l">
              <a:defRPr sz="1200"/>
            </a:lvl1pPr>
          </a:lstStyle>
          <a:p>
            <a:endParaRPr lang="en-US"/>
          </a:p>
        </p:txBody>
      </p:sp>
      <p:sp>
        <p:nvSpPr>
          <p:cNvPr id="7" name="Slide Number Placeholder 6"/>
          <p:cNvSpPr>
            <a:spLocks noGrp="1"/>
          </p:cNvSpPr>
          <p:nvPr>
            <p:ph type="sldNum" sz="quarter" idx="5"/>
          </p:nvPr>
        </p:nvSpPr>
        <p:spPr>
          <a:xfrm>
            <a:off x="5273542" y="6670320"/>
            <a:ext cx="4033943" cy="351155"/>
          </a:xfrm>
          <a:prstGeom prst="rect">
            <a:avLst/>
          </a:prstGeom>
        </p:spPr>
        <p:txBody>
          <a:bodyPr vert="horz" lIns="93311" tIns="46656" rIns="93311" bIns="46656" rtlCol="0" anchor="b"/>
          <a:lstStyle>
            <a:lvl1pPr algn="r">
              <a:defRPr sz="1200"/>
            </a:lvl1pPr>
          </a:lstStyle>
          <a:p>
            <a:fld id="{2E37C2FE-0F63-D349-9A4F-E5398EFF3FAC}" type="slidenum">
              <a:rPr lang="en-US" smtClean="0"/>
              <a:t>‹#›</a:t>
            </a:fld>
            <a:endParaRPr lang="en-US"/>
          </a:p>
        </p:txBody>
      </p:sp>
    </p:spTree>
    <p:extLst>
      <p:ext uri="{BB962C8B-B14F-4D97-AF65-F5344CB8AC3E}">
        <p14:creationId xmlns:p14="http://schemas.microsoft.com/office/powerpoint/2010/main" val="3994405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40088" y="527050"/>
            <a:ext cx="2828925" cy="2632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37C2FE-0F63-D349-9A4F-E5398EFF3FAC}" type="slidenum">
              <a:rPr lang="en-US" smtClean="0"/>
              <a:t>1</a:t>
            </a:fld>
            <a:endParaRPr lang="en-US"/>
          </a:p>
        </p:txBody>
      </p:sp>
    </p:spTree>
    <p:extLst>
      <p:ext uri="{BB962C8B-B14F-4D97-AF65-F5344CB8AC3E}">
        <p14:creationId xmlns:p14="http://schemas.microsoft.com/office/powerpoint/2010/main" val="352486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48699" y="11361902"/>
            <a:ext cx="33421807" cy="7840870"/>
          </a:xfrm>
        </p:spPr>
        <p:txBody>
          <a:bodyPr/>
          <a:lstStyle/>
          <a:p>
            <a:r>
              <a:rPr lang="en-US"/>
              <a:t>Click to edit Master title style</a:t>
            </a:r>
          </a:p>
        </p:txBody>
      </p:sp>
      <p:sp>
        <p:nvSpPr>
          <p:cNvPr id="3" name="Subtitle 2"/>
          <p:cNvSpPr>
            <a:spLocks noGrp="1"/>
          </p:cNvSpPr>
          <p:nvPr>
            <p:ph type="subTitle" idx="1"/>
          </p:nvPr>
        </p:nvSpPr>
        <p:spPr>
          <a:xfrm>
            <a:off x="5897394" y="20726774"/>
            <a:ext cx="27524416" cy="9346463"/>
          </a:xfrm>
        </p:spPr>
        <p:txBody>
          <a:bodyPr/>
          <a:lstStyle>
            <a:lvl1pPr marL="0" indent="0" algn="ctr">
              <a:buNone/>
              <a:defRPr/>
            </a:lvl1pPr>
            <a:lvl2pPr marL="409568" indent="0" algn="ctr">
              <a:buNone/>
              <a:defRPr/>
            </a:lvl2pPr>
            <a:lvl3pPr marL="819134" indent="0" algn="ctr">
              <a:buNone/>
              <a:defRPr/>
            </a:lvl3pPr>
            <a:lvl4pPr marL="1228702" indent="0" algn="ctr">
              <a:buNone/>
              <a:defRPr/>
            </a:lvl4pPr>
            <a:lvl5pPr marL="1638268" indent="0" algn="ctr">
              <a:buNone/>
              <a:defRPr/>
            </a:lvl5pPr>
            <a:lvl6pPr marL="2047836" indent="0" algn="ctr">
              <a:buNone/>
              <a:defRPr/>
            </a:lvl6pPr>
            <a:lvl7pPr marL="2457403" indent="0" algn="ctr">
              <a:buNone/>
              <a:defRPr/>
            </a:lvl7pPr>
            <a:lvl8pPr marL="2866970" indent="0" algn="ctr">
              <a:buNone/>
              <a:defRPr/>
            </a:lvl8pPr>
            <a:lvl9pPr marL="327653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1BE1D010-FAA8-5343-9AE1-71DD799C0BB2}" type="slidenum">
              <a:rPr lang="en-US"/>
              <a:pPr/>
              <a:t>‹#›</a:t>
            </a:fld>
            <a:endParaRPr lang="en-US" dirty="0"/>
          </a:p>
        </p:txBody>
      </p:sp>
    </p:spTree>
    <p:extLst>
      <p:ext uri="{BB962C8B-B14F-4D97-AF65-F5344CB8AC3E}">
        <p14:creationId xmlns:p14="http://schemas.microsoft.com/office/powerpoint/2010/main" val="284462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5F54D016-BFDE-8E46-8C05-6EB967ED98F1}" type="slidenum">
              <a:rPr lang="en-US"/>
              <a:pPr/>
              <a:t>‹#›</a:t>
            </a:fld>
            <a:endParaRPr lang="en-US" dirty="0"/>
          </a:p>
        </p:txBody>
      </p:sp>
    </p:spTree>
    <p:extLst>
      <p:ext uri="{BB962C8B-B14F-4D97-AF65-F5344CB8AC3E}">
        <p14:creationId xmlns:p14="http://schemas.microsoft.com/office/powerpoint/2010/main" val="28765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015663" y="3250468"/>
            <a:ext cx="8354843" cy="29261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48698" y="3250468"/>
            <a:ext cx="24949944" cy="29261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A7D553AB-808B-C34B-8079-BEF48D7009FA}" type="slidenum">
              <a:rPr lang="en-US"/>
              <a:pPr/>
              <a:t>‹#›</a:t>
            </a:fld>
            <a:endParaRPr lang="en-US" dirty="0"/>
          </a:p>
        </p:txBody>
      </p:sp>
    </p:spTree>
    <p:extLst>
      <p:ext uri="{BB962C8B-B14F-4D97-AF65-F5344CB8AC3E}">
        <p14:creationId xmlns:p14="http://schemas.microsoft.com/office/powerpoint/2010/main" val="369030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FCAF886-CB66-9047-B761-DB1F14EA5341}" type="slidenum">
              <a:rPr lang="en-US"/>
              <a:pPr/>
              <a:t>‹#›</a:t>
            </a:fld>
            <a:endParaRPr lang="en-US" dirty="0"/>
          </a:p>
        </p:txBody>
      </p:sp>
    </p:spTree>
    <p:extLst>
      <p:ext uri="{BB962C8B-B14F-4D97-AF65-F5344CB8AC3E}">
        <p14:creationId xmlns:p14="http://schemas.microsoft.com/office/powerpoint/2010/main" val="286872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5944" y="23504206"/>
            <a:ext cx="33421807" cy="7262928"/>
          </a:xfrm>
        </p:spPr>
        <p:txBody>
          <a:bodyPr anchor="t"/>
          <a:lstStyle>
            <a:lvl1pPr algn="l">
              <a:defRPr sz="3583" b="1" cap="all"/>
            </a:lvl1pPr>
          </a:lstStyle>
          <a:p>
            <a:r>
              <a:rPr lang="en-US"/>
              <a:t>Click to edit Master title style</a:t>
            </a:r>
          </a:p>
        </p:txBody>
      </p:sp>
      <p:sp>
        <p:nvSpPr>
          <p:cNvPr id="3" name="Text Placeholder 2"/>
          <p:cNvSpPr>
            <a:spLocks noGrp="1"/>
          </p:cNvSpPr>
          <p:nvPr>
            <p:ph type="body" idx="1"/>
          </p:nvPr>
        </p:nvSpPr>
        <p:spPr>
          <a:xfrm>
            <a:off x="3105944" y="15503207"/>
            <a:ext cx="33421807" cy="8000999"/>
          </a:xfrm>
        </p:spPr>
        <p:txBody>
          <a:bodyPr anchor="b"/>
          <a:lstStyle>
            <a:lvl1pPr marL="0" indent="0">
              <a:buNone/>
              <a:defRPr sz="1792"/>
            </a:lvl1pPr>
            <a:lvl2pPr marL="409568" indent="0">
              <a:buNone/>
              <a:defRPr sz="1612"/>
            </a:lvl2pPr>
            <a:lvl3pPr marL="819134" indent="0">
              <a:buNone/>
              <a:defRPr sz="1433"/>
            </a:lvl3pPr>
            <a:lvl4pPr marL="1228702" indent="0">
              <a:buNone/>
              <a:defRPr sz="1254"/>
            </a:lvl4pPr>
            <a:lvl5pPr marL="1638268" indent="0">
              <a:buNone/>
              <a:defRPr sz="1254"/>
            </a:lvl5pPr>
            <a:lvl6pPr marL="2047836" indent="0">
              <a:buNone/>
              <a:defRPr sz="1254"/>
            </a:lvl6pPr>
            <a:lvl7pPr marL="2457403" indent="0">
              <a:buNone/>
              <a:defRPr sz="1254"/>
            </a:lvl7pPr>
            <a:lvl8pPr marL="2866970" indent="0">
              <a:buNone/>
              <a:defRPr sz="1254"/>
            </a:lvl8pPr>
            <a:lvl9pPr marL="3276537" indent="0">
              <a:buNone/>
              <a:defRPr sz="125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86B1F593-A7BC-A944-9D93-8C38B9FEC227}" type="slidenum">
              <a:rPr lang="en-US"/>
              <a:pPr/>
              <a:t>‹#›</a:t>
            </a:fld>
            <a:endParaRPr lang="en-US" dirty="0"/>
          </a:p>
        </p:txBody>
      </p:sp>
    </p:spTree>
    <p:extLst>
      <p:ext uri="{BB962C8B-B14F-4D97-AF65-F5344CB8AC3E}">
        <p14:creationId xmlns:p14="http://schemas.microsoft.com/office/powerpoint/2010/main" val="3115786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48700" y="10566771"/>
            <a:ext cx="16652392" cy="21945231"/>
          </a:xfrm>
        </p:spPr>
        <p:txBody>
          <a:bodyPr/>
          <a:lstStyle>
            <a:lvl1pPr>
              <a:defRPr sz="2508"/>
            </a:lvl1pPr>
            <a:lvl2pPr>
              <a:defRPr sz="2150"/>
            </a:lvl2pPr>
            <a:lvl3pPr>
              <a:defRPr sz="1792"/>
            </a:lvl3pPr>
            <a:lvl4pPr>
              <a:defRPr sz="1612"/>
            </a:lvl4pPr>
            <a:lvl5pPr>
              <a:defRPr sz="1612"/>
            </a:lvl5pPr>
            <a:lvl6pPr>
              <a:defRPr sz="1612"/>
            </a:lvl6pPr>
            <a:lvl7pPr>
              <a:defRPr sz="1612"/>
            </a:lvl7pPr>
            <a:lvl8pPr>
              <a:defRPr sz="1612"/>
            </a:lvl8pPr>
            <a:lvl9pPr>
              <a:defRPr sz="16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718111" y="10566771"/>
            <a:ext cx="16652393" cy="21945231"/>
          </a:xfrm>
        </p:spPr>
        <p:txBody>
          <a:bodyPr/>
          <a:lstStyle>
            <a:lvl1pPr>
              <a:defRPr sz="2508"/>
            </a:lvl1pPr>
            <a:lvl2pPr>
              <a:defRPr sz="2150"/>
            </a:lvl2pPr>
            <a:lvl3pPr>
              <a:defRPr sz="1792"/>
            </a:lvl3pPr>
            <a:lvl4pPr>
              <a:defRPr sz="1612"/>
            </a:lvl4pPr>
            <a:lvl5pPr>
              <a:defRPr sz="1612"/>
            </a:lvl5pPr>
            <a:lvl6pPr>
              <a:defRPr sz="1612"/>
            </a:lvl6pPr>
            <a:lvl7pPr>
              <a:defRPr sz="1612"/>
            </a:lvl7pPr>
            <a:lvl8pPr>
              <a:defRPr sz="1612"/>
            </a:lvl8pPr>
            <a:lvl9pPr>
              <a:defRPr sz="16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C398778B-1745-C44B-A256-AEE845A1511E}" type="slidenum">
              <a:rPr lang="en-US"/>
              <a:pPr/>
              <a:t>‹#›</a:t>
            </a:fld>
            <a:endParaRPr lang="en-US" dirty="0"/>
          </a:p>
        </p:txBody>
      </p:sp>
    </p:spTree>
    <p:extLst>
      <p:ext uri="{BB962C8B-B14F-4D97-AF65-F5344CB8AC3E}">
        <p14:creationId xmlns:p14="http://schemas.microsoft.com/office/powerpoint/2010/main" val="97165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66206" y="1465101"/>
            <a:ext cx="35386793"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66206" y="8186902"/>
            <a:ext cx="17372807" cy="3412434"/>
          </a:xfrm>
        </p:spPr>
        <p:txBody>
          <a:bodyPr anchor="b"/>
          <a:lstStyle>
            <a:lvl1pPr marL="0" indent="0">
              <a:buNone/>
              <a:defRPr sz="2150" b="1"/>
            </a:lvl1pPr>
            <a:lvl2pPr marL="409568" indent="0">
              <a:buNone/>
              <a:defRPr sz="1792" b="1"/>
            </a:lvl2pPr>
            <a:lvl3pPr marL="819134" indent="0">
              <a:buNone/>
              <a:defRPr sz="1612" b="1"/>
            </a:lvl3pPr>
            <a:lvl4pPr marL="1228702" indent="0">
              <a:buNone/>
              <a:defRPr sz="1433" b="1"/>
            </a:lvl4pPr>
            <a:lvl5pPr marL="1638268" indent="0">
              <a:buNone/>
              <a:defRPr sz="1433" b="1"/>
            </a:lvl5pPr>
            <a:lvl6pPr marL="2047836" indent="0">
              <a:buNone/>
              <a:defRPr sz="1433" b="1"/>
            </a:lvl6pPr>
            <a:lvl7pPr marL="2457403" indent="0">
              <a:buNone/>
              <a:defRPr sz="1433" b="1"/>
            </a:lvl7pPr>
            <a:lvl8pPr marL="2866970" indent="0">
              <a:buNone/>
              <a:defRPr sz="1433" b="1"/>
            </a:lvl8pPr>
            <a:lvl9pPr marL="3276537" indent="0">
              <a:buNone/>
              <a:defRPr sz="1433" b="1"/>
            </a:lvl9pPr>
          </a:lstStyle>
          <a:p>
            <a:pPr lvl="0"/>
            <a:r>
              <a:rPr lang="en-US"/>
              <a:t>Click to edit Master text styles</a:t>
            </a:r>
          </a:p>
        </p:txBody>
      </p:sp>
      <p:sp>
        <p:nvSpPr>
          <p:cNvPr id="4" name="Content Placeholder 3"/>
          <p:cNvSpPr>
            <a:spLocks noGrp="1"/>
          </p:cNvSpPr>
          <p:nvPr>
            <p:ph sz="half" idx="2"/>
          </p:nvPr>
        </p:nvSpPr>
        <p:spPr>
          <a:xfrm>
            <a:off x="1966206" y="11599333"/>
            <a:ext cx="17372807" cy="21072798"/>
          </a:xfrm>
        </p:spPr>
        <p:txBody>
          <a:bodyPr/>
          <a:lstStyle>
            <a:lvl1pPr>
              <a:defRPr sz="2150"/>
            </a:lvl1pPr>
            <a:lvl2pPr>
              <a:defRPr sz="1792"/>
            </a:lvl2pPr>
            <a:lvl3pPr>
              <a:defRPr sz="1612"/>
            </a:lvl3pPr>
            <a:lvl4pPr>
              <a:defRPr sz="1433"/>
            </a:lvl4pPr>
            <a:lvl5pPr>
              <a:defRPr sz="1433"/>
            </a:lvl5pPr>
            <a:lvl6pPr>
              <a:defRPr sz="1433"/>
            </a:lvl6pPr>
            <a:lvl7pPr>
              <a:defRPr sz="1433"/>
            </a:lvl7pPr>
            <a:lvl8pPr>
              <a:defRPr sz="1433"/>
            </a:lvl8pPr>
            <a:lvl9pPr>
              <a:defRPr sz="14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974096" y="8186902"/>
            <a:ext cx="17378902" cy="3412434"/>
          </a:xfrm>
        </p:spPr>
        <p:txBody>
          <a:bodyPr anchor="b"/>
          <a:lstStyle>
            <a:lvl1pPr marL="0" indent="0">
              <a:buNone/>
              <a:defRPr sz="2150" b="1"/>
            </a:lvl1pPr>
            <a:lvl2pPr marL="409568" indent="0">
              <a:buNone/>
              <a:defRPr sz="1792" b="1"/>
            </a:lvl2pPr>
            <a:lvl3pPr marL="819134" indent="0">
              <a:buNone/>
              <a:defRPr sz="1612" b="1"/>
            </a:lvl3pPr>
            <a:lvl4pPr marL="1228702" indent="0">
              <a:buNone/>
              <a:defRPr sz="1433" b="1"/>
            </a:lvl4pPr>
            <a:lvl5pPr marL="1638268" indent="0">
              <a:buNone/>
              <a:defRPr sz="1433" b="1"/>
            </a:lvl5pPr>
            <a:lvl6pPr marL="2047836" indent="0">
              <a:buNone/>
              <a:defRPr sz="1433" b="1"/>
            </a:lvl6pPr>
            <a:lvl7pPr marL="2457403" indent="0">
              <a:buNone/>
              <a:defRPr sz="1433" b="1"/>
            </a:lvl7pPr>
            <a:lvl8pPr marL="2866970" indent="0">
              <a:buNone/>
              <a:defRPr sz="1433" b="1"/>
            </a:lvl8pPr>
            <a:lvl9pPr marL="3276537" indent="0">
              <a:buNone/>
              <a:defRPr sz="1433" b="1"/>
            </a:lvl9pPr>
          </a:lstStyle>
          <a:p>
            <a:pPr lvl="0"/>
            <a:r>
              <a:rPr lang="en-US"/>
              <a:t>Click to edit Master text styles</a:t>
            </a:r>
          </a:p>
        </p:txBody>
      </p:sp>
      <p:sp>
        <p:nvSpPr>
          <p:cNvPr id="6" name="Content Placeholder 5"/>
          <p:cNvSpPr>
            <a:spLocks noGrp="1"/>
          </p:cNvSpPr>
          <p:nvPr>
            <p:ph sz="quarter" idx="4"/>
          </p:nvPr>
        </p:nvSpPr>
        <p:spPr>
          <a:xfrm>
            <a:off x="19974096" y="11599333"/>
            <a:ext cx="17378902" cy="21072798"/>
          </a:xfrm>
        </p:spPr>
        <p:txBody>
          <a:bodyPr/>
          <a:lstStyle>
            <a:lvl1pPr>
              <a:defRPr sz="2150"/>
            </a:lvl1pPr>
            <a:lvl2pPr>
              <a:defRPr sz="1792"/>
            </a:lvl2pPr>
            <a:lvl3pPr>
              <a:defRPr sz="1612"/>
            </a:lvl3pPr>
            <a:lvl4pPr>
              <a:defRPr sz="1433"/>
            </a:lvl4pPr>
            <a:lvl5pPr>
              <a:defRPr sz="1433"/>
            </a:lvl5pPr>
            <a:lvl6pPr>
              <a:defRPr sz="1433"/>
            </a:lvl6pPr>
            <a:lvl7pPr>
              <a:defRPr sz="1433"/>
            </a:lvl7pPr>
            <a:lvl8pPr>
              <a:defRPr sz="1433"/>
            </a:lvl8pPr>
            <a:lvl9pPr>
              <a:defRPr sz="14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636FEEEE-C04E-A54B-87FE-5A856588EEF5}" type="slidenum">
              <a:rPr lang="en-US"/>
              <a:pPr/>
              <a:t>‹#›</a:t>
            </a:fld>
            <a:endParaRPr lang="en-US" dirty="0"/>
          </a:p>
        </p:txBody>
      </p:sp>
    </p:spTree>
    <p:extLst>
      <p:ext uri="{BB962C8B-B14F-4D97-AF65-F5344CB8AC3E}">
        <p14:creationId xmlns:p14="http://schemas.microsoft.com/office/powerpoint/2010/main" val="45618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1B9F3B95-9F66-D843-8FED-CB8C7A8015B3}" type="slidenum">
              <a:rPr lang="en-US"/>
              <a:pPr/>
              <a:t>‹#›</a:t>
            </a:fld>
            <a:endParaRPr lang="en-US" dirty="0"/>
          </a:p>
        </p:txBody>
      </p:sp>
    </p:spTree>
    <p:extLst>
      <p:ext uri="{BB962C8B-B14F-4D97-AF65-F5344CB8AC3E}">
        <p14:creationId xmlns:p14="http://schemas.microsoft.com/office/powerpoint/2010/main" val="5265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EE616A87-B19E-284A-B9F6-D8DDD9BEAD82}" type="slidenum">
              <a:rPr lang="en-US"/>
              <a:pPr/>
              <a:t>‹#›</a:t>
            </a:fld>
            <a:endParaRPr lang="en-US" dirty="0"/>
          </a:p>
        </p:txBody>
      </p:sp>
    </p:spTree>
    <p:extLst>
      <p:ext uri="{BB962C8B-B14F-4D97-AF65-F5344CB8AC3E}">
        <p14:creationId xmlns:p14="http://schemas.microsoft.com/office/powerpoint/2010/main" val="186458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6206" y="1455901"/>
            <a:ext cx="12935744" cy="6197231"/>
          </a:xfrm>
        </p:spPr>
        <p:txBody>
          <a:bodyPr anchor="b"/>
          <a:lstStyle>
            <a:lvl1pPr algn="l">
              <a:defRPr sz="1792" b="1"/>
            </a:lvl1pPr>
          </a:lstStyle>
          <a:p>
            <a:r>
              <a:rPr lang="en-US"/>
              <a:t>Click to edit Master title style</a:t>
            </a:r>
          </a:p>
        </p:txBody>
      </p:sp>
      <p:sp>
        <p:nvSpPr>
          <p:cNvPr id="3" name="Content Placeholder 2"/>
          <p:cNvSpPr>
            <a:spLocks noGrp="1"/>
          </p:cNvSpPr>
          <p:nvPr>
            <p:ph idx="1"/>
          </p:nvPr>
        </p:nvSpPr>
        <p:spPr>
          <a:xfrm>
            <a:off x="15372471" y="1455902"/>
            <a:ext cx="21980525" cy="31216232"/>
          </a:xfrm>
        </p:spPr>
        <p:txBody>
          <a:bodyPr/>
          <a:lstStyle>
            <a:lvl1pPr>
              <a:defRPr sz="2867"/>
            </a:lvl1pPr>
            <a:lvl2pPr>
              <a:defRPr sz="2508"/>
            </a:lvl2pPr>
            <a:lvl3pPr>
              <a:defRPr sz="2150"/>
            </a:lvl3pPr>
            <a:lvl4pPr>
              <a:defRPr sz="1792"/>
            </a:lvl4pPr>
            <a:lvl5pPr>
              <a:defRPr sz="1792"/>
            </a:lvl5pPr>
            <a:lvl6pPr>
              <a:defRPr sz="1792"/>
            </a:lvl6pPr>
            <a:lvl7pPr>
              <a:defRPr sz="1792"/>
            </a:lvl7pPr>
            <a:lvl8pPr>
              <a:defRPr sz="1792"/>
            </a:lvl8pPr>
            <a:lvl9pPr>
              <a:defRPr sz="17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66206" y="7653134"/>
            <a:ext cx="12935744" cy="25019001"/>
          </a:xfrm>
        </p:spPr>
        <p:txBody>
          <a:bodyPr/>
          <a:lstStyle>
            <a:lvl1pPr marL="0" indent="0">
              <a:buNone/>
              <a:defRPr sz="1254"/>
            </a:lvl1pPr>
            <a:lvl2pPr marL="409568" indent="0">
              <a:buNone/>
              <a:defRPr sz="1075"/>
            </a:lvl2pPr>
            <a:lvl3pPr marL="819134" indent="0">
              <a:buNone/>
              <a:defRPr sz="896"/>
            </a:lvl3pPr>
            <a:lvl4pPr marL="1228702" indent="0">
              <a:buNone/>
              <a:defRPr sz="807"/>
            </a:lvl4pPr>
            <a:lvl5pPr marL="1638268" indent="0">
              <a:buNone/>
              <a:defRPr sz="807"/>
            </a:lvl5pPr>
            <a:lvl6pPr marL="2047836" indent="0">
              <a:buNone/>
              <a:defRPr sz="807"/>
            </a:lvl6pPr>
            <a:lvl7pPr marL="2457403" indent="0">
              <a:buNone/>
              <a:defRPr sz="807"/>
            </a:lvl7pPr>
            <a:lvl8pPr marL="2866970" indent="0">
              <a:buNone/>
              <a:defRPr sz="807"/>
            </a:lvl8pPr>
            <a:lvl9pPr marL="3276537" indent="0">
              <a:buNone/>
              <a:defRPr sz="80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328A9B0E-9600-4E45-880E-636578A6F0E8}" type="slidenum">
              <a:rPr lang="en-US"/>
              <a:pPr/>
              <a:t>‹#›</a:t>
            </a:fld>
            <a:endParaRPr lang="en-US" dirty="0"/>
          </a:p>
        </p:txBody>
      </p:sp>
    </p:spTree>
    <p:extLst>
      <p:ext uri="{BB962C8B-B14F-4D97-AF65-F5344CB8AC3E}">
        <p14:creationId xmlns:p14="http://schemas.microsoft.com/office/powerpoint/2010/main" val="168072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6350" y="25602467"/>
            <a:ext cx="23592007" cy="3024073"/>
          </a:xfrm>
        </p:spPr>
        <p:txBody>
          <a:bodyPr anchor="b"/>
          <a:lstStyle>
            <a:lvl1pPr algn="l">
              <a:defRPr sz="1792" b="1"/>
            </a:lvl1pPr>
          </a:lstStyle>
          <a:p>
            <a:r>
              <a:rPr lang="en-US"/>
              <a:t>Click to edit Master title style</a:t>
            </a:r>
          </a:p>
        </p:txBody>
      </p:sp>
      <p:sp>
        <p:nvSpPr>
          <p:cNvPr id="3" name="Picture Placeholder 2"/>
          <p:cNvSpPr>
            <a:spLocks noGrp="1"/>
          </p:cNvSpPr>
          <p:nvPr>
            <p:ph type="pic" idx="1"/>
          </p:nvPr>
        </p:nvSpPr>
        <p:spPr>
          <a:xfrm>
            <a:off x="7706350" y="3268873"/>
            <a:ext cx="23592007" cy="21945232"/>
          </a:xfrm>
        </p:spPr>
        <p:txBody>
          <a:bodyPr/>
          <a:lstStyle>
            <a:lvl1pPr marL="0" indent="0">
              <a:buNone/>
              <a:defRPr sz="2867"/>
            </a:lvl1pPr>
            <a:lvl2pPr marL="409568" indent="0">
              <a:buNone/>
              <a:defRPr sz="2508"/>
            </a:lvl2pPr>
            <a:lvl3pPr marL="819134" indent="0">
              <a:buNone/>
              <a:defRPr sz="2150"/>
            </a:lvl3pPr>
            <a:lvl4pPr marL="1228702" indent="0">
              <a:buNone/>
              <a:defRPr sz="1792"/>
            </a:lvl4pPr>
            <a:lvl5pPr marL="1638268" indent="0">
              <a:buNone/>
              <a:defRPr sz="1792"/>
            </a:lvl5pPr>
            <a:lvl6pPr marL="2047836" indent="0">
              <a:buNone/>
              <a:defRPr sz="1792"/>
            </a:lvl6pPr>
            <a:lvl7pPr marL="2457403" indent="0">
              <a:buNone/>
              <a:defRPr sz="1792"/>
            </a:lvl7pPr>
            <a:lvl8pPr marL="2866970" indent="0">
              <a:buNone/>
              <a:defRPr sz="1792"/>
            </a:lvl8pPr>
            <a:lvl9pPr marL="3276537" indent="0">
              <a:buNone/>
              <a:defRPr sz="1792"/>
            </a:lvl9pPr>
          </a:lstStyle>
          <a:p>
            <a:pPr lvl="0"/>
            <a:endParaRPr lang="en-US" noProof="0" dirty="0"/>
          </a:p>
        </p:txBody>
      </p:sp>
      <p:sp>
        <p:nvSpPr>
          <p:cNvPr id="4" name="Text Placeholder 3"/>
          <p:cNvSpPr>
            <a:spLocks noGrp="1"/>
          </p:cNvSpPr>
          <p:nvPr>
            <p:ph type="body" sz="half" idx="2"/>
          </p:nvPr>
        </p:nvSpPr>
        <p:spPr>
          <a:xfrm>
            <a:off x="7706350" y="28626538"/>
            <a:ext cx="23592007" cy="4292232"/>
          </a:xfrm>
        </p:spPr>
        <p:txBody>
          <a:bodyPr/>
          <a:lstStyle>
            <a:lvl1pPr marL="0" indent="0">
              <a:buNone/>
              <a:defRPr sz="1254"/>
            </a:lvl1pPr>
            <a:lvl2pPr marL="409568" indent="0">
              <a:buNone/>
              <a:defRPr sz="1075"/>
            </a:lvl2pPr>
            <a:lvl3pPr marL="819134" indent="0">
              <a:buNone/>
              <a:defRPr sz="896"/>
            </a:lvl3pPr>
            <a:lvl4pPr marL="1228702" indent="0">
              <a:buNone/>
              <a:defRPr sz="807"/>
            </a:lvl4pPr>
            <a:lvl5pPr marL="1638268" indent="0">
              <a:buNone/>
              <a:defRPr sz="807"/>
            </a:lvl5pPr>
            <a:lvl6pPr marL="2047836" indent="0">
              <a:buNone/>
              <a:defRPr sz="807"/>
            </a:lvl6pPr>
            <a:lvl7pPr marL="2457403" indent="0">
              <a:buNone/>
              <a:defRPr sz="807"/>
            </a:lvl7pPr>
            <a:lvl8pPr marL="2866970" indent="0">
              <a:buNone/>
              <a:defRPr sz="807"/>
            </a:lvl8pPr>
            <a:lvl9pPr marL="3276537" indent="0">
              <a:buNone/>
              <a:defRPr sz="80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BBEFAF9B-02D4-0147-AB44-A9B8A4F4DC5C}" type="slidenum">
              <a:rPr lang="en-US"/>
              <a:pPr/>
              <a:t>‹#›</a:t>
            </a:fld>
            <a:endParaRPr lang="en-US" dirty="0"/>
          </a:p>
        </p:txBody>
      </p:sp>
    </p:spTree>
    <p:extLst>
      <p:ext uri="{BB962C8B-B14F-4D97-AF65-F5344CB8AC3E}">
        <p14:creationId xmlns:p14="http://schemas.microsoft.com/office/powerpoint/2010/main" val="113705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948699" y="3250463"/>
            <a:ext cx="33421807" cy="6096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72873" tIns="236436" rIns="472873" bIns="23643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948699" y="10566771"/>
            <a:ext cx="33421807" cy="21945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472873" tIns="236436" rIns="472873" bIns="2364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948696" y="33325538"/>
            <a:ext cx="8191500" cy="2436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defTabSz="4236461">
              <a:defRPr sz="6450">
                <a:latin typeface="Times New Roman" pitchFamily="18" charset="0"/>
                <a:ea typeface="+mn-ea"/>
              </a:defRPr>
            </a:lvl1pPr>
          </a:lstStyle>
          <a:p>
            <a:pPr>
              <a:defRPr/>
            </a:pPr>
            <a:endParaRPr lang="en-US" dirty="0"/>
          </a:p>
        </p:txBody>
      </p:sp>
      <p:sp>
        <p:nvSpPr>
          <p:cNvPr id="1029" name="Rectangle 5"/>
          <p:cNvSpPr>
            <a:spLocks noGrp="1" noChangeArrowheads="1"/>
          </p:cNvSpPr>
          <p:nvPr>
            <p:ph type="ftr" sz="quarter" idx="3"/>
          </p:nvPr>
        </p:nvSpPr>
        <p:spPr bwMode="auto">
          <a:xfrm>
            <a:off x="13434306" y="33325538"/>
            <a:ext cx="12450593" cy="2436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algn="ctr" defTabSz="4236461">
              <a:defRPr sz="6450">
                <a:latin typeface="Times New Roman" pitchFamily="18" charset="0"/>
                <a:ea typeface="+mn-ea"/>
              </a:defRPr>
            </a:lvl1pPr>
          </a:lstStyle>
          <a:p>
            <a:pPr>
              <a:defRPr/>
            </a:pPr>
            <a:endParaRPr lang="en-US" dirty="0"/>
          </a:p>
        </p:txBody>
      </p:sp>
      <p:sp>
        <p:nvSpPr>
          <p:cNvPr id="1030" name="Rectangle 6"/>
          <p:cNvSpPr>
            <a:spLocks noGrp="1" noChangeArrowheads="1"/>
          </p:cNvSpPr>
          <p:nvPr>
            <p:ph type="sldNum" sz="quarter" idx="4"/>
          </p:nvPr>
        </p:nvSpPr>
        <p:spPr bwMode="auto">
          <a:xfrm>
            <a:off x="28179005" y="33325538"/>
            <a:ext cx="8191500" cy="2436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72873" tIns="236436" rIns="472873" bIns="236436" numCol="1" anchor="t" anchorCtr="0" compatLnSpc="1">
            <a:prstTxWarp prst="textNoShape">
              <a:avLst/>
            </a:prstTxWarp>
          </a:bodyPr>
          <a:lstStyle>
            <a:lvl1pPr algn="r" defTabSz="4236461">
              <a:defRPr sz="6450"/>
            </a:lvl1pPr>
          </a:lstStyle>
          <a:p>
            <a:fld id="{F1CDB92E-EDD7-DA4A-B090-1A20E4369676}"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36461" rtl="0" eaLnBrk="0" fontAlgn="base" hangingPunct="0">
        <a:spcBef>
          <a:spcPct val="0"/>
        </a:spcBef>
        <a:spcAft>
          <a:spcPct val="0"/>
        </a:spcAft>
        <a:defRPr sz="20425">
          <a:solidFill>
            <a:schemeClr val="tx2"/>
          </a:solidFill>
          <a:latin typeface="+mj-lt"/>
          <a:ea typeface="ＭＳ Ｐゴシック" charset="0"/>
          <a:cs typeface="+mj-cs"/>
        </a:defRPr>
      </a:lvl1pPr>
      <a:lvl2pPr algn="ctr" defTabSz="4236461" rtl="0" eaLnBrk="0" fontAlgn="base" hangingPunct="0">
        <a:spcBef>
          <a:spcPct val="0"/>
        </a:spcBef>
        <a:spcAft>
          <a:spcPct val="0"/>
        </a:spcAft>
        <a:defRPr sz="20425">
          <a:solidFill>
            <a:schemeClr val="tx2"/>
          </a:solidFill>
          <a:latin typeface="Times New Roman" pitchFamily="18" charset="0"/>
          <a:ea typeface="ＭＳ Ｐゴシック" charset="0"/>
        </a:defRPr>
      </a:lvl2pPr>
      <a:lvl3pPr algn="ctr" defTabSz="4236461" rtl="0" eaLnBrk="0" fontAlgn="base" hangingPunct="0">
        <a:spcBef>
          <a:spcPct val="0"/>
        </a:spcBef>
        <a:spcAft>
          <a:spcPct val="0"/>
        </a:spcAft>
        <a:defRPr sz="20425">
          <a:solidFill>
            <a:schemeClr val="tx2"/>
          </a:solidFill>
          <a:latin typeface="Times New Roman" pitchFamily="18" charset="0"/>
          <a:ea typeface="ＭＳ Ｐゴシック" charset="0"/>
        </a:defRPr>
      </a:lvl3pPr>
      <a:lvl4pPr algn="ctr" defTabSz="4236461" rtl="0" eaLnBrk="0" fontAlgn="base" hangingPunct="0">
        <a:spcBef>
          <a:spcPct val="0"/>
        </a:spcBef>
        <a:spcAft>
          <a:spcPct val="0"/>
        </a:spcAft>
        <a:defRPr sz="20425">
          <a:solidFill>
            <a:schemeClr val="tx2"/>
          </a:solidFill>
          <a:latin typeface="Times New Roman" pitchFamily="18" charset="0"/>
          <a:ea typeface="ＭＳ Ｐゴシック" charset="0"/>
        </a:defRPr>
      </a:lvl4pPr>
      <a:lvl5pPr algn="ctr" defTabSz="4236461" rtl="0" eaLnBrk="0" fontAlgn="base" hangingPunct="0">
        <a:spcBef>
          <a:spcPct val="0"/>
        </a:spcBef>
        <a:spcAft>
          <a:spcPct val="0"/>
        </a:spcAft>
        <a:defRPr sz="20425">
          <a:solidFill>
            <a:schemeClr val="tx2"/>
          </a:solidFill>
          <a:latin typeface="Times New Roman" pitchFamily="18" charset="0"/>
          <a:ea typeface="ＭＳ Ｐゴシック" charset="0"/>
        </a:defRPr>
      </a:lvl5pPr>
      <a:lvl6pPr marL="409568" algn="ctr" defTabSz="4236461" rtl="0" fontAlgn="base">
        <a:spcBef>
          <a:spcPct val="0"/>
        </a:spcBef>
        <a:spcAft>
          <a:spcPct val="0"/>
        </a:spcAft>
        <a:defRPr sz="20425">
          <a:solidFill>
            <a:schemeClr val="tx2"/>
          </a:solidFill>
          <a:latin typeface="Times New Roman" pitchFamily="18" charset="0"/>
        </a:defRPr>
      </a:lvl6pPr>
      <a:lvl7pPr marL="819134" algn="ctr" defTabSz="4236461" rtl="0" fontAlgn="base">
        <a:spcBef>
          <a:spcPct val="0"/>
        </a:spcBef>
        <a:spcAft>
          <a:spcPct val="0"/>
        </a:spcAft>
        <a:defRPr sz="20425">
          <a:solidFill>
            <a:schemeClr val="tx2"/>
          </a:solidFill>
          <a:latin typeface="Times New Roman" pitchFamily="18" charset="0"/>
        </a:defRPr>
      </a:lvl7pPr>
      <a:lvl8pPr marL="1228702" algn="ctr" defTabSz="4236461" rtl="0" fontAlgn="base">
        <a:spcBef>
          <a:spcPct val="0"/>
        </a:spcBef>
        <a:spcAft>
          <a:spcPct val="0"/>
        </a:spcAft>
        <a:defRPr sz="20425">
          <a:solidFill>
            <a:schemeClr val="tx2"/>
          </a:solidFill>
          <a:latin typeface="Times New Roman" pitchFamily="18" charset="0"/>
        </a:defRPr>
      </a:lvl8pPr>
      <a:lvl9pPr marL="1638268" algn="ctr" defTabSz="4236461" rtl="0" fontAlgn="base">
        <a:spcBef>
          <a:spcPct val="0"/>
        </a:spcBef>
        <a:spcAft>
          <a:spcPct val="0"/>
        </a:spcAft>
        <a:defRPr sz="20425">
          <a:solidFill>
            <a:schemeClr val="tx2"/>
          </a:solidFill>
          <a:latin typeface="Times New Roman" pitchFamily="18" charset="0"/>
        </a:defRPr>
      </a:lvl9pPr>
    </p:titleStyle>
    <p:bodyStyle>
      <a:lvl1pPr marL="1588495" indent="-1588495" algn="l" defTabSz="4236461" rtl="0" eaLnBrk="0" fontAlgn="base" hangingPunct="0">
        <a:spcBef>
          <a:spcPct val="20000"/>
        </a:spcBef>
        <a:spcAft>
          <a:spcPct val="0"/>
        </a:spcAft>
        <a:buChar char="•"/>
        <a:defRPr sz="14782">
          <a:solidFill>
            <a:schemeClr val="tx1"/>
          </a:solidFill>
          <a:latin typeface="+mn-lt"/>
          <a:ea typeface="ＭＳ Ｐゴシック" charset="0"/>
          <a:cs typeface="+mn-cs"/>
        </a:defRPr>
      </a:lvl1pPr>
      <a:lvl2pPr marL="3441501" indent="-1323983" algn="l" defTabSz="4236461" rtl="0" eaLnBrk="0" fontAlgn="base" hangingPunct="0">
        <a:spcBef>
          <a:spcPct val="20000"/>
        </a:spcBef>
        <a:spcAft>
          <a:spcPct val="0"/>
        </a:spcAft>
        <a:buChar char="–"/>
        <a:defRPr sz="12990">
          <a:solidFill>
            <a:schemeClr val="tx1"/>
          </a:solidFill>
          <a:latin typeface="+mn-lt"/>
          <a:ea typeface="ＭＳ Ｐゴシック" charset="0"/>
        </a:defRPr>
      </a:lvl2pPr>
      <a:lvl3pPr marL="5294509" indent="-1058048" algn="l" defTabSz="4236461" rtl="0" eaLnBrk="0" fontAlgn="base" hangingPunct="0">
        <a:spcBef>
          <a:spcPct val="20000"/>
        </a:spcBef>
        <a:spcAft>
          <a:spcPct val="0"/>
        </a:spcAft>
        <a:buChar char="•"/>
        <a:defRPr sz="11108">
          <a:solidFill>
            <a:schemeClr val="tx1"/>
          </a:solidFill>
          <a:latin typeface="+mn-lt"/>
          <a:ea typeface="ＭＳ Ｐゴシック" charset="0"/>
        </a:defRPr>
      </a:lvl3pPr>
      <a:lvl4pPr marL="7413449" indent="-1059471" algn="l" defTabSz="4236461" rtl="0" eaLnBrk="0" fontAlgn="base" hangingPunct="0">
        <a:spcBef>
          <a:spcPct val="20000"/>
        </a:spcBef>
        <a:spcAft>
          <a:spcPct val="0"/>
        </a:spcAft>
        <a:buChar char="–"/>
        <a:defRPr sz="9228">
          <a:solidFill>
            <a:schemeClr val="tx1"/>
          </a:solidFill>
          <a:latin typeface="+mn-lt"/>
          <a:ea typeface="ＭＳ Ｐゴシック" charset="0"/>
        </a:defRPr>
      </a:lvl4pPr>
      <a:lvl5pPr marL="9530968" indent="-1059471" algn="l" defTabSz="4236461" rtl="0" eaLnBrk="0" fontAlgn="base" hangingPunct="0">
        <a:spcBef>
          <a:spcPct val="20000"/>
        </a:spcBef>
        <a:spcAft>
          <a:spcPct val="0"/>
        </a:spcAft>
        <a:buChar char="»"/>
        <a:defRPr sz="9228">
          <a:solidFill>
            <a:schemeClr val="tx1"/>
          </a:solidFill>
          <a:latin typeface="+mn-lt"/>
          <a:ea typeface="ＭＳ Ｐゴシック" charset="0"/>
        </a:defRPr>
      </a:lvl5pPr>
      <a:lvl6pPr marL="9940535" indent="-1059471" algn="l" defTabSz="4236461" rtl="0" fontAlgn="base">
        <a:spcBef>
          <a:spcPct val="20000"/>
        </a:spcBef>
        <a:spcAft>
          <a:spcPct val="0"/>
        </a:spcAft>
        <a:buChar char="»"/>
        <a:defRPr sz="9228">
          <a:solidFill>
            <a:schemeClr val="tx1"/>
          </a:solidFill>
          <a:latin typeface="+mn-lt"/>
        </a:defRPr>
      </a:lvl6pPr>
      <a:lvl7pPr marL="10350102" indent="-1059471" algn="l" defTabSz="4236461" rtl="0" fontAlgn="base">
        <a:spcBef>
          <a:spcPct val="20000"/>
        </a:spcBef>
        <a:spcAft>
          <a:spcPct val="0"/>
        </a:spcAft>
        <a:buChar char="»"/>
        <a:defRPr sz="9228">
          <a:solidFill>
            <a:schemeClr val="tx1"/>
          </a:solidFill>
          <a:latin typeface="+mn-lt"/>
        </a:defRPr>
      </a:lvl7pPr>
      <a:lvl8pPr marL="10759669" indent="-1059471" algn="l" defTabSz="4236461" rtl="0" fontAlgn="base">
        <a:spcBef>
          <a:spcPct val="20000"/>
        </a:spcBef>
        <a:spcAft>
          <a:spcPct val="0"/>
        </a:spcAft>
        <a:buChar char="»"/>
        <a:defRPr sz="9228">
          <a:solidFill>
            <a:schemeClr val="tx1"/>
          </a:solidFill>
          <a:latin typeface="+mn-lt"/>
        </a:defRPr>
      </a:lvl8pPr>
      <a:lvl9pPr marL="11169236" indent="-1059471" algn="l" defTabSz="4236461" rtl="0" fontAlgn="base">
        <a:spcBef>
          <a:spcPct val="20000"/>
        </a:spcBef>
        <a:spcAft>
          <a:spcPct val="0"/>
        </a:spcAft>
        <a:buChar char="»"/>
        <a:defRPr sz="9228">
          <a:solidFill>
            <a:schemeClr val="tx1"/>
          </a:solidFill>
          <a:latin typeface="+mn-lt"/>
        </a:defRPr>
      </a:lvl9pPr>
    </p:bodyStyle>
    <p:otherStyle>
      <a:defPPr>
        <a:defRPr lang="en-US"/>
      </a:defPPr>
      <a:lvl1pPr marL="0" algn="l" defTabSz="819134" rtl="0" eaLnBrk="1" latinLnBrk="0" hangingPunct="1">
        <a:defRPr sz="1612" kern="1200">
          <a:solidFill>
            <a:schemeClr val="tx1"/>
          </a:solidFill>
          <a:latin typeface="+mn-lt"/>
          <a:ea typeface="+mn-ea"/>
          <a:cs typeface="+mn-cs"/>
        </a:defRPr>
      </a:lvl1pPr>
      <a:lvl2pPr marL="409568" algn="l" defTabSz="819134" rtl="0" eaLnBrk="1" latinLnBrk="0" hangingPunct="1">
        <a:defRPr sz="1612" kern="1200">
          <a:solidFill>
            <a:schemeClr val="tx1"/>
          </a:solidFill>
          <a:latin typeface="+mn-lt"/>
          <a:ea typeface="+mn-ea"/>
          <a:cs typeface="+mn-cs"/>
        </a:defRPr>
      </a:lvl2pPr>
      <a:lvl3pPr marL="819134" algn="l" defTabSz="819134" rtl="0" eaLnBrk="1" latinLnBrk="0" hangingPunct="1">
        <a:defRPr sz="1612" kern="1200">
          <a:solidFill>
            <a:schemeClr val="tx1"/>
          </a:solidFill>
          <a:latin typeface="+mn-lt"/>
          <a:ea typeface="+mn-ea"/>
          <a:cs typeface="+mn-cs"/>
        </a:defRPr>
      </a:lvl3pPr>
      <a:lvl4pPr marL="1228702" algn="l" defTabSz="819134" rtl="0" eaLnBrk="1" latinLnBrk="0" hangingPunct="1">
        <a:defRPr sz="1612" kern="1200">
          <a:solidFill>
            <a:schemeClr val="tx1"/>
          </a:solidFill>
          <a:latin typeface="+mn-lt"/>
          <a:ea typeface="+mn-ea"/>
          <a:cs typeface="+mn-cs"/>
        </a:defRPr>
      </a:lvl4pPr>
      <a:lvl5pPr marL="1638268" algn="l" defTabSz="819134" rtl="0" eaLnBrk="1" latinLnBrk="0" hangingPunct="1">
        <a:defRPr sz="1612" kern="1200">
          <a:solidFill>
            <a:schemeClr val="tx1"/>
          </a:solidFill>
          <a:latin typeface="+mn-lt"/>
          <a:ea typeface="+mn-ea"/>
          <a:cs typeface="+mn-cs"/>
        </a:defRPr>
      </a:lvl5pPr>
      <a:lvl6pPr marL="2047836" algn="l" defTabSz="819134" rtl="0" eaLnBrk="1" latinLnBrk="0" hangingPunct="1">
        <a:defRPr sz="1612" kern="1200">
          <a:solidFill>
            <a:schemeClr val="tx1"/>
          </a:solidFill>
          <a:latin typeface="+mn-lt"/>
          <a:ea typeface="+mn-ea"/>
          <a:cs typeface="+mn-cs"/>
        </a:defRPr>
      </a:lvl6pPr>
      <a:lvl7pPr marL="2457403" algn="l" defTabSz="819134" rtl="0" eaLnBrk="1" latinLnBrk="0" hangingPunct="1">
        <a:defRPr sz="1612" kern="1200">
          <a:solidFill>
            <a:schemeClr val="tx1"/>
          </a:solidFill>
          <a:latin typeface="+mn-lt"/>
          <a:ea typeface="+mn-ea"/>
          <a:cs typeface="+mn-cs"/>
        </a:defRPr>
      </a:lvl7pPr>
      <a:lvl8pPr marL="2866970" algn="l" defTabSz="819134" rtl="0" eaLnBrk="1" latinLnBrk="0" hangingPunct="1">
        <a:defRPr sz="1612" kern="1200">
          <a:solidFill>
            <a:schemeClr val="tx1"/>
          </a:solidFill>
          <a:latin typeface="+mn-lt"/>
          <a:ea typeface="+mn-ea"/>
          <a:cs typeface="+mn-cs"/>
        </a:defRPr>
      </a:lvl8pPr>
      <a:lvl9pPr marL="3276537" algn="l" defTabSz="819134" rtl="0" eaLnBrk="1" latinLnBrk="0" hangingPunct="1">
        <a:defRPr sz="16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2891D55-823E-7745-B121-5225E60FFAD6}"/>
              </a:ext>
            </a:extLst>
          </p:cNvPr>
          <p:cNvSpPr/>
          <p:nvPr/>
        </p:nvSpPr>
        <p:spPr>
          <a:xfrm>
            <a:off x="28762852" y="5989887"/>
            <a:ext cx="9682478" cy="56434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endParaRPr lang="en-US" sz="3000" dirty="0">
              <a:solidFill>
                <a:schemeClr val="tx1"/>
              </a:solidFill>
              <a:cs typeface="Arial Black"/>
            </a:endParaRPr>
          </a:p>
        </p:txBody>
      </p:sp>
      <p:sp>
        <p:nvSpPr>
          <p:cNvPr id="2051" name="Rectangle 3"/>
          <p:cNvSpPr>
            <a:spLocks noChangeArrowheads="1"/>
          </p:cNvSpPr>
          <p:nvPr/>
        </p:nvSpPr>
        <p:spPr bwMode="auto">
          <a:xfrm>
            <a:off x="3003552" y="-532946"/>
            <a:ext cx="33448626" cy="49831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421273" tIns="210637" rIns="421273" bIns="210637"/>
          <a:lstStyle/>
          <a:p>
            <a:pPr algn="ctr"/>
            <a:endParaRPr lang="en-US" sz="3942" baseline="30000" dirty="0">
              <a:solidFill>
                <a:schemeClr val="bg1"/>
              </a:solidFill>
            </a:endParaRPr>
          </a:p>
        </p:txBody>
      </p:sp>
      <p:sp>
        <p:nvSpPr>
          <p:cNvPr id="34" name="Rectangle 33"/>
          <p:cNvSpPr/>
          <p:nvPr/>
        </p:nvSpPr>
        <p:spPr>
          <a:xfrm>
            <a:off x="0" y="35022064"/>
            <a:ext cx="39319200" cy="1911350"/>
          </a:xfrm>
          <a:prstGeom prst="rect">
            <a:avLst/>
          </a:prstGeom>
          <a:solidFill>
            <a:srgbClr val="162C55"/>
          </a:solidFill>
          <a:ln>
            <a:noFill/>
          </a:ln>
        </p:spPr>
        <p:style>
          <a:lnRef idx="2">
            <a:schemeClr val="accent1">
              <a:shade val="50000"/>
            </a:schemeClr>
          </a:lnRef>
          <a:fillRef idx="1">
            <a:schemeClr val="accent1"/>
          </a:fillRef>
          <a:effectRef idx="0">
            <a:schemeClr val="accent1"/>
          </a:effectRef>
          <a:fontRef idx="minor">
            <a:schemeClr val="lt1"/>
          </a:fontRef>
        </p:style>
        <p:txBody>
          <a:bodyPr lIns="71637" tIns="35818" rIns="71637" bIns="35818" anchor="ctr"/>
          <a:lstStyle/>
          <a:p>
            <a:pPr algn="ctr"/>
            <a:endParaRPr lang="en-US" sz="3225" dirty="0"/>
          </a:p>
        </p:txBody>
      </p:sp>
      <p:sp>
        <p:nvSpPr>
          <p:cNvPr id="7" name="Rounded Rectangle 6"/>
          <p:cNvSpPr>
            <a:spLocks noChangeAspect="1"/>
          </p:cNvSpPr>
          <p:nvPr/>
        </p:nvSpPr>
        <p:spPr>
          <a:xfrm>
            <a:off x="0" y="-355600"/>
            <a:ext cx="39319200" cy="5461000"/>
          </a:xfrm>
          <a:prstGeom prst="roundRect">
            <a:avLst>
              <a:gd name="adj" fmla="val 0"/>
            </a:avLst>
          </a:prstGeom>
          <a:solidFill>
            <a:srgbClr val="162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50" dirty="0"/>
          </a:p>
        </p:txBody>
      </p:sp>
      <p:sp>
        <p:nvSpPr>
          <p:cNvPr id="15" name="TextBox 14"/>
          <p:cNvSpPr txBox="1">
            <a:spLocks noChangeAspect="1"/>
          </p:cNvSpPr>
          <p:nvPr/>
        </p:nvSpPr>
        <p:spPr>
          <a:xfrm>
            <a:off x="5392739" y="226776"/>
            <a:ext cx="28533725" cy="2379040"/>
          </a:xfrm>
          <a:prstGeom prst="rect">
            <a:avLst/>
          </a:prstGeom>
          <a:noFill/>
        </p:spPr>
        <p:txBody>
          <a:bodyPr wrap="square" rtlCol="0">
            <a:spAutoFit/>
          </a:bodyPr>
          <a:lstStyle/>
          <a:p>
            <a:pPr algn="ctr">
              <a:lnSpc>
                <a:spcPts val="8958"/>
              </a:lnSpc>
            </a:pPr>
            <a:r>
              <a:rPr lang="en-US" sz="6450" b="1" dirty="0">
                <a:solidFill>
                  <a:schemeClr val="bg1"/>
                </a:solidFill>
                <a:latin typeface="Arial Black"/>
                <a:ea typeface="Museo Slab 900" charset="0"/>
                <a:cs typeface="Arial Black"/>
              </a:rPr>
              <a:t>A Reproducible Pipeline for Scalable Untargeted Metabolomics Data Analysis</a:t>
            </a:r>
            <a:endParaRPr lang="en-US" sz="6450" b="1" dirty="0">
              <a:solidFill>
                <a:schemeClr val="bg1"/>
              </a:solidFill>
              <a:latin typeface="Arial" panose="020B0604020202020204" pitchFamily="34" charset="0"/>
              <a:cs typeface="Arial" panose="020B0604020202020204" pitchFamily="34" charset="0"/>
            </a:endParaRPr>
          </a:p>
        </p:txBody>
      </p:sp>
      <p:sp>
        <p:nvSpPr>
          <p:cNvPr id="16" name="TextBox 15"/>
          <p:cNvSpPr txBox="1">
            <a:spLocks noChangeAspect="1"/>
          </p:cNvSpPr>
          <p:nvPr/>
        </p:nvSpPr>
        <p:spPr>
          <a:xfrm>
            <a:off x="3089852" y="2944230"/>
            <a:ext cx="33139501" cy="1901393"/>
          </a:xfrm>
          <a:prstGeom prst="rect">
            <a:avLst/>
          </a:prstGeom>
          <a:noFill/>
        </p:spPr>
        <p:txBody>
          <a:bodyPr wrap="square" rtlCol="0">
            <a:spAutoFit/>
          </a:bodyPr>
          <a:lstStyle/>
          <a:p>
            <a:pPr algn="ctr"/>
            <a:r>
              <a:rPr lang="en-US" sz="2867" dirty="0" err="1">
                <a:solidFill>
                  <a:schemeClr val="bg1"/>
                </a:solidFill>
                <a:latin typeface="Arial" panose="020B0604020202020204" pitchFamily="34" charset="0"/>
                <a:cs typeface="Arial" panose="020B0604020202020204" pitchFamily="34" charset="0"/>
              </a:rPr>
              <a:t>Xinsong</a:t>
            </a:r>
            <a:r>
              <a:rPr lang="en-US" sz="2867" dirty="0">
                <a:solidFill>
                  <a:schemeClr val="bg1"/>
                </a:solidFill>
                <a:latin typeface="Arial" panose="020B0604020202020204" pitchFamily="34" charset="0"/>
                <a:cs typeface="Arial" panose="020B0604020202020204" pitchFamily="34" charset="0"/>
              </a:rPr>
              <a:t> Du, M.S.</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t>
            </a:r>
            <a:r>
              <a:rPr lang="en-US" sz="2867" dirty="0" err="1">
                <a:solidFill>
                  <a:schemeClr val="bg1"/>
                </a:solidFill>
                <a:latin typeface="Arial" panose="020B0604020202020204" pitchFamily="34" charset="0"/>
                <a:cs typeface="Arial" panose="020B0604020202020204" pitchFamily="34" charset="0"/>
              </a:rPr>
              <a:t>Luran</a:t>
            </a:r>
            <a:r>
              <a:rPr lang="en-US" sz="2867" dirty="0">
                <a:solidFill>
                  <a:schemeClr val="bg1"/>
                </a:solidFill>
                <a:latin typeface="Arial" panose="020B0604020202020204" pitchFamily="34" charset="0"/>
                <a:cs typeface="Arial" panose="020B0604020202020204" pitchFamily="34" charset="0"/>
              </a:rPr>
              <a:t> Manfio</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Alexander </a:t>
            </a:r>
            <a:r>
              <a:rPr lang="en-US" sz="2867" dirty="0" err="1">
                <a:solidFill>
                  <a:schemeClr val="bg1"/>
                </a:solidFill>
                <a:latin typeface="Arial" panose="020B0604020202020204" pitchFamily="34" charset="0"/>
                <a:cs typeface="Arial" panose="020B0604020202020204" pitchFamily="34" charset="0"/>
              </a:rPr>
              <a:t>Kirpich</a:t>
            </a:r>
            <a:r>
              <a:rPr lang="en-US" sz="2867" dirty="0">
                <a:solidFill>
                  <a:schemeClr val="bg1"/>
                </a:solidFill>
                <a:latin typeface="Arial" panose="020B0604020202020204" pitchFamily="34" charset="0"/>
                <a:cs typeface="Arial" panose="020B0604020202020204" pitchFamily="34" charset="0"/>
              </a:rPr>
              <a:t>, Ph.D.</a:t>
            </a:r>
            <a:r>
              <a:rPr lang="en-US" sz="2867" baseline="30000" dirty="0">
                <a:solidFill>
                  <a:schemeClr val="bg1"/>
                </a:solidFill>
                <a:latin typeface="Arial" panose="020B0604020202020204" pitchFamily="34" charset="0"/>
                <a:cs typeface="Arial" panose="020B0604020202020204" pitchFamily="34" charset="0"/>
              </a:rPr>
              <a:t>2</a:t>
            </a:r>
            <a:r>
              <a:rPr lang="en-US" sz="2867" dirty="0">
                <a:solidFill>
                  <a:schemeClr val="bg1"/>
                </a:solidFill>
                <a:latin typeface="Arial" panose="020B0604020202020204" pitchFamily="34" charset="0"/>
                <a:cs typeface="Arial" panose="020B0604020202020204" pitchFamily="34" charset="0"/>
              </a:rPr>
              <a:t>, William R. Hogan, M.D.</a:t>
            </a:r>
            <a:r>
              <a:rPr lang="en-US" sz="2867"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Timothy J. Garrett, Ph.D.</a:t>
            </a:r>
            <a:r>
              <a:rPr lang="en-US" sz="2867" baseline="30000" dirty="0">
                <a:solidFill>
                  <a:schemeClr val="bg1"/>
                </a:solidFill>
                <a:latin typeface="Arial" panose="020B0604020202020204" pitchFamily="34" charset="0"/>
                <a:cs typeface="Arial" panose="020B0604020202020204" pitchFamily="34" charset="0"/>
              </a:rPr>
              <a:t>3 </a:t>
            </a:r>
            <a:r>
              <a:rPr lang="en-US" sz="2867" dirty="0">
                <a:solidFill>
                  <a:schemeClr val="bg1"/>
                </a:solidFill>
                <a:latin typeface="Arial" panose="020B0604020202020204" pitchFamily="34" charset="0"/>
                <a:cs typeface="Arial" panose="020B0604020202020204" pitchFamily="34" charset="0"/>
              </a:rPr>
              <a:t>&amp; Dominick J. </a:t>
            </a:r>
            <a:r>
              <a:rPr lang="en-US" sz="2867" dirty="0" err="1">
                <a:solidFill>
                  <a:schemeClr val="bg1"/>
                </a:solidFill>
                <a:latin typeface="Arial" panose="020B0604020202020204" pitchFamily="34" charset="0"/>
                <a:cs typeface="Arial" panose="020B0604020202020204" pitchFamily="34" charset="0"/>
              </a:rPr>
              <a:t>Lemas</a:t>
            </a:r>
            <a:r>
              <a:rPr lang="en-US" sz="2867" dirty="0">
                <a:solidFill>
                  <a:schemeClr val="bg1"/>
                </a:solidFill>
                <a:latin typeface="Arial" panose="020B0604020202020204" pitchFamily="34" charset="0"/>
                <a:cs typeface="Arial" panose="020B0604020202020204" pitchFamily="34" charset="0"/>
              </a:rPr>
              <a:t>, Ph.D.</a:t>
            </a:r>
            <a:r>
              <a:rPr lang="en-US" sz="2867" baseline="30000" dirty="0">
                <a:solidFill>
                  <a:schemeClr val="bg1"/>
                </a:solidFill>
                <a:latin typeface="Arial" panose="020B0604020202020204" pitchFamily="34" charset="0"/>
                <a:cs typeface="Arial" panose="020B0604020202020204" pitchFamily="34" charset="0"/>
              </a:rPr>
              <a:t>1</a:t>
            </a:r>
            <a:endParaRPr lang="en-US" sz="2867" dirty="0">
              <a:solidFill>
                <a:schemeClr val="bg1"/>
              </a:solidFill>
              <a:latin typeface="Arial" panose="020B0604020202020204" pitchFamily="34" charset="0"/>
              <a:cs typeface="Arial" panose="020B0604020202020204" pitchFamily="34" charset="0"/>
            </a:endParaRPr>
          </a:p>
          <a:p>
            <a:pPr algn="ctr"/>
            <a:r>
              <a:rPr lang="en-US" sz="2867" i="1" dirty="0">
                <a:solidFill>
                  <a:schemeClr val="bg1"/>
                </a:solidFill>
                <a:latin typeface="Arial" panose="020B0604020202020204" pitchFamily="34" charset="0"/>
                <a:cs typeface="Arial" panose="020B0604020202020204" pitchFamily="34" charset="0"/>
              </a:rPr>
              <a:t>Department of Health Outcomes &amp; Biomedical Informatics, College of Medicine, University of Florida</a:t>
            </a:r>
            <a:r>
              <a:rPr lang="en-US" sz="2867" i="1" baseline="30000" dirty="0">
                <a:solidFill>
                  <a:schemeClr val="bg1"/>
                </a:solidFill>
                <a:latin typeface="Arial" panose="020B0604020202020204" pitchFamily="34" charset="0"/>
                <a:cs typeface="Arial" panose="020B0604020202020204" pitchFamily="34" charset="0"/>
              </a:rPr>
              <a:t>1</a:t>
            </a:r>
            <a:r>
              <a:rPr lang="en-US" sz="2867" dirty="0">
                <a:solidFill>
                  <a:schemeClr val="bg1"/>
                </a:solidFill>
                <a:latin typeface="Arial" panose="020B0604020202020204" pitchFamily="34" charset="0"/>
                <a:cs typeface="Arial" panose="020B0604020202020204" pitchFamily="34" charset="0"/>
              </a:rPr>
              <a:t>, </a:t>
            </a:r>
          </a:p>
          <a:p>
            <a:pPr algn="ctr"/>
            <a:r>
              <a:rPr lang="en-US" sz="2867" i="1" dirty="0">
                <a:solidFill>
                  <a:schemeClr val="bg1"/>
                </a:solidFill>
                <a:latin typeface="Arial" panose="020B0604020202020204" pitchFamily="34" charset="0"/>
                <a:cs typeface="Arial" panose="020B0604020202020204" pitchFamily="34" charset="0"/>
              </a:rPr>
              <a:t>Department of Population Health Sciences, School of Public Health, Georgia State University</a:t>
            </a:r>
            <a:r>
              <a:rPr lang="en-US" sz="2867" i="1" baseline="30000" dirty="0">
                <a:solidFill>
                  <a:schemeClr val="bg1"/>
                </a:solidFill>
                <a:latin typeface="Arial" panose="020B0604020202020204" pitchFamily="34" charset="0"/>
                <a:cs typeface="Arial" panose="020B0604020202020204" pitchFamily="34" charset="0"/>
              </a:rPr>
              <a:t>2</a:t>
            </a:r>
            <a:r>
              <a:rPr lang="en-US" sz="2867" i="1" dirty="0">
                <a:solidFill>
                  <a:schemeClr val="bg1"/>
                </a:solidFill>
                <a:latin typeface="Arial" panose="020B0604020202020204" pitchFamily="34" charset="0"/>
                <a:cs typeface="Arial" panose="020B0604020202020204" pitchFamily="34" charset="0"/>
              </a:rPr>
              <a:t>, </a:t>
            </a:r>
          </a:p>
          <a:p>
            <a:pPr algn="ctr"/>
            <a:r>
              <a:rPr lang="en-US" sz="2867" i="1" dirty="0">
                <a:solidFill>
                  <a:schemeClr val="bg1"/>
                </a:solidFill>
                <a:latin typeface="Arial" panose="020B0604020202020204" pitchFamily="34" charset="0"/>
                <a:cs typeface="Arial" panose="020B0604020202020204" pitchFamily="34" charset="0"/>
              </a:rPr>
              <a:t>Department of Pathology, Immunology and Laboratory Medicine, College of Medicine, University of Florida</a:t>
            </a:r>
            <a:r>
              <a:rPr lang="en-US" sz="2867" i="1" baseline="30000" dirty="0">
                <a:solidFill>
                  <a:schemeClr val="bg1"/>
                </a:solidFill>
                <a:latin typeface="Arial" panose="020B0604020202020204" pitchFamily="34" charset="0"/>
                <a:cs typeface="Arial" panose="020B0604020202020204" pitchFamily="34" charset="0"/>
              </a:rPr>
              <a:t>3</a:t>
            </a:r>
            <a:endParaRPr lang="en-US" sz="2867" baseline="30000" dirty="0">
              <a:solidFill>
                <a:schemeClr val="bg1"/>
              </a:solidFill>
              <a:latin typeface="Arial" panose="020B0604020202020204" pitchFamily="34" charset="0"/>
              <a:cs typeface="Arial" panose="020B0604020202020204" pitchFamily="34" charset="0"/>
            </a:endParaRPr>
          </a:p>
        </p:txBody>
      </p:sp>
      <p:cxnSp>
        <p:nvCxnSpPr>
          <p:cNvPr id="25" name="Straight Connector 24"/>
          <p:cNvCxnSpPr/>
          <p:nvPr/>
        </p:nvCxnSpPr>
        <p:spPr>
          <a:xfrm>
            <a:off x="5870575" y="35214236"/>
            <a:ext cx="0" cy="1527006"/>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146405" y="35510797"/>
            <a:ext cx="32705825" cy="1025987"/>
          </a:xfrm>
          <a:prstGeom prst="rect">
            <a:avLst/>
          </a:prstGeom>
          <a:noFill/>
        </p:spPr>
        <p:txBody>
          <a:bodyPr wrap="square" rtlCol="0" anchor="ctr">
            <a:spAutoFit/>
          </a:bodyPr>
          <a:lstStyle/>
          <a:p>
            <a:r>
              <a:rPr lang="en-US" sz="2867" i="1" dirty="0">
                <a:solidFill>
                  <a:schemeClr val="bg1"/>
                </a:solidFill>
                <a:latin typeface="Arial" panose="020B0604020202020204" pitchFamily="34" charset="0"/>
                <a:cs typeface="Arial" panose="020B0604020202020204" pitchFamily="34" charset="0"/>
              </a:rPr>
              <a:t>Research was supported by K01 DK115632 (NIDDK); SECIM P&amp;F; CTSI Pilot Award; Robin Hood Foundation; NIH Loan Repayment Program</a:t>
            </a:r>
          </a:p>
          <a:p>
            <a:r>
              <a:rPr lang="en-US" sz="2867" i="1" dirty="0">
                <a:solidFill>
                  <a:schemeClr val="bg1"/>
                </a:solidFill>
                <a:latin typeface="Arial" panose="020B0604020202020204" pitchFamily="34" charset="0"/>
                <a:cs typeface="Arial" panose="020B0604020202020204" pitchFamily="34" charset="0"/>
              </a:rPr>
              <a:t>References: </a:t>
            </a:r>
            <a:r>
              <a:rPr lang="en-US" sz="3200" dirty="0">
                <a:solidFill>
                  <a:schemeClr val="bg1"/>
                </a:solidFill>
              </a:rPr>
              <a:t>1. Weber. (2017). </a:t>
            </a:r>
            <a:r>
              <a:rPr lang="en-US" sz="3200" i="1" dirty="0">
                <a:solidFill>
                  <a:schemeClr val="bg1"/>
                </a:solidFill>
              </a:rPr>
              <a:t>Metabolomics 13</a:t>
            </a:r>
            <a:r>
              <a:rPr lang="en-US" sz="3200" dirty="0">
                <a:solidFill>
                  <a:schemeClr val="bg1"/>
                </a:solidFill>
              </a:rPr>
              <a:t>(2), 12..; 2. Myers (2017). </a:t>
            </a:r>
            <a:r>
              <a:rPr lang="en-US" sz="3200" i="1" dirty="0">
                <a:solidFill>
                  <a:schemeClr val="bg1"/>
                </a:solidFill>
              </a:rPr>
              <a:t>Analytical Chemistry</a:t>
            </a:r>
            <a:r>
              <a:rPr lang="en-US" sz="3200" dirty="0">
                <a:solidFill>
                  <a:schemeClr val="bg1"/>
                </a:solidFill>
              </a:rPr>
              <a:t>, </a:t>
            </a:r>
            <a:r>
              <a:rPr lang="en-US" sz="3200" i="1" dirty="0">
                <a:solidFill>
                  <a:schemeClr val="bg1"/>
                </a:solidFill>
              </a:rPr>
              <a:t>89</a:t>
            </a:r>
            <a:r>
              <a:rPr lang="en-US" sz="3200" dirty="0">
                <a:solidFill>
                  <a:schemeClr val="bg1"/>
                </a:solidFill>
              </a:rPr>
              <a:t>(17), 8689–8695.; 3. </a:t>
            </a:r>
            <a:r>
              <a:rPr lang="en-US" sz="3200" dirty="0" err="1">
                <a:solidFill>
                  <a:schemeClr val="bg1"/>
                </a:solidFill>
              </a:rPr>
              <a:t>Kanwal</a:t>
            </a:r>
            <a:r>
              <a:rPr lang="en-US" sz="3200" dirty="0">
                <a:solidFill>
                  <a:schemeClr val="bg1"/>
                </a:solidFill>
              </a:rPr>
              <a:t> (2017). </a:t>
            </a:r>
            <a:r>
              <a:rPr lang="en-US" sz="3200" i="1" dirty="0">
                <a:solidFill>
                  <a:schemeClr val="bg1"/>
                </a:solidFill>
              </a:rPr>
              <a:t>BMC Bioinformatics</a:t>
            </a:r>
            <a:r>
              <a:rPr lang="en-US" sz="3200" dirty="0">
                <a:solidFill>
                  <a:schemeClr val="bg1"/>
                </a:solidFill>
              </a:rPr>
              <a:t>, </a:t>
            </a:r>
            <a:r>
              <a:rPr lang="en-US" sz="3200" i="1" dirty="0">
                <a:solidFill>
                  <a:schemeClr val="bg1"/>
                </a:solidFill>
              </a:rPr>
              <a:t>18</a:t>
            </a:r>
            <a:r>
              <a:rPr lang="en-US" sz="3200" dirty="0">
                <a:solidFill>
                  <a:schemeClr val="bg1"/>
                </a:solidFill>
              </a:rPr>
              <a:t>(1), 337. </a:t>
            </a:r>
          </a:p>
        </p:txBody>
      </p:sp>
      <p:pic>
        <p:nvPicPr>
          <p:cNvPr id="71" name="Picture 70"/>
          <p:cNvPicPr>
            <a:picLocks noChangeAspect="1"/>
          </p:cNvPicPr>
          <p:nvPr/>
        </p:nvPicPr>
        <p:blipFill>
          <a:blip r:embed="rId3"/>
          <a:stretch>
            <a:fillRect/>
          </a:stretch>
        </p:blipFill>
        <p:spPr>
          <a:xfrm>
            <a:off x="35359976" y="-2853872"/>
            <a:ext cx="5588308" cy="4841483"/>
          </a:xfrm>
          <a:prstGeom prst="rect">
            <a:avLst/>
          </a:prstGeom>
        </p:spPr>
      </p:pic>
      <p:pic>
        <p:nvPicPr>
          <p:cNvPr id="72" name="Picture 71"/>
          <p:cNvPicPr>
            <a:picLocks noChangeAspect="1"/>
          </p:cNvPicPr>
          <p:nvPr/>
        </p:nvPicPr>
        <p:blipFill rotWithShape="1">
          <a:blip r:embed="rId3"/>
          <a:srcRect b="50540"/>
          <a:stretch/>
        </p:blipFill>
        <p:spPr>
          <a:xfrm>
            <a:off x="35359976" y="2638684"/>
            <a:ext cx="5588308" cy="2394583"/>
          </a:xfrm>
          <a:prstGeom prst="rect">
            <a:avLst/>
          </a:prstGeom>
        </p:spPr>
      </p:pic>
      <p:pic>
        <p:nvPicPr>
          <p:cNvPr id="76" name="Picture 75"/>
          <p:cNvPicPr>
            <a:picLocks noChangeAspect="1"/>
          </p:cNvPicPr>
          <p:nvPr/>
        </p:nvPicPr>
        <p:blipFill>
          <a:blip r:embed="rId3"/>
          <a:stretch>
            <a:fillRect/>
          </a:stretch>
        </p:blipFill>
        <p:spPr>
          <a:xfrm>
            <a:off x="-1774825" y="-2853872"/>
            <a:ext cx="5588308" cy="4841483"/>
          </a:xfrm>
          <a:prstGeom prst="rect">
            <a:avLst/>
          </a:prstGeom>
        </p:spPr>
      </p:pic>
      <p:pic>
        <p:nvPicPr>
          <p:cNvPr id="77" name="Picture 76"/>
          <p:cNvPicPr>
            <a:picLocks noChangeAspect="1"/>
          </p:cNvPicPr>
          <p:nvPr/>
        </p:nvPicPr>
        <p:blipFill rotWithShape="1">
          <a:blip r:embed="rId3"/>
          <a:srcRect b="50540"/>
          <a:stretch/>
        </p:blipFill>
        <p:spPr>
          <a:xfrm>
            <a:off x="-1774825" y="2638684"/>
            <a:ext cx="5588308" cy="2394583"/>
          </a:xfrm>
          <a:prstGeom prst="rect">
            <a:avLst/>
          </a:prstGeom>
        </p:spPr>
      </p:pic>
      <p:pic>
        <p:nvPicPr>
          <p:cNvPr id="5" name="Picture 4" descr="HealthOutcomes[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62" y="35477456"/>
            <a:ext cx="4917681" cy="1000567"/>
          </a:xfrm>
          <a:prstGeom prst="rect">
            <a:avLst/>
          </a:prstGeom>
        </p:spPr>
      </p:pic>
      <p:cxnSp>
        <p:nvCxnSpPr>
          <p:cNvPr id="6" name="Straight Connector 5">
            <a:extLst>
              <a:ext uri="{FF2B5EF4-FFF2-40B4-BE49-F238E27FC236}">
                <a16:creationId xmlns:a16="http://schemas.microsoft.com/office/drawing/2014/main" id="{9538BF66-C32E-1D46-9F11-4D0334A5962F}"/>
              </a:ext>
            </a:extLst>
          </p:cNvPr>
          <p:cNvCxnSpPr/>
          <p:nvPr/>
        </p:nvCxnSpPr>
        <p:spPr>
          <a:xfrm>
            <a:off x="3813484" y="2607129"/>
            <a:ext cx="3154649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99A6CB7-4BCB-5A44-B60B-74238723A8DA}"/>
              </a:ext>
            </a:extLst>
          </p:cNvPr>
          <p:cNvSpPr/>
          <p:nvPr/>
        </p:nvSpPr>
        <p:spPr>
          <a:xfrm>
            <a:off x="0" y="5074806"/>
            <a:ext cx="39319200" cy="4877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6D72DB-A9E9-134E-A0CD-FD6E9C4ACC55}"/>
              </a:ext>
            </a:extLst>
          </p:cNvPr>
          <p:cNvSpPr/>
          <p:nvPr/>
        </p:nvSpPr>
        <p:spPr>
          <a:xfrm>
            <a:off x="10837280" y="5943600"/>
            <a:ext cx="17603892" cy="6510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Background</a:t>
            </a:r>
          </a:p>
          <a:p>
            <a:endParaRPr lang="en-US" b="1" dirty="0">
              <a:solidFill>
                <a:srgbClr val="C00000"/>
              </a:solidFill>
            </a:endParaRPr>
          </a:p>
          <a:p>
            <a:pPr algn="just"/>
            <a:r>
              <a:rPr lang="en-US" sz="3200" b="1" dirty="0">
                <a:solidFill>
                  <a:schemeClr val="tx1"/>
                </a:solidFill>
              </a:rPr>
              <a:t>Untargeted Metabolomics </a:t>
            </a:r>
            <a:r>
              <a:rPr lang="en-US" sz="3200" dirty="0">
                <a:solidFill>
                  <a:schemeClr val="tx1"/>
                </a:solidFill>
              </a:rPr>
              <a:t>(UM) is focused on identification of unknown metabolites in a given sample. The most popular features of a UM study include data generation using LC-MS as instrument (83%), the </a:t>
            </a:r>
            <a:r>
              <a:rPr lang="en-US" sz="3200" dirty="0" err="1">
                <a:solidFill>
                  <a:schemeClr val="tx1"/>
                </a:solidFill>
              </a:rPr>
              <a:t>mzXML</a:t>
            </a:r>
            <a:r>
              <a:rPr lang="en-US" sz="3200" dirty="0">
                <a:solidFill>
                  <a:schemeClr val="tx1"/>
                </a:solidFill>
              </a:rPr>
              <a:t> data format (70%), as well as  XCMS (70%) and </a:t>
            </a:r>
            <a:r>
              <a:rPr lang="en-US" sz="3200" dirty="0" err="1">
                <a:solidFill>
                  <a:schemeClr val="tx1"/>
                </a:solidFill>
              </a:rPr>
              <a:t>MzMine</a:t>
            </a:r>
            <a:r>
              <a:rPr lang="en-US" sz="3200" dirty="0">
                <a:solidFill>
                  <a:schemeClr val="tx1"/>
                </a:solidFill>
              </a:rPr>
              <a:t> (26%) as the data processing software.</a:t>
            </a:r>
            <a:r>
              <a:rPr lang="en-US" sz="3200" baseline="30000" dirty="0">
                <a:solidFill>
                  <a:schemeClr val="tx1"/>
                </a:solidFill>
              </a:rPr>
              <a:t>1 </a:t>
            </a:r>
            <a:r>
              <a:rPr lang="en-US" sz="3200" dirty="0">
                <a:solidFill>
                  <a:schemeClr val="tx1"/>
                </a:solidFill>
              </a:rPr>
              <a:t>Additionally, combining XCMS and </a:t>
            </a:r>
            <a:r>
              <a:rPr lang="en-US" sz="3200" dirty="0" err="1">
                <a:solidFill>
                  <a:schemeClr val="tx1"/>
                </a:solidFill>
              </a:rPr>
              <a:t>MzMine</a:t>
            </a:r>
            <a:r>
              <a:rPr lang="en-US" sz="3200" dirty="0">
                <a:solidFill>
                  <a:schemeClr val="tx1"/>
                </a:solidFill>
              </a:rPr>
              <a:t> may improve the precision of untargeted metabolomics data analysis.</a:t>
            </a:r>
            <a:r>
              <a:rPr lang="en-US" sz="3200" baseline="30000" dirty="0">
                <a:solidFill>
                  <a:schemeClr val="tx1"/>
                </a:solidFill>
              </a:rPr>
              <a:t>2</a:t>
            </a:r>
            <a:endParaRPr lang="en-US" sz="3200" dirty="0">
              <a:solidFill>
                <a:schemeClr val="tx1"/>
              </a:solidFill>
            </a:endParaRPr>
          </a:p>
          <a:p>
            <a:pPr algn="just"/>
            <a:endParaRPr lang="en-US" sz="3200" b="1" dirty="0">
              <a:solidFill>
                <a:schemeClr val="tx1"/>
              </a:solidFill>
            </a:endParaRPr>
          </a:p>
          <a:p>
            <a:pPr algn="just"/>
            <a:r>
              <a:rPr lang="en-US" sz="3200" b="1" dirty="0">
                <a:solidFill>
                  <a:schemeClr val="tx1"/>
                </a:solidFill>
              </a:rPr>
              <a:t>Reproducibility </a:t>
            </a:r>
            <a:r>
              <a:rPr lang="en-US" sz="3200" dirty="0">
                <a:solidFill>
                  <a:schemeClr val="tx1"/>
                </a:solidFill>
              </a:rPr>
              <a:t>of research is defined as “an independent researcher/lab confirming or redoing that experiment/analysis, potentially in a different environment”, and reproducibility has been a big problem for bioinformatics tools.</a:t>
            </a:r>
            <a:r>
              <a:rPr lang="en-US" sz="3200" baseline="30000" dirty="0">
                <a:solidFill>
                  <a:schemeClr val="tx1"/>
                </a:solidFill>
              </a:rPr>
              <a:t>3</a:t>
            </a:r>
          </a:p>
          <a:p>
            <a:pPr algn="just"/>
            <a:endParaRPr lang="en-US" sz="2800" b="1" dirty="0">
              <a:solidFill>
                <a:schemeClr val="tx1"/>
              </a:solidFill>
            </a:endParaRP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sz="4800" b="1" dirty="0">
              <a:solidFill>
                <a:srgbClr val="C00000"/>
              </a:solidFill>
            </a:endParaRPr>
          </a:p>
        </p:txBody>
      </p:sp>
      <p:sp>
        <p:nvSpPr>
          <p:cNvPr id="94" name="Rectangle 93">
            <a:extLst>
              <a:ext uri="{FF2B5EF4-FFF2-40B4-BE49-F238E27FC236}">
                <a16:creationId xmlns:a16="http://schemas.microsoft.com/office/drawing/2014/main" id="{2C53F159-43CF-FE4F-A0EF-A4B9FD89229B}"/>
              </a:ext>
            </a:extLst>
          </p:cNvPr>
          <p:cNvSpPr/>
          <p:nvPr/>
        </p:nvSpPr>
        <p:spPr>
          <a:xfrm>
            <a:off x="28762852" y="16788679"/>
            <a:ext cx="9682478" cy="90267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Conclusion</a:t>
            </a:r>
          </a:p>
          <a:p>
            <a:pPr marL="255980" indent="-255980">
              <a:buFont typeface="Arial" panose="020B0604020202020204" pitchFamily="34" charset="0"/>
              <a:buChar char="•"/>
            </a:pPr>
            <a:endParaRPr lang="en-US" sz="3000" dirty="0">
              <a:solidFill>
                <a:schemeClr val="tx1"/>
              </a:solidFill>
              <a:cs typeface="Arial Black"/>
            </a:endParaRPr>
          </a:p>
          <a:p>
            <a:pPr marL="255980" indent="-255980">
              <a:buFont typeface="Arial" panose="020B0604020202020204" pitchFamily="34" charset="0"/>
              <a:buChar char="•"/>
            </a:pPr>
            <a:r>
              <a:rPr lang="en-US" sz="3200" dirty="0">
                <a:solidFill>
                  <a:schemeClr val="tx1"/>
                </a:solidFill>
                <a:cs typeface="Arial Black"/>
              </a:rPr>
              <a:t>We proposed a </a:t>
            </a:r>
            <a:r>
              <a:rPr lang="en-US" sz="3200" dirty="0" err="1">
                <a:solidFill>
                  <a:schemeClr val="tx1"/>
                </a:solidFill>
                <a:cs typeface="Arial Black"/>
              </a:rPr>
              <a:t>Nextflow</a:t>
            </a:r>
            <a:r>
              <a:rPr lang="en-US" sz="3200" dirty="0">
                <a:solidFill>
                  <a:schemeClr val="tx1"/>
                </a:solidFill>
                <a:cs typeface="Arial Black"/>
              </a:rPr>
              <a:t>-based framework to improve reproducibility for untargeted metabolomics data processing.</a:t>
            </a:r>
          </a:p>
          <a:p>
            <a:pPr marL="255980" indent="-255980">
              <a:buFont typeface="Arial" panose="020B0604020202020204" pitchFamily="34" charset="0"/>
              <a:buChar char="•"/>
            </a:pPr>
            <a:r>
              <a:rPr lang="en-US" sz="3200" dirty="0">
                <a:solidFill>
                  <a:schemeClr val="tx1"/>
                </a:solidFill>
                <a:cs typeface="Arial Black"/>
              </a:rPr>
              <a:t>The framework combined two widely used metabolomics data processing software (</a:t>
            </a:r>
            <a:r>
              <a:rPr lang="en-US" sz="3200" dirty="0" err="1">
                <a:solidFill>
                  <a:schemeClr val="tx1"/>
                </a:solidFill>
                <a:cs typeface="Arial Black"/>
              </a:rPr>
              <a:t>MzMine</a:t>
            </a:r>
            <a:r>
              <a:rPr lang="en-US" sz="3200" dirty="0">
                <a:solidFill>
                  <a:schemeClr val="tx1"/>
                </a:solidFill>
                <a:cs typeface="Arial Black"/>
              </a:rPr>
              <a:t> and XCMS) to increase the precision of untargeted metabolomics data processing.</a:t>
            </a:r>
          </a:p>
          <a:p>
            <a:pPr marL="255980" indent="-255980">
              <a:buFont typeface="Arial" panose="020B0604020202020204" pitchFamily="34" charset="0"/>
              <a:buChar char="•"/>
            </a:pPr>
            <a:r>
              <a:rPr lang="en-US" sz="3200" dirty="0">
                <a:solidFill>
                  <a:schemeClr val="tx1"/>
                </a:solidFill>
                <a:cs typeface="Arial Black"/>
              </a:rPr>
              <a:t>The framework incorporates supercomputer to increase the scalability of our software, along with </a:t>
            </a:r>
            <a:r>
              <a:rPr lang="en-US" sz="3200" dirty="0" err="1">
                <a:solidFill>
                  <a:schemeClr val="tx1"/>
                </a:solidFill>
                <a:cs typeface="Arial Black"/>
              </a:rPr>
              <a:t>Nextflow</a:t>
            </a:r>
            <a:r>
              <a:rPr lang="en-US" sz="3200" dirty="0">
                <a:solidFill>
                  <a:schemeClr val="tx1"/>
                </a:solidFill>
                <a:cs typeface="Arial Black"/>
              </a:rPr>
              <a:t> report to guide setting the parameters for job </a:t>
            </a:r>
            <a:r>
              <a:rPr lang="en-US" sz="3200" dirty="0" err="1">
                <a:solidFill>
                  <a:schemeClr val="tx1"/>
                </a:solidFill>
                <a:cs typeface="Arial Black"/>
              </a:rPr>
              <a:t>schedular</a:t>
            </a:r>
            <a:r>
              <a:rPr lang="en-US" sz="3200" dirty="0">
                <a:solidFill>
                  <a:schemeClr val="tx1"/>
                </a:solidFill>
                <a:cs typeface="Arial Black"/>
              </a:rPr>
              <a:t>.</a:t>
            </a:r>
          </a:p>
          <a:p>
            <a:pPr marL="255980" indent="-255980">
              <a:buFont typeface="Arial" panose="020B0604020202020204" pitchFamily="34" charset="0"/>
              <a:buChar char="•"/>
            </a:pPr>
            <a:r>
              <a:rPr lang="en-US" sz="3200" dirty="0">
                <a:solidFill>
                  <a:schemeClr val="tx1"/>
                </a:solidFill>
                <a:cs typeface="Arial Black"/>
              </a:rPr>
              <a:t>The framework employed </a:t>
            </a:r>
            <a:r>
              <a:rPr lang="en-US" sz="3200" dirty="0" err="1">
                <a:solidFill>
                  <a:schemeClr val="tx1"/>
                </a:solidFill>
                <a:cs typeface="Arial Black"/>
              </a:rPr>
              <a:t>MultiQC</a:t>
            </a:r>
            <a:r>
              <a:rPr lang="en-US" sz="3200" dirty="0">
                <a:solidFill>
                  <a:schemeClr val="tx1"/>
                </a:solidFill>
                <a:cs typeface="Arial Black"/>
              </a:rPr>
              <a:t> to generate an interactive report easing the results analysis process.</a:t>
            </a:r>
          </a:p>
        </p:txBody>
      </p:sp>
      <p:sp>
        <p:nvSpPr>
          <p:cNvPr id="95" name="Rectangle 94">
            <a:extLst>
              <a:ext uri="{FF2B5EF4-FFF2-40B4-BE49-F238E27FC236}">
                <a16:creationId xmlns:a16="http://schemas.microsoft.com/office/drawing/2014/main" id="{26DD9478-996D-D149-805B-17E9D1019638}"/>
              </a:ext>
            </a:extLst>
          </p:cNvPr>
          <p:cNvSpPr/>
          <p:nvPr/>
        </p:nvSpPr>
        <p:spPr>
          <a:xfrm>
            <a:off x="10837280" y="12682227"/>
            <a:ext cx="17603892" cy="218826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51BDA7CD-EA3A-7A43-AE6E-167D8DF91B57}"/>
              </a:ext>
            </a:extLst>
          </p:cNvPr>
          <p:cNvSpPr/>
          <p:nvPr/>
        </p:nvSpPr>
        <p:spPr>
          <a:xfrm>
            <a:off x="28762852" y="29877034"/>
            <a:ext cx="9682478" cy="46878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Acknowledgments</a:t>
            </a:r>
          </a:p>
          <a:p>
            <a:pPr marL="342900" indent="-342900">
              <a:buFont typeface="Arial" panose="020B0604020202020204" pitchFamily="34" charset="0"/>
              <a:buChar char="•"/>
            </a:pP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Mentor: Dr. Dominick J. </a:t>
            </a:r>
            <a:r>
              <a:rPr lang="en-US" sz="3200" dirty="0" err="1">
                <a:solidFill>
                  <a:schemeClr val="tx1"/>
                </a:solidFill>
                <a:latin typeface="Times New Roman" panose="02020603050405020304" pitchFamily="18" charset="0"/>
                <a:cs typeface="Times New Roman" panose="02020603050405020304" pitchFamily="18" charset="0"/>
              </a:rPr>
              <a:t>Lemas</a:t>
            </a:r>
            <a:endParaRPr lang="en-US" sz="32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Funding: K01 DK115632 (NIDDK); SECIM P&amp;F; CTSI Pilot Award; Robin Hood Foundation; NIH Loan Repayment Program</a:t>
            </a:r>
          </a:p>
          <a:p>
            <a:pPr marL="342900" indent="-3429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All members of MANA Conference.</a:t>
            </a:r>
          </a:p>
          <a:p>
            <a:endParaRPr lang="en-US" dirty="0">
              <a:solidFill>
                <a:schemeClr val="tx1"/>
              </a:solidFill>
              <a:latin typeface="Arial" panose="020B0604020202020204" pitchFamily="34" charset="0"/>
              <a:cs typeface="Arial" panose="020B0604020202020204" pitchFamily="34" charset="0"/>
            </a:endParaRPr>
          </a:p>
          <a:p>
            <a:endParaRPr lang="en-US" dirty="0"/>
          </a:p>
        </p:txBody>
      </p:sp>
      <p:pic>
        <p:nvPicPr>
          <p:cNvPr id="22" name="Picture 21">
            <a:extLst>
              <a:ext uri="{FF2B5EF4-FFF2-40B4-BE49-F238E27FC236}">
                <a16:creationId xmlns:a16="http://schemas.microsoft.com/office/drawing/2014/main" id="{765ACE71-986D-1247-B6EB-56CB3BFD60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43995" y="12910828"/>
            <a:ext cx="15259405" cy="21074372"/>
          </a:xfrm>
          <a:prstGeom prst="rect">
            <a:avLst/>
          </a:prstGeom>
        </p:spPr>
      </p:pic>
      <p:sp>
        <p:nvSpPr>
          <p:cNvPr id="181" name="TextBox 180">
            <a:extLst>
              <a:ext uri="{FF2B5EF4-FFF2-40B4-BE49-F238E27FC236}">
                <a16:creationId xmlns:a16="http://schemas.microsoft.com/office/drawing/2014/main" id="{EBBE7DA0-9408-594D-B2F4-BC0D34791A7D}"/>
              </a:ext>
            </a:extLst>
          </p:cNvPr>
          <p:cNvSpPr txBox="1"/>
          <p:nvPr/>
        </p:nvSpPr>
        <p:spPr>
          <a:xfrm>
            <a:off x="15697200" y="33659802"/>
            <a:ext cx="8305800" cy="553998"/>
          </a:xfrm>
          <a:prstGeom prst="rect">
            <a:avLst/>
          </a:prstGeom>
          <a:noFill/>
        </p:spPr>
        <p:txBody>
          <a:bodyPr wrap="square" rtlCol="0">
            <a:spAutoFit/>
          </a:bodyPr>
          <a:lstStyle/>
          <a:p>
            <a:r>
              <a:rPr lang="en-US" sz="3000" b="1" dirty="0"/>
              <a:t>Figure 1. Metabolomics data processing workflow</a:t>
            </a:r>
          </a:p>
        </p:txBody>
      </p:sp>
      <p:sp>
        <p:nvSpPr>
          <p:cNvPr id="28" name="Rectangle 27">
            <a:extLst>
              <a:ext uri="{FF2B5EF4-FFF2-40B4-BE49-F238E27FC236}">
                <a16:creationId xmlns:a16="http://schemas.microsoft.com/office/drawing/2014/main" id="{036D72DB-A9E9-134E-A0CD-FD6E9C4ACC55}"/>
              </a:ext>
            </a:extLst>
          </p:cNvPr>
          <p:cNvSpPr/>
          <p:nvPr/>
        </p:nvSpPr>
        <p:spPr>
          <a:xfrm>
            <a:off x="28762852" y="11944794"/>
            <a:ext cx="9682478" cy="450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pPr algn="just"/>
            <a:r>
              <a:rPr lang="en-US" sz="4800" b="1" dirty="0">
                <a:solidFill>
                  <a:srgbClr val="C00000"/>
                </a:solidFill>
              </a:rPr>
              <a:t>Objective</a:t>
            </a:r>
          </a:p>
          <a:p>
            <a:pPr algn="just"/>
            <a:endParaRPr lang="en-US" sz="3000" b="1" dirty="0">
              <a:solidFill>
                <a:srgbClr val="FF0000"/>
              </a:solidFill>
            </a:endParaRPr>
          </a:p>
          <a:p>
            <a:r>
              <a:rPr lang="en-US" sz="3200" dirty="0">
                <a:solidFill>
                  <a:schemeClr val="tx1"/>
                </a:solidFill>
              </a:rPr>
              <a:t>We developed a </a:t>
            </a:r>
            <a:r>
              <a:rPr lang="en-US" sz="3200" dirty="0" err="1">
                <a:solidFill>
                  <a:schemeClr val="tx1"/>
                </a:solidFill>
              </a:rPr>
              <a:t>Nextflow</a:t>
            </a:r>
            <a:r>
              <a:rPr lang="en-US" sz="3200" dirty="0">
                <a:solidFill>
                  <a:schemeClr val="tx1"/>
                </a:solidFill>
              </a:rPr>
              <a:t>-based framework for reproducible untargeted metabolomics data processing, in which LC-MS is the data acquisition method, </a:t>
            </a:r>
            <a:r>
              <a:rPr lang="en-US" sz="3200" dirty="0" err="1">
                <a:solidFill>
                  <a:schemeClr val="tx1"/>
                </a:solidFill>
              </a:rPr>
              <a:t>mzXML</a:t>
            </a:r>
            <a:r>
              <a:rPr lang="en-US" sz="3200" dirty="0">
                <a:solidFill>
                  <a:schemeClr val="tx1"/>
                </a:solidFill>
              </a:rPr>
              <a:t> is the data format, the combination of XCMS and </a:t>
            </a:r>
            <a:r>
              <a:rPr lang="en-US" sz="3200" dirty="0" err="1">
                <a:solidFill>
                  <a:schemeClr val="tx1"/>
                </a:solidFill>
              </a:rPr>
              <a:t>MzMine</a:t>
            </a:r>
            <a:r>
              <a:rPr lang="en-US" sz="3200" dirty="0">
                <a:solidFill>
                  <a:schemeClr val="tx1"/>
                </a:solidFill>
              </a:rPr>
              <a:t> is the data processing tool.</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sz="4800" b="1" dirty="0">
              <a:solidFill>
                <a:srgbClr val="C00000"/>
              </a:solidFill>
            </a:endParaRPr>
          </a:p>
        </p:txBody>
      </p:sp>
      <p:sp>
        <p:nvSpPr>
          <p:cNvPr id="29" name="Rectangle 28">
            <a:extLst>
              <a:ext uri="{FF2B5EF4-FFF2-40B4-BE49-F238E27FC236}">
                <a16:creationId xmlns:a16="http://schemas.microsoft.com/office/drawing/2014/main" id="{036D72DB-A9E9-134E-A0CD-FD6E9C4ACC55}"/>
              </a:ext>
            </a:extLst>
          </p:cNvPr>
          <p:cNvSpPr/>
          <p:nvPr/>
        </p:nvSpPr>
        <p:spPr>
          <a:xfrm>
            <a:off x="614362" y="5943599"/>
            <a:ext cx="9901238" cy="286212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r>
              <a:rPr lang="en-US" sz="4800" b="1" dirty="0">
                <a:solidFill>
                  <a:srgbClr val="C00000"/>
                </a:solidFill>
              </a:rPr>
              <a:t>Abstract</a:t>
            </a:r>
          </a:p>
          <a:p>
            <a:pPr algn="just"/>
            <a:endParaRPr lang="en-US" sz="3200" b="1" dirty="0">
              <a:solidFill>
                <a:schemeClr val="tx1"/>
              </a:solidFill>
            </a:endParaRPr>
          </a:p>
          <a:p>
            <a:r>
              <a:rPr lang="en-US" sz="3200" dirty="0">
                <a:solidFill>
                  <a:schemeClr val="tx1"/>
                </a:solidFill>
              </a:rPr>
              <a:t>Untargeted metabolomics data is increasingly collected by epidemiological studies to investigate population-level variation in the development of health and disease. Reproducibility of untargeted metabolomics data analysis remains a challenge. Although an increasing number of open source software packages have been developed to complete untargeted metabolomics analysis, most of these programs were designed for single desktop users and lack high-throughput scalability and reproducibility. Currently, software containers are able to package all codes and dependencies of an application to ensure portability, infrastructure flexibility and reproducibility. Applications running in with the container will depend on the environment pre-built in the container regardless of the environment in the host machine. </a:t>
            </a:r>
            <a:r>
              <a:rPr lang="en-US" sz="3200" dirty="0" err="1">
                <a:solidFill>
                  <a:schemeClr val="tx1"/>
                </a:solidFill>
              </a:rPr>
              <a:t>Nextflow</a:t>
            </a:r>
            <a:r>
              <a:rPr lang="en-US" sz="3200" dirty="0">
                <a:solidFill>
                  <a:schemeClr val="tx1"/>
                </a:solidFill>
              </a:rPr>
              <a:t> is a pipeline development tool supporting containerization and high performance computing, which improves the scalability and reproducibility of bioinformatics research.</a:t>
            </a:r>
          </a:p>
          <a:p>
            <a:r>
              <a:rPr lang="en-US" sz="3200" dirty="0">
                <a:solidFill>
                  <a:schemeClr val="tx1"/>
                </a:solidFill>
              </a:rPr>
              <a:t> </a:t>
            </a:r>
          </a:p>
          <a:p>
            <a:r>
              <a:rPr lang="en-US" sz="3200" dirty="0">
                <a:solidFill>
                  <a:schemeClr val="tx1"/>
                </a:solidFill>
              </a:rPr>
              <a:t>The goal of our project is to develop an open-source tool using </a:t>
            </a:r>
            <a:r>
              <a:rPr lang="en-US" sz="3200" dirty="0" err="1">
                <a:solidFill>
                  <a:schemeClr val="tx1"/>
                </a:solidFill>
              </a:rPr>
              <a:t>Nextflow</a:t>
            </a:r>
            <a:r>
              <a:rPr lang="en-US" sz="3200" dirty="0">
                <a:solidFill>
                  <a:schemeClr val="tx1"/>
                </a:solidFill>
              </a:rPr>
              <a:t> to facilitate reproducible and scalable untargeted metabolomic data analysis.</a:t>
            </a:r>
          </a:p>
          <a:p>
            <a:r>
              <a:rPr lang="en-US" sz="3200" dirty="0">
                <a:solidFill>
                  <a:schemeClr val="tx1"/>
                </a:solidFill>
              </a:rPr>
              <a:t> </a:t>
            </a:r>
          </a:p>
          <a:p>
            <a:r>
              <a:rPr lang="en-US" sz="3200" dirty="0">
                <a:solidFill>
                  <a:schemeClr val="tx1"/>
                </a:solidFill>
              </a:rPr>
              <a:t>The pipeline can be executed on any UNIX-like systems with a specific focus on implementation within large-scale computing environments. We have developed the pipeline to run parallelized common metabolites analysis software packages including </a:t>
            </a:r>
            <a:r>
              <a:rPr lang="en-US" sz="3200" dirty="0" err="1">
                <a:solidFill>
                  <a:schemeClr val="tx1"/>
                </a:solidFill>
              </a:rPr>
              <a:t>MzMine</a:t>
            </a:r>
            <a:r>
              <a:rPr lang="en-US" sz="3200" dirty="0">
                <a:solidFill>
                  <a:schemeClr val="tx1"/>
                </a:solidFill>
              </a:rPr>
              <a:t> and XCMS for peak detection to enhance precision. Moreover, we used </a:t>
            </a:r>
            <a:r>
              <a:rPr lang="en-US" sz="3200" dirty="0" err="1">
                <a:solidFill>
                  <a:schemeClr val="tx1"/>
                </a:solidFill>
              </a:rPr>
              <a:t>SECIMTools</a:t>
            </a:r>
            <a:r>
              <a:rPr lang="en-US" sz="3200" dirty="0">
                <a:solidFill>
                  <a:schemeClr val="tx1"/>
                </a:solidFill>
              </a:rPr>
              <a:t> for statistical tests such as ANOVA and student t-test, as well as providing users multiple visualization methods including principle component analysis, volcano plots, hierarchical clustering and others. To facilitate dynamic and transparent data processing, we have included </a:t>
            </a:r>
            <a:r>
              <a:rPr lang="en-US" sz="3200" dirty="0" err="1">
                <a:solidFill>
                  <a:schemeClr val="tx1"/>
                </a:solidFill>
              </a:rPr>
              <a:t>MultiQC</a:t>
            </a:r>
            <a:r>
              <a:rPr lang="en-US" sz="3200" dirty="0">
                <a:solidFill>
                  <a:schemeClr val="tx1"/>
                </a:solidFill>
              </a:rPr>
              <a:t> reports to visualize the result of data processing and summarize metabolomics output. Furthermore, the relationship between the input file size and the use of corresponding computing resources is monitored within the pipeline. This provides useful suggestions for further computing resource allocation and efficient use.</a:t>
            </a:r>
          </a:p>
          <a:p>
            <a:r>
              <a:rPr lang="en-US" sz="3200" dirty="0">
                <a:solidFill>
                  <a:schemeClr val="tx1"/>
                </a:solidFill>
              </a:rPr>
              <a:t> </a:t>
            </a:r>
          </a:p>
          <a:p>
            <a:r>
              <a:rPr lang="en-US" sz="3200" dirty="0">
                <a:solidFill>
                  <a:schemeClr val="tx1"/>
                </a:solidFill>
              </a:rPr>
              <a:t>We have developed a container-based platform that has potential to facilitate high-throughput and scalable untargeted metabolomics data analysis with high levels of reproducibility and transparency.</a:t>
            </a:r>
            <a:endParaRPr lang="en-US" sz="3200" b="1" dirty="0">
              <a:solidFill>
                <a:schemeClr val="tx1"/>
              </a:solidFill>
            </a:endParaRPr>
          </a:p>
        </p:txBody>
      </p:sp>
      <p:pic>
        <p:nvPicPr>
          <p:cNvPr id="24" name="Picture 23">
            <a:extLst>
              <a:ext uri="{FF2B5EF4-FFF2-40B4-BE49-F238E27FC236}">
                <a16:creationId xmlns:a16="http://schemas.microsoft.com/office/drawing/2014/main" id="{6B5A443F-5AED-2D4F-9D36-41CAFEB8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72474" y="6304919"/>
            <a:ext cx="7310080" cy="4301181"/>
          </a:xfrm>
          <a:prstGeom prst="rect">
            <a:avLst/>
          </a:prstGeom>
          <a:ln w="38100">
            <a:noFill/>
          </a:ln>
        </p:spPr>
      </p:pic>
      <p:sp>
        <p:nvSpPr>
          <p:cNvPr id="27" name="TextBox 26">
            <a:extLst>
              <a:ext uri="{FF2B5EF4-FFF2-40B4-BE49-F238E27FC236}">
                <a16:creationId xmlns:a16="http://schemas.microsoft.com/office/drawing/2014/main" id="{C6F74AED-193C-2E49-AFA0-BD26DF706995}"/>
              </a:ext>
            </a:extLst>
          </p:cNvPr>
          <p:cNvSpPr txBox="1"/>
          <p:nvPr/>
        </p:nvSpPr>
        <p:spPr>
          <a:xfrm>
            <a:off x="29489400" y="10744200"/>
            <a:ext cx="8305800" cy="553998"/>
          </a:xfrm>
          <a:prstGeom prst="rect">
            <a:avLst/>
          </a:prstGeom>
          <a:noFill/>
        </p:spPr>
        <p:txBody>
          <a:bodyPr wrap="square" rtlCol="0">
            <a:spAutoFit/>
          </a:bodyPr>
          <a:lstStyle/>
          <a:p>
            <a:r>
              <a:rPr lang="en-US" sz="3000" b="1" dirty="0"/>
              <a:t>Figure 2. Requirements for good reproducibility</a:t>
            </a:r>
          </a:p>
        </p:txBody>
      </p:sp>
      <p:sp>
        <p:nvSpPr>
          <p:cNvPr id="31" name="Rectangle 30">
            <a:extLst>
              <a:ext uri="{FF2B5EF4-FFF2-40B4-BE49-F238E27FC236}">
                <a16:creationId xmlns:a16="http://schemas.microsoft.com/office/drawing/2014/main" id="{FD205238-C5A6-D74B-9F81-4F1899AACAD7}"/>
              </a:ext>
            </a:extLst>
          </p:cNvPr>
          <p:cNvSpPr/>
          <p:nvPr/>
        </p:nvSpPr>
        <p:spPr>
          <a:xfrm>
            <a:off x="28801061" y="26126868"/>
            <a:ext cx="9682478" cy="34387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lstStyle/>
          <a:p>
            <a:pPr algn="just"/>
            <a:r>
              <a:rPr lang="en-US" sz="4800" b="1" dirty="0">
                <a:solidFill>
                  <a:srgbClr val="C00000"/>
                </a:solidFill>
              </a:rPr>
              <a:t>Future Work</a:t>
            </a:r>
          </a:p>
          <a:p>
            <a:pPr algn="just"/>
            <a:endParaRPr lang="en-US" sz="3000" b="1" dirty="0">
              <a:solidFill>
                <a:srgbClr val="FF0000"/>
              </a:solidFill>
            </a:endParaRPr>
          </a:p>
          <a:p>
            <a:r>
              <a:rPr lang="en-US" sz="3200" dirty="0">
                <a:solidFill>
                  <a:schemeClr val="tx1"/>
                </a:solidFill>
              </a:rPr>
              <a:t>We have got human milk samples and bovine milk samples, will use this workflow to compare the two types of milk in terms of metabolites.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sz="4800" b="1" dirty="0">
              <a:solidFill>
                <a:srgbClr val="C00000"/>
              </a:solidFill>
            </a:endParaRPr>
          </a:p>
        </p:txBody>
      </p:sp>
    </p:spTree>
    <p:extLst>
      <p:ext uri="{BB962C8B-B14F-4D97-AF65-F5344CB8AC3E}">
        <p14:creationId xmlns:p14="http://schemas.microsoft.com/office/powerpoint/2010/main" val="1017132534"/>
      </p:ext>
    </p:extLst>
  </p:cSld>
  <p:clrMapOvr>
    <a:masterClrMapping/>
  </p:clrMapOvr>
</p:sld>
</file>

<file path=ppt/theme/theme1.xml><?xml version="1.0" encoding="utf-8"?>
<a:theme xmlns:a="http://schemas.openxmlformats.org/drawingml/2006/main" name="Default Design">
  <a:themeElements>
    <a:clrScheme name="HOP Template">
      <a:dk1>
        <a:srgbClr val="333333"/>
      </a:dk1>
      <a:lt1>
        <a:srgbClr val="FFFFFF"/>
      </a:lt1>
      <a:dk2>
        <a:srgbClr val="F36F21"/>
      </a:dk2>
      <a:lt2>
        <a:srgbClr val="162C55"/>
      </a:lt2>
      <a:accent1>
        <a:srgbClr val="F36F21"/>
      </a:accent1>
      <a:accent2>
        <a:srgbClr val="162C55"/>
      </a:accent2>
      <a:accent3>
        <a:srgbClr val="808080"/>
      </a:accent3>
      <a:accent4>
        <a:srgbClr val="008040"/>
      </a:accent4>
      <a:accent5>
        <a:srgbClr val="005999"/>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3244</TotalTime>
  <Words>633</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Museo Slab 900</vt:lpstr>
      <vt:lpstr>Arial</vt:lpstr>
      <vt:lpstr>Arial Black</vt:lpstr>
      <vt:lpstr>Calibri</vt:lpstr>
      <vt:lpstr>Times New Roman</vt:lpstr>
      <vt:lpstr>Default Design</vt:lpstr>
      <vt:lpstr>PowerPoint Presentation</vt:lpstr>
    </vt:vector>
  </TitlesOfParts>
  <Company>IT Center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Training</dc:creator>
  <cp:lastModifiedBy>Du,Xinsong</cp:lastModifiedBy>
  <cp:revision>380</cp:revision>
  <cp:lastPrinted>2019-11-12T20:12:55Z</cp:lastPrinted>
  <dcterms:created xsi:type="dcterms:W3CDTF">2002-01-04T15:07:16Z</dcterms:created>
  <dcterms:modified xsi:type="dcterms:W3CDTF">2019-11-13T03:47:46Z</dcterms:modified>
</cp:coreProperties>
</file>