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B45"/>
    <a:srgbClr val="00C5B4"/>
    <a:srgbClr val="F49461"/>
    <a:srgbClr val="E16162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8" y="-108"/>
      </p:cViewPr>
      <p:guideLst>
        <p:guide orient="horz" pos="215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0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5050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50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5050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0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5050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50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5050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50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5050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468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4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5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45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4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349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3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4935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7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047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504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47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479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4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8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48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5048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486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50487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48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8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9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45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5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5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9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9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0495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49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5049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9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9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6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046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5046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5046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5046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46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0C5D0DB-5CC4-402A-9760-4890EC67E903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31B61A-557E-4B6D-BBF1-EE20E0EE5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777"/>
          <p:cNvGrpSpPr/>
          <p:nvPr/>
        </p:nvGrpSpPr>
        <p:grpSpPr>
          <a:xfrm>
            <a:off x="3923711" y="119911"/>
            <a:ext cx="4340152" cy="4350488"/>
            <a:chOff x="8410575" y="4160838"/>
            <a:chExt cx="4665663" cy="4676775"/>
          </a:xfrm>
        </p:grpSpPr>
        <p:sp>
          <p:nvSpPr>
            <p:cNvPr id="1048586" name="Freeform 94"/>
            <p:cNvSpPr>
              <a:spLocks noEditPoints="1"/>
            </p:cNvSpPr>
            <p:nvPr/>
          </p:nvSpPr>
          <p:spPr bwMode="auto">
            <a:xfrm>
              <a:off x="10418763" y="6186488"/>
              <a:ext cx="641350" cy="749300"/>
            </a:xfrm>
            <a:custGeom>
              <a:avLst/>
              <a:gdLst>
                <a:gd name="T0" fmla="*/ 46 w 78"/>
                <a:gd name="T1" fmla="*/ 74 h 91"/>
                <a:gd name="T2" fmla="*/ 30 w 78"/>
                <a:gd name="T3" fmla="*/ 89 h 91"/>
                <a:gd name="T4" fmla="*/ 18 w 78"/>
                <a:gd name="T5" fmla="*/ 74 h 91"/>
                <a:gd name="T6" fmla="*/ 2 w 78"/>
                <a:gd name="T7" fmla="*/ 70 h 91"/>
                <a:gd name="T8" fmla="*/ 16 w 78"/>
                <a:gd name="T9" fmla="*/ 58 h 91"/>
                <a:gd name="T10" fmla="*/ 16 w 78"/>
                <a:gd name="T11" fmla="*/ 47 h 91"/>
                <a:gd name="T12" fmla="*/ 4 w 78"/>
                <a:gd name="T13" fmla="*/ 44 h 91"/>
                <a:gd name="T14" fmla="*/ 3 w 78"/>
                <a:gd name="T15" fmla="*/ 32 h 91"/>
                <a:gd name="T16" fmla="*/ 16 w 78"/>
                <a:gd name="T17" fmla="*/ 29 h 91"/>
                <a:gd name="T18" fmla="*/ 5 w 78"/>
                <a:gd name="T19" fmla="*/ 18 h 91"/>
                <a:gd name="T20" fmla="*/ 4 w 78"/>
                <a:gd name="T21" fmla="*/ 17 h 91"/>
                <a:gd name="T22" fmla="*/ 5 w 78"/>
                <a:gd name="T23" fmla="*/ 3 h 91"/>
                <a:gd name="T24" fmla="*/ 20 w 78"/>
                <a:gd name="T25" fmla="*/ 13 h 91"/>
                <a:gd name="T26" fmla="*/ 31 w 78"/>
                <a:gd name="T27" fmla="*/ 15 h 91"/>
                <a:gd name="T28" fmla="*/ 33 w 78"/>
                <a:gd name="T29" fmla="*/ 3 h 91"/>
                <a:gd name="T30" fmla="*/ 46 w 78"/>
                <a:gd name="T31" fmla="*/ 2 h 91"/>
                <a:gd name="T32" fmla="*/ 48 w 78"/>
                <a:gd name="T33" fmla="*/ 5 h 91"/>
                <a:gd name="T34" fmla="*/ 59 w 78"/>
                <a:gd name="T35" fmla="*/ 16 h 91"/>
                <a:gd name="T36" fmla="*/ 62 w 78"/>
                <a:gd name="T37" fmla="*/ 2 h 91"/>
                <a:gd name="T38" fmla="*/ 76 w 78"/>
                <a:gd name="T39" fmla="*/ 15 h 91"/>
                <a:gd name="T40" fmla="*/ 75 w 78"/>
                <a:gd name="T41" fmla="*/ 17 h 91"/>
                <a:gd name="T42" fmla="*/ 64 w 78"/>
                <a:gd name="T43" fmla="*/ 19 h 91"/>
                <a:gd name="T44" fmla="*/ 62 w 78"/>
                <a:gd name="T45" fmla="*/ 30 h 91"/>
                <a:gd name="T46" fmla="*/ 75 w 78"/>
                <a:gd name="T47" fmla="*/ 32 h 91"/>
                <a:gd name="T48" fmla="*/ 74 w 78"/>
                <a:gd name="T49" fmla="*/ 46 h 91"/>
                <a:gd name="T50" fmla="*/ 73 w 78"/>
                <a:gd name="T51" fmla="*/ 46 h 91"/>
                <a:gd name="T52" fmla="*/ 63 w 78"/>
                <a:gd name="T53" fmla="*/ 53 h 91"/>
                <a:gd name="T54" fmla="*/ 64 w 78"/>
                <a:gd name="T55" fmla="*/ 57 h 91"/>
                <a:gd name="T56" fmla="*/ 75 w 78"/>
                <a:gd name="T57" fmla="*/ 73 h 91"/>
                <a:gd name="T58" fmla="*/ 60 w 78"/>
                <a:gd name="T59" fmla="*/ 74 h 91"/>
                <a:gd name="T60" fmla="*/ 59 w 78"/>
                <a:gd name="T61" fmla="*/ 71 h 91"/>
                <a:gd name="T62" fmla="*/ 59 w 78"/>
                <a:gd name="T63" fmla="*/ 60 h 91"/>
                <a:gd name="T64" fmla="*/ 47 w 78"/>
                <a:gd name="T65" fmla="*/ 73 h 91"/>
                <a:gd name="T66" fmla="*/ 30 w 78"/>
                <a:gd name="T67" fmla="*/ 61 h 91"/>
                <a:gd name="T68" fmla="*/ 18 w 78"/>
                <a:gd name="T69" fmla="*/ 73 h 91"/>
                <a:gd name="T70" fmla="*/ 30 w 78"/>
                <a:gd name="T71" fmla="*/ 61 h 91"/>
                <a:gd name="T72" fmla="*/ 34 w 78"/>
                <a:gd name="T73" fmla="*/ 47 h 91"/>
                <a:gd name="T74" fmla="*/ 33 w 78"/>
                <a:gd name="T75" fmla="*/ 58 h 91"/>
                <a:gd name="T76" fmla="*/ 44 w 78"/>
                <a:gd name="T77" fmla="*/ 47 h 91"/>
                <a:gd name="T78" fmla="*/ 20 w 78"/>
                <a:gd name="T79" fmla="*/ 43 h 91"/>
                <a:gd name="T80" fmla="*/ 30 w 78"/>
                <a:gd name="T81" fmla="*/ 33 h 91"/>
                <a:gd name="T82" fmla="*/ 34 w 78"/>
                <a:gd name="T83" fmla="*/ 19 h 91"/>
                <a:gd name="T84" fmla="*/ 45 w 78"/>
                <a:gd name="T85" fmla="*/ 29 h 91"/>
                <a:gd name="T86" fmla="*/ 34 w 78"/>
                <a:gd name="T87" fmla="*/ 19 h 91"/>
                <a:gd name="T88" fmla="*/ 54 w 78"/>
                <a:gd name="T89" fmla="*/ 34 h 91"/>
                <a:gd name="T90" fmla="*/ 49 w 78"/>
                <a:gd name="T91" fmla="*/ 43 h 91"/>
                <a:gd name="T92" fmla="*/ 58 w 78"/>
                <a:gd name="T93" fmla="*/ 3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" h="91">
                  <a:moveTo>
                    <a:pt x="46" y="74"/>
                  </a:moveTo>
                  <a:cubicBezTo>
                    <a:pt x="46" y="74"/>
                    <a:pt x="46" y="74"/>
                    <a:pt x="46" y="74"/>
                  </a:cubicBezTo>
                  <a:cubicBezTo>
                    <a:pt x="42" y="76"/>
                    <a:pt x="38" y="77"/>
                    <a:pt x="33" y="75"/>
                  </a:cubicBezTo>
                  <a:cubicBezTo>
                    <a:pt x="35" y="82"/>
                    <a:pt x="34" y="86"/>
                    <a:pt x="30" y="89"/>
                  </a:cubicBezTo>
                  <a:cubicBezTo>
                    <a:pt x="26" y="91"/>
                    <a:pt x="21" y="90"/>
                    <a:pt x="18" y="87"/>
                  </a:cubicBezTo>
                  <a:cubicBezTo>
                    <a:pt x="15" y="84"/>
                    <a:pt x="15" y="79"/>
                    <a:pt x="18" y="74"/>
                  </a:cubicBezTo>
                  <a:cubicBezTo>
                    <a:pt x="16" y="74"/>
                    <a:pt x="16" y="75"/>
                    <a:pt x="15" y="75"/>
                  </a:cubicBezTo>
                  <a:cubicBezTo>
                    <a:pt x="10" y="77"/>
                    <a:pt x="4" y="75"/>
                    <a:pt x="2" y="70"/>
                  </a:cubicBezTo>
                  <a:cubicBezTo>
                    <a:pt x="0" y="65"/>
                    <a:pt x="2" y="59"/>
                    <a:pt x="7" y="57"/>
                  </a:cubicBezTo>
                  <a:cubicBezTo>
                    <a:pt x="10" y="56"/>
                    <a:pt x="13" y="57"/>
                    <a:pt x="16" y="58"/>
                  </a:cubicBezTo>
                  <a:cubicBezTo>
                    <a:pt x="16" y="56"/>
                    <a:pt x="15" y="54"/>
                    <a:pt x="15" y="52"/>
                  </a:cubicBezTo>
                  <a:cubicBezTo>
                    <a:pt x="15" y="51"/>
                    <a:pt x="15" y="49"/>
                    <a:pt x="16" y="47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0" y="49"/>
                    <a:pt x="6" y="47"/>
                    <a:pt x="4" y="44"/>
                  </a:cubicBezTo>
                  <a:cubicBezTo>
                    <a:pt x="1" y="41"/>
                    <a:pt x="1" y="38"/>
                    <a:pt x="2" y="34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31"/>
                    <a:pt x="4" y="31"/>
                    <a:pt x="5" y="30"/>
                  </a:cubicBezTo>
                  <a:cubicBezTo>
                    <a:pt x="9" y="28"/>
                    <a:pt x="12" y="28"/>
                    <a:pt x="16" y="29"/>
                  </a:cubicBezTo>
                  <a:cubicBezTo>
                    <a:pt x="14" y="25"/>
                    <a:pt x="15" y="22"/>
                    <a:pt x="17" y="18"/>
                  </a:cubicBezTo>
                  <a:cubicBezTo>
                    <a:pt x="13" y="20"/>
                    <a:pt x="9" y="20"/>
                    <a:pt x="5" y="18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3" y="16"/>
                    <a:pt x="3" y="15"/>
                  </a:cubicBezTo>
                  <a:cubicBezTo>
                    <a:pt x="1" y="11"/>
                    <a:pt x="1" y="6"/>
                    <a:pt x="5" y="3"/>
                  </a:cubicBezTo>
                  <a:cubicBezTo>
                    <a:pt x="8" y="0"/>
                    <a:pt x="13" y="0"/>
                    <a:pt x="16" y="2"/>
                  </a:cubicBezTo>
                  <a:cubicBezTo>
                    <a:pt x="20" y="4"/>
                    <a:pt x="22" y="9"/>
                    <a:pt x="20" y="13"/>
                  </a:cubicBezTo>
                  <a:cubicBezTo>
                    <a:pt x="20" y="14"/>
                    <a:pt x="20" y="14"/>
                    <a:pt x="19" y="16"/>
                  </a:cubicBezTo>
                  <a:cubicBezTo>
                    <a:pt x="23" y="14"/>
                    <a:pt x="27" y="14"/>
                    <a:pt x="31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9"/>
                    <a:pt x="30" y="5"/>
                    <a:pt x="33" y="3"/>
                  </a:cubicBezTo>
                  <a:cubicBezTo>
                    <a:pt x="36" y="0"/>
                    <a:pt x="40" y="0"/>
                    <a:pt x="44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8" y="4"/>
                    <a:pt x="47" y="5"/>
                    <a:pt x="48" y="5"/>
                  </a:cubicBezTo>
                  <a:cubicBezTo>
                    <a:pt x="50" y="8"/>
                    <a:pt x="50" y="12"/>
                    <a:pt x="48" y="16"/>
                  </a:cubicBezTo>
                  <a:cubicBezTo>
                    <a:pt x="52" y="14"/>
                    <a:pt x="55" y="14"/>
                    <a:pt x="59" y="16"/>
                  </a:cubicBezTo>
                  <a:cubicBezTo>
                    <a:pt x="59" y="15"/>
                    <a:pt x="59" y="14"/>
                    <a:pt x="58" y="14"/>
                  </a:cubicBezTo>
                  <a:cubicBezTo>
                    <a:pt x="57" y="9"/>
                    <a:pt x="58" y="5"/>
                    <a:pt x="62" y="2"/>
                  </a:cubicBezTo>
                  <a:cubicBezTo>
                    <a:pt x="66" y="0"/>
                    <a:pt x="70" y="0"/>
                    <a:pt x="74" y="3"/>
                  </a:cubicBezTo>
                  <a:cubicBezTo>
                    <a:pt x="77" y="6"/>
                    <a:pt x="78" y="11"/>
                    <a:pt x="76" y="15"/>
                  </a:cubicBezTo>
                  <a:cubicBezTo>
                    <a:pt x="76" y="16"/>
                    <a:pt x="75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7"/>
                    <a:pt x="74" y="18"/>
                    <a:pt x="73" y="18"/>
                  </a:cubicBezTo>
                  <a:cubicBezTo>
                    <a:pt x="70" y="20"/>
                    <a:pt x="67" y="20"/>
                    <a:pt x="64" y="19"/>
                  </a:cubicBezTo>
                  <a:cubicBezTo>
                    <a:pt x="63" y="19"/>
                    <a:pt x="63" y="19"/>
                    <a:pt x="62" y="19"/>
                  </a:cubicBezTo>
                  <a:cubicBezTo>
                    <a:pt x="64" y="25"/>
                    <a:pt x="63" y="25"/>
                    <a:pt x="62" y="30"/>
                  </a:cubicBezTo>
                  <a:cubicBezTo>
                    <a:pt x="63" y="29"/>
                    <a:pt x="64" y="29"/>
                    <a:pt x="65" y="29"/>
                  </a:cubicBezTo>
                  <a:cubicBezTo>
                    <a:pt x="69" y="28"/>
                    <a:pt x="72" y="29"/>
                    <a:pt x="75" y="32"/>
                  </a:cubicBezTo>
                  <a:cubicBezTo>
                    <a:pt x="77" y="35"/>
                    <a:pt x="78" y="39"/>
                    <a:pt x="76" y="43"/>
                  </a:cubicBezTo>
                  <a:cubicBezTo>
                    <a:pt x="75" y="44"/>
                    <a:pt x="75" y="45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3" y="46"/>
                    <a:pt x="73" y="46"/>
                  </a:cubicBezTo>
                  <a:cubicBezTo>
                    <a:pt x="69" y="49"/>
                    <a:pt x="66" y="49"/>
                    <a:pt x="62" y="47"/>
                  </a:cubicBezTo>
                  <a:cubicBezTo>
                    <a:pt x="62" y="49"/>
                    <a:pt x="63" y="51"/>
                    <a:pt x="63" y="53"/>
                  </a:cubicBezTo>
                  <a:cubicBezTo>
                    <a:pt x="63" y="54"/>
                    <a:pt x="62" y="56"/>
                    <a:pt x="62" y="58"/>
                  </a:cubicBezTo>
                  <a:cubicBezTo>
                    <a:pt x="63" y="58"/>
                    <a:pt x="63" y="58"/>
                    <a:pt x="64" y="57"/>
                  </a:cubicBezTo>
                  <a:cubicBezTo>
                    <a:pt x="68" y="56"/>
                    <a:pt x="73" y="58"/>
                    <a:pt x="75" y="61"/>
                  </a:cubicBezTo>
                  <a:cubicBezTo>
                    <a:pt x="77" y="65"/>
                    <a:pt x="77" y="69"/>
                    <a:pt x="75" y="73"/>
                  </a:cubicBezTo>
                  <a:cubicBezTo>
                    <a:pt x="72" y="76"/>
                    <a:pt x="68" y="77"/>
                    <a:pt x="64" y="75"/>
                  </a:cubicBezTo>
                  <a:cubicBezTo>
                    <a:pt x="62" y="75"/>
                    <a:pt x="61" y="74"/>
                    <a:pt x="60" y="74"/>
                  </a:cubicBezTo>
                  <a:cubicBezTo>
                    <a:pt x="60" y="74"/>
                    <a:pt x="60" y="73"/>
                    <a:pt x="59" y="73"/>
                  </a:cubicBezTo>
                  <a:cubicBezTo>
                    <a:pt x="59" y="73"/>
                    <a:pt x="59" y="72"/>
                    <a:pt x="59" y="71"/>
                  </a:cubicBezTo>
                  <a:cubicBezTo>
                    <a:pt x="57" y="68"/>
                    <a:pt x="57" y="66"/>
                    <a:pt x="58" y="63"/>
                  </a:cubicBezTo>
                  <a:cubicBezTo>
                    <a:pt x="58" y="62"/>
                    <a:pt x="59" y="62"/>
                    <a:pt x="59" y="60"/>
                  </a:cubicBezTo>
                  <a:cubicBezTo>
                    <a:pt x="55" y="63"/>
                    <a:pt x="51" y="63"/>
                    <a:pt x="47" y="61"/>
                  </a:cubicBezTo>
                  <a:cubicBezTo>
                    <a:pt x="50" y="66"/>
                    <a:pt x="49" y="69"/>
                    <a:pt x="47" y="73"/>
                  </a:cubicBezTo>
                  <a:cubicBezTo>
                    <a:pt x="46" y="73"/>
                    <a:pt x="46" y="74"/>
                    <a:pt x="46" y="74"/>
                  </a:cubicBezTo>
                  <a:close/>
                  <a:moveTo>
                    <a:pt x="30" y="61"/>
                  </a:moveTo>
                  <a:cubicBezTo>
                    <a:pt x="27" y="63"/>
                    <a:pt x="23" y="62"/>
                    <a:pt x="19" y="61"/>
                  </a:cubicBezTo>
                  <a:cubicBezTo>
                    <a:pt x="21" y="65"/>
                    <a:pt x="21" y="69"/>
                    <a:pt x="18" y="73"/>
                  </a:cubicBezTo>
                  <a:cubicBezTo>
                    <a:pt x="22" y="70"/>
                    <a:pt x="26" y="70"/>
                    <a:pt x="31" y="72"/>
                  </a:cubicBezTo>
                  <a:cubicBezTo>
                    <a:pt x="29" y="68"/>
                    <a:pt x="29" y="65"/>
                    <a:pt x="30" y="61"/>
                  </a:cubicBezTo>
                  <a:close/>
                  <a:moveTo>
                    <a:pt x="44" y="47"/>
                  </a:moveTo>
                  <a:cubicBezTo>
                    <a:pt x="40" y="49"/>
                    <a:pt x="37" y="49"/>
                    <a:pt x="34" y="47"/>
                  </a:cubicBezTo>
                  <a:cubicBezTo>
                    <a:pt x="34" y="49"/>
                    <a:pt x="35" y="51"/>
                    <a:pt x="35" y="53"/>
                  </a:cubicBezTo>
                  <a:cubicBezTo>
                    <a:pt x="35" y="55"/>
                    <a:pt x="34" y="56"/>
                    <a:pt x="33" y="58"/>
                  </a:cubicBezTo>
                  <a:cubicBezTo>
                    <a:pt x="37" y="56"/>
                    <a:pt x="41" y="56"/>
                    <a:pt x="45" y="58"/>
                  </a:cubicBezTo>
                  <a:cubicBezTo>
                    <a:pt x="43" y="54"/>
                    <a:pt x="43" y="51"/>
                    <a:pt x="44" y="47"/>
                  </a:cubicBezTo>
                  <a:close/>
                  <a:moveTo>
                    <a:pt x="20" y="33"/>
                  </a:moveTo>
                  <a:cubicBezTo>
                    <a:pt x="21" y="36"/>
                    <a:pt x="21" y="40"/>
                    <a:pt x="20" y="43"/>
                  </a:cubicBezTo>
                  <a:cubicBezTo>
                    <a:pt x="23" y="42"/>
                    <a:pt x="27" y="42"/>
                    <a:pt x="30" y="43"/>
                  </a:cubicBezTo>
                  <a:cubicBezTo>
                    <a:pt x="28" y="40"/>
                    <a:pt x="29" y="36"/>
                    <a:pt x="30" y="33"/>
                  </a:cubicBezTo>
                  <a:cubicBezTo>
                    <a:pt x="27" y="34"/>
                    <a:pt x="23" y="34"/>
                    <a:pt x="20" y="33"/>
                  </a:cubicBezTo>
                  <a:close/>
                  <a:moveTo>
                    <a:pt x="34" y="19"/>
                  </a:moveTo>
                  <a:cubicBezTo>
                    <a:pt x="35" y="22"/>
                    <a:pt x="36" y="26"/>
                    <a:pt x="34" y="29"/>
                  </a:cubicBezTo>
                  <a:cubicBezTo>
                    <a:pt x="38" y="28"/>
                    <a:pt x="41" y="28"/>
                    <a:pt x="45" y="29"/>
                  </a:cubicBezTo>
                  <a:cubicBezTo>
                    <a:pt x="43" y="26"/>
                    <a:pt x="43" y="22"/>
                    <a:pt x="45" y="18"/>
                  </a:cubicBezTo>
                  <a:cubicBezTo>
                    <a:pt x="41" y="21"/>
                    <a:pt x="38" y="20"/>
                    <a:pt x="34" y="19"/>
                  </a:cubicBezTo>
                  <a:close/>
                  <a:moveTo>
                    <a:pt x="58" y="33"/>
                  </a:moveTo>
                  <a:cubicBezTo>
                    <a:pt x="57" y="34"/>
                    <a:pt x="55" y="34"/>
                    <a:pt x="54" y="34"/>
                  </a:cubicBezTo>
                  <a:cubicBezTo>
                    <a:pt x="52" y="34"/>
                    <a:pt x="50" y="34"/>
                    <a:pt x="49" y="34"/>
                  </a:cubicBezTo>
                  <a:cubicBezTo>
                    <a:pt x="49" y="37"/>
                    <a:pt x="49" y="40"/>
                    <a:pt x="49" y="43"/>
                  </a:cubicBezTo>
                  <a:cubicBezTo>
                    <a:pt x="52" y="42"/>
                    <a:pt x="55" y="43"/>
                    <a:pt x="59" y="44"/>
                  </a:cubicBezTo>
                  <a:cubicBezTo>
                    <a:pt x="57" y="40"/>
                    <a:pt x="57" y="37"/>
                    <a:pt x="58" y="3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87" name="Freeform 95"/>
            <p:cNvSpPr/>
            <p:nvPr/>
          </p:nvSpPr>
          <p:spPr bwMode="auto">
            <a:xfrm>
              <a:off x="10310813" y="6302375"/>
              <a:ext cx="165100" cy="163513"/>
            </a:xfrm>
            <a:custGeom>
              <a:avLst/>
              <a:gdLst>
                <a:gd name="T0" fmla="*/ 17 w 20"/>
                <a:gd name="T1" fmla="*/ 3 h 20"/>
                <a:gd name="T2" fmla="*/ 17 w 20"/>
                <a:gd name="T3" fmla="*/ 3 h 20"/>
                <a:gd name="T4" fmla="*/ 18 w 20"/>
                <a:gd name="T5" fmla="*/ 15 h 20"/>
                <a:gd name="T6" fmla="*/ 18 w 20"/>
                <a:gd name="T7" fmla="*/ 16 h 20"/>
                <a:gd name="T8" fmla="*/ 16 w 20"/>
                <a:gd name="T9" fmla="*/ 18 h 20"/>
                <a:gd name="T10" fmla="*/ 8 w 20"/>
                <a:gd name="T11" fmla="*/ 19 h 20"/>
                <a:gd name="T12" fmla="*/ 1 w 20"/>
                <a:gd name="T13" fmla="*/ 12 h 20"/>
                <a:gd name="T14" fmla="*/ 4 w 20"/>
                <a:gd name="T15" fmla="*/ 2 h 20"/>
                <a:gd name="T16" fmla="*/ 15 w 20"/>
                <a:gd name="T17" fmla="*/ 2 h 20"/>
                <a:gd name="T18" fmla="*/ 17 w 20"/>
                <a:gd name="T1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7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20" y="7"/>
                    <a:pt x="20" y="11"/>
                    <a:pt x="18" y="15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7" y="17"/>
                    <a:pt x="17" y="17"/>
                    <a:pt x="16" y="18"/>
                  </a:cubicBezTo>
                  <a:cubicBezTo>
                    <a:pt x="14" y="19"/>
                    <a:pt x="11" y="20"/>
                    <a:pt x="8" y="19"/>
                  </a:cubicBezTo>
                  <a:cubicBezTo>
                    <a:pt x="4" y="18"/>
                    <a:pt x="1" y="15"/>
                    <a:pt x="1" y="12"/>
                  </a:cubicBezTo>
                  <a:cubicBezTo>
                    <a:pt x="0" y="8"/>
                    <a:pt x="1" y="5"/>
                    <a:pt x="4" y="2"/>
                  </a:cubicBezTo>
                  <a:cubicBezTo>
                    <a:pt x="8" y="0"/>
                    <a:pt x="11" y="0"/>
                    <a:pt x="15" y="2"/>
                  </a:cubicBezTo>
                  <a:cubicBezTo>
                    <a:pt x="16" y="2"/>
                    <a:pt x="16" y="3"/>
                    <a:pt x="1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88" name="Freeform 96"/>
            <p:cNvSpPr/>
            <p:nvPr/>
          </p:nvSpPr>
          <p:spPr bwMode="auto">
            <a:xfrm>
              <a:off x="10310813" y="6532563"/>
              <a:ext cx="157163" cy="165100"/>
            </a:xfrm>
            <a:custGeom>
              <a:avLst/>
              <a:gdLst>
                <a:gd name="T0" fmla="*/ 19 w 19"/>
                <a:gd name="T1" fmla="*/ 1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1 h 20"/>
                <a:gd name="T8" fmla="*/ 19 w 19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10"/>
                  </a:moveTo>
                  <a:cubicBezTo>
                    <a:pt x="19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4" y="1"/>
                    <a:pt x="10" y="1"/>
                  </a:cubicBezTo>
                  <a:cubicBezTo>
                    <a:pt x="15" y="0"/>
                    <a:pt x="19" y="5"/>
                    <a:pt x="19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89" name="Freeform 97"/>
            <p:cNvSpPr/>
            <p:nvPr/>
          </p:nvSpPr>
          <p:spPr bwMode="auto">
            <a:xfrm>
              <a:off x="10772776" y="6762750"/>
              <a:ext cx="163513" cy="173038"/>
            </a:xfrm>
            <a:custGeom>
              <a:avLst/>
              <a:gdLst>
                <a:gd name="T0" fmla="*/ 16 w 20"/>
                <a:gd name="T1" fmla="*/ 3 h 21"/>
                <a:gd name="T2" fmla="*/ 17 w 20"/>
                <a:gd name="T3" fmla="*/ 4 h 21"/>
                <a:gd name="T4" fmla="*/ 19 w 20"/>
                <a:gd name="T5" fmla="*/ 13 h 21"/>
                <a:gd name="T6" fmla="*/ 12 w 20"/>
                <a:gd name="T7" fmla="*/ 20 h 21"/>
                <a:gd name="T8" fmla="*/ 2 w 20"/>
                <a:gd name="T9" fmla="*/ 16 h 21"/>
                <a:gd name="T10" fmla="*/ 2 w 20"/>
                <a:gd name="T11" fmla="*/ 6 h 21"/>
                <a:gd name="T12" fmla="*/ 3 w 20"/>
                <a:gd name="T13" fmla="*/ 4 h 21"/>
                <a:gd name="T14" fmla="*/ 3 w 20"/>
                <a:gd name="T15" fmla="*/ 4 h 21"/>
                <a:gd name="T16" fmla="*/ 16 w 20"/>
                <a:gd name="T1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16" y="3"/>
                  </a:moveTo>
                  <a:cubicBezTo>
                    <a:pt x="17" y="3"/>
                    <a:pt x="17" y="4"/>
                    <a:pt x="17" y="4"/>
                  </a:cubicBezTo>
                  <a:cubicBezTo>
                    <a:pt x="19" y="6"/>
                    <a:pt x="20" y="9"/>
                    <a:pt x="19" y="13"/>
                  </a:cubicBezTo>
                  <a:cubicBezTo>
                    <a:pt x="18" y="17"/>
                    <a:pt x="16" y="19"/>
                    <a:pt x="12" y="20"/>
                  </a:cubicBezTo>
                  <a:cubicBezTo>
                    <a:pt x="8" y="21"/>
                    <a:pt x="5" y="20"/>
                    <a:pt x="2" y="16"/>
                  </a:cubicBezTo>
                  <a:cubicBezTo>
                    <a:pt x="0" y="13"/>
                    <a:pt x="0" y="10"/>
                    <a:pt x="2" y="6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" y="0"/>
                    <a:pt x="11" y="0"/>
                    <a:pt x="1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0" name="Freeform 98"/>
            <p:cNvSpPr/>
            <p:nvPr/>
          </p:nvSpPr>
          <p:spPr bwMode="auto">
            <a:xfrm>
              <a:off x="10993438" y="6532563"/>
              <a:ext cx="182563" cy="173038"/>
            </a:xfrm>
            <a:custGeom>
              <a:avLst/>
              <a:gdLst>
                <a:gd name="T0" fmla="*/ 4 w 22"/>
                <a:gd name="T1" fmla="*/ 4 h 21"/>
                <a:gd name="T2" fmla="*/ 4 w 22"/>
                <a:gd name="T3" fmla="*/ 4 h 21"/>
                <a:gd name="T4" fmla="*/ 17 w 22"/>
                <a:gd name="T5" fmla="*/ 3 h 21"/>
                <a:gd name="T6" fmla="*/ 20 w 22"/>
                <a:gd name="T7" fmla="*/ 14 h 21"/>
                <a:gd name="T8" fmla="*/ 8 w 22"/>
                <a:gd name="T9" fmla="*/ 19 h 21"/>
                <a:gd name="T10" fmla="*/ 3 w 22"/>
                <a:gd name="T11" fmla="*/ 6 h 21"/>
                <a:gd name="T12" fmla="*/ 4 w 22"/>
                <a:gd name="T1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7" y="3"/>
                  </a:cubicBezTo>
                  <a:cubicBezTo>
                    <a:pt x="20" y="5"/>
                    <a:pt x="22" y="10"/>
                    <a:pt x="20" y="14"/>
                  </a:cubicBezTo>
                  <a:cubicBezTo>
                    <a:pt x="18" y="19"/>
                    <a:pt x="13" y="21"/>
                    <a:pt x="8" y="19"/>
                  </a:cubicBezTo>
                  <a:cubicBezTo>
                    <a:pt x="3" y="17"/>
                    <a:pt x="0" y="11"/>
                    <a:pt x="3" y="6"/>
                  </a:cubicBezTo>
                  <a:cubicBezTo>
                    <a:pt x="3" y="6"/>
                    <a:pt x="4" y="5"/>
                    <a:pt x="4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1" name="Oval 99"/>
            <p:cNvSpPr>
              <a:spLocks noChangeArrowheads="1"/>
            </p:cNvSpPr>
            <p:nvPr/>
          </p:nvSpPr>
          <p:spPr bwMode="auto">
            <a:xfrm>
              <a:off x="10550526" y="6070600"/>
              <a:ext cx="155575" cy="1571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2" name="Freeform 100"/>
            <p:cNvSpPr/>
            <p:nvPr/>
          </p:nvSpPr>
          <p:spPr bwMode="auto">
            <a:xfrm>
              <a:off x="10772776" y="6070600"/>
              <a:ext cx="171450" cy="173038"/>
            </a:xfrm>
            <a:custGeom>
              <a:avLst/>
              <a:gdLst>
                <a:gd name="T0" fmla="*/ 4 w 21"/>
                <a:gd name="T1" fmla="*/ 18 h 21"/>
                <a:gd name="T2" fmla="*/ 3 w 21"/>
                <a:gd name="T3" fmla="*/ 16 h 21"/>
                <a:gd name="T4" fmla="*/ 2 w 21"/>
                <a:gd name="T5" fmla="*/ 14 h 21"/>
                <a:gd name="T6" fmla="*/ 5 w 21"/>
                <a:gd name="T7" fmla="*/ 2 h 21"/>
                <a:gd name="T8" fmla="*/ 17 w 21"/>
                <a:gd name="T9" fmla="*/ 3 h 21"/>
                <a:gd name="T10" fmla="*/ 18 w 21"/>
                <a:gd name="T11" fmla="*/ 15 h 21"/>
                <a:gd name="T12" fmla="*/ 7 w 21"/>
                <a:gd name="T13" fmla="*/ 19 h 21"/>
                <a:gd name="T14" fmla="*/ 4 w 21"/>
                <a:gd name="T1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1">
                  <a:moveTo>
                    <a:pt x="4" y="18"/>
                  </a:moveTo>
                  <a:cubicBezTo>
                    <a:pt x="4" y="17"/>
                    <a:pt x="3" y="17"/>
                    <a:pt x="3" y="16"/>
                  </a:cubicBezTo>
                  <a:cubicBezTo>
                    <a:pt x="2" y="16"/>
                    <a:pt x="2" y="15"/>
                    <a:pt x="2" y="14"/>
                  </a:cubicBezTo>
                  <a:cubicBezTo>
                    <a:pt x="0" y="10"/>
                    <a:pt x="1" y="5"/>
                    <a:pt x="5" y="2"/>
                  </a:cubicBezTo>
                  <a:cubicBezTo>
                    <a:pt x="9" y="0"/>
                    <a:pt x="14" y="0"/>
                    <a:pt x="17" y="3"/>
                  </a:cubicBezTo>
                  <a:cubicBezTo>
                    <a:pt x="20" y="7"/>
                    <a:pt x="21" y="12"/>
                    <a:pt x="18" y="15"/>
                  </a:cubicBezTo>
                  <a:cubicBezTo>
                    <a:pt x="16" y="19"/>
                    <a:pt x="11" y="21"/>
                    <a:pt x="7" y="19"/>
                  </a:cubicBezTo>
                  <a:cubicBezTo>
                    <a:pt x="6" y="19"/>
                    <a:pt x="5" y="18"/>
                    <a:pt x="4" y="1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3" name="Freeform 101"/>
            <p:cNvSpPr/>
            <p:nvPr/>
          </p:nvSpPr>
          <p:spPr bwMode="auto">
            <a:xfrm>
              <a:off x="11002963" y="6310313"/>
              <a:ext cx="173038" cy="163513"/>
            </a:xfrm>
            <a:custGeom>
              <a:avLst/>
              <a:gdLst>
                <a:gd name="T0" fmla="*/ 4 w 21"/>
                <a:gd name="T1" fmla="*/ 2 h 20"/>
                <a:gd name="T2" fmla="*/ 4 w 21"/>
                <a:gd name="T3" fmla="*/ 2 h 20"/>
                <a:gd name="T4" fmla="*/ 10 w 21"/>
                <a:gd name="T5" fmla="*/ 0 h 20"/>
                <a:gd name="T6" fmla="*/ 20 w 21"/>
                <a:gd name="T7" fmla="*/ 7 h 20"/>
                <a:gd name="T8" fmla="*/ 16 w 21"/>
                <a:gd name="T9" fmla="*/ 17 h 20"/>
                <a:gd name="T10" fmla="*/ 4 w 21"/>
                <a:gd name="T11" fmla="*/ 16 h 20"/>
                <a:gd name="T12" fmla="*/ 2 w 21"/>
                <a:gd name="T13" fmla="*/ 5 h 20"/>
                <a:gd name="T14" fmla="*/ 4 w 21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5" y="0"/>
                    <a:pt x="18" y="3"/>
                    <a:pt x="20" y="7"/>
                  </a:cubicBezTo>
                  <a:cubicBezTo>
                    <a:pt x="21" y="11"/>
                    <a:pt x="19" y="15"/>
                    <a:pt x="16" y="17"/>
                  </a:cubicBezTo>
                  <a:cubicBezTo>
                    <a:pt x="12" y="20"/>
                    <a:pt x="7" y="19"/>
                    <a:pt x="4" y="16"/>
                  </a:cubicBezTo>
                  <a:cubicBezTo>
                    <a:pt x="1" y="14"/>
                    <a:pt x="0" y="9"/>
                    <a:pt x="2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4" name="Oval 102"/>
            <p:cNvSpPr>
              <a:spLocks noChangeArrowheads="1"/>
            </p:cNvSpPr>
            <p:nvPr/>
          </p:nvSpPr>
          <p:spPr bwMode="auto">
            <a:xfrm>
              <a:off x="10204451" y="6424613"/>
              <a:ext cx="147638" cy="1492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5" name="Freeform 103"/>
            <p:cNvSpPr/>
            <p:nvPr/>
          </p:nvSpPr>
          <p:spPr bwMode="auto">
            <a:xfrm>
              <a:off x="10664826" y="6886575"/>
              <a:ext cx="147638" cy="155575"/>
            </a:xfrm>
            <a:custGeom>
              <a:avLst/>
              <a:gdLst>
                <a:gd name="T0" fmla="*/ 18 w 18"/>
                <a:gd name="T1" fmla="*/ 10 h 19"/>
                <a:gd name="T2" fmla="*/ 9 w 18"/>
                <a:gd name="T3" fmla="*/ 19 h 19"/>
                <a:gd name="T4" fmla="*/ 0 w 18"/>
                <a:gd name="T5" fmla="*/ 10 h 19"/>
                <a:gd name="T6" fmla="*/ 9 w 18"/>
                <a:gd name="T7" fmla="*/ 0 h 19"/>
                <a:gd name="T8" fmla="*/ 18 w 18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8" y="10"/>
                  </a:moveTo>
                  <a:cubicBezTo>
                    <a:pt x="18" y="15"/>
                    <a:pt x="14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5"/>
                    <a:pt x="18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6" name="Freeform 104"/>
            <p:cNvSpPr/>
            <p:nvPr/>
          </p:nvSpPr>
          <p:spPr bwMode="auto">
            <a:xfrm>
              <a:off x="11125201" y="6424613"/>
              <a:ext cx="157163" cy="157163"/>
            </a:xfrm>
            <a:custGeom>
              <a:avLst/>
              <a:gdLst>
                <a:gd name="T0" fmla="*/ 9 w 19"/>
                <a:gd name="T1" fmla="*/ 0 h 19"/>
                <a:gd name="T2" fmla="*/ 19 w 19"/>
                <a:gd name="T3" fmla="*/ 9 h 19"/>
                <a:gd name="T4" fmla="*/ 9 w 19"/>
                <a:gd name="T5" fmla="*/ 19 h 19"/>
                <a:gd name="T6" fmla="*/ 0 w 19"/>
                <a:gd name="T7" fmla="*/ 10 h 19"/>
                <a:gd name="T8" fmla="*/ 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14" y="0"/>
                    <a:pt x="19" y="4"/>
                    <a:pt x="19" y="9"/>
                  </a:cubicBezTo>
                  <a:cubicBezTo>
                    <a:pt x="19" y="15"/>
                    <a:pt x="14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7" name="Freeform 105"/>
            <p:cNvSpPr/>
            <p:nvPr/>
          </p:nvSpPr>
          <p:spPr bwMode="auto">
            <a:xfrm>
              <a:off x="11010901" y="6770688"/>
              <a:ext cx="155575" cy="157163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9 w 19"/>
                <a:gd name="T5" fmla="*/ 0 h 19"/>
                <a:gd name="T6" fmla="*/ 18 w 19"/>
                <a:gd name="T7" fmla="*/ 10 h 19"/>
                <a:gd name="T8" fmla="*/ 9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5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5"/>
                    <a:pt x="18" y="10"/>
                  </a:cubicBezTo>
                  <a:cubicBezTo>
                    <a:pt x="18" y="15"/>
                    <a:pt x="14" y="19"/>
                    <a:pt x="9" y="1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8" name="Oval 106"/>
            <p:cNvSpPr>
              <a:spLocks noChangeArrowheads="1"/>
            </p:cNvSpPr>
            <p:nvPr/>
          </p:nvSpPr>
          <p:spPr bwMode="auto">
            <a:xfrm>
              <a:off x="10664826" y="5964238"/>
              <a:ext cx="157163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9" name="Freeform 107"/>
            <p:cNvSpPr/>
            <p:nvPr/>
          </p:nvSpPr>
          <p:spPr bwMode="auto">
            <a:xfrm>
              <a:off x="11010901" y="6080125"/>
              <a:ext cx="155575" cy="155575"/>
            </a:xfrm>
            <a:custGeom>
              <a:avLst/>
              <a:gdLst>
                <a:gd name="T0" fmla="*/ 19 w 19"/>
                <a:gd name="T1" fmla="*/ 9 h 19"/>
                <a:gd name="T2" fmla="*/ 9 w 19"/>
                <a:gd name="T3" fmla="*/ 18 h 19"/>
                <a:gd name="T4" fmla="*/ 0 w 19"/>
                <a:gd name="T5" fmla="*/ 9 h 19"/>
                <a:gd name="T6" fmla="*/ 9 w 19"/>
                <a:gd name="T7" fmla="*/ 0 h 19"/>
                <a:gd name="T8" fmla="*/ 19 w 1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cubicBezTo>
                    <a:pt x="19" y="14"/>
                    <a:pt x="14" y="19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0" name="Freeform 108"/>
            <p:cNvSpPr/>
            <p:nvPr/>
          </p:nvSpPr>
          <p:spPr bwMode="auto">
            <a:xfrm>
              <a:off x="10310813" y="6770688"/>
              <a:ext cx="157163" cy="157163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9 h 19"/>
                <a:gd name="T4" fmla="*/ 10 w 19"/>
                <a:gd name="T5" fmla="*/ 18 h 19"/>
                <a:gd name="T6" fmla="*/ 1 w 19"/>
                <a:gd name="T7" fmla="*/ 9 h 19"/>
                <a:gd name="T8" fmla="*/ 10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5" y="0"/>
                    <a:pt x="19" y="4"/>
                    <a:pt x="19" y="9"/>
                  </a:cubicBezTo>
                  <a:cubicBezTo>
                    <a:pt x="19" y="14"/>
                    <a:pt x="15" y="18"/>
                    <a:pt x="10" y="18"/>
                  </a:cubicBezTo>
                  <a:cubicBezTo>
                    <a:pt x="5" y="19"/>
                    <a:pt x="0" y="14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1" name="Oval 109"/>
            <p:cNvSpPr>
              <a:spLocks noChangeArrowheads="1"/>
            </p:cNvSpPr>
            <p:nvPr/>
          </p:nvSpPr>
          <p:spPr bwMode="auto">
            <a:xfrm>
              <a:off x="10318751" y="6080125"/>
              <a:ext cx="149225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2" name="Oval 110"/>
            <p:cNvSpPr>
              <a:spLocks noChangeArrowheads="1"/>
            </p:cNvSpPr>
            <p:nvPr/>
          </p:nvSpPr>
          <p:spPr bwMode="auto">
            <a:xfrm>
              <a:off x="10434638" y="6886575"/>
              <a:ext cx="147638" cy="1555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3" name="Freeform 111"/>
            <p:cNvSpPr/>
            <p:nvPr/>
          </p:nvSpPr>
          <p:spPr bwMode="auto">
            <a:xfrm>
              <a:off x="10895013" y="6886575"/>
              <a:ext cx="149225" cy="155575"/>
            </a:xfrm>
            <a:custGeom>
              <a:avLst/>
              <a:gdLst>
                <a:gd name="T0" fmla="*/ 9 w 18"/>
                <a:gd name="T1" fmla="*/ 1 h 19"/>
                <a:gd name="T2" fmla="*/ 18 w 18"/>
                <a:gd name="T3" fmla="*/ 10 h 19"/>
                <a:gd name="T4" fmla="*/ 9 w 18"/>
                <a:gd name="T5" fmla="*/ 19 h 19"/>
                <a:gd name="T6" fmla="*/ 0 w 18"/>
                <a:gd name="T7" fmla="*/ 10 h 19"/>
                <a:gd name="T8" fmla="*/ 9 w 18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9" y="1"/>
                  </a:moveTo>
                  <a:cubicBezTo>
                    <a:pt x="14" y="0"/>
                    <a:pt x="18" y="4"/>
                    <a:pt x="18" y="10"/>
                  </a:cubicBezTo>
                  <a:cubicBezTo>
                    <a:pt x="18" y="15"/>
                    <a:pt x="14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5"/>
                    <a:pt x="4" y="1"/>
                    <a:pt x="9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4" name="Freeform 112"/>
            <p:cNvSpPr/>
            <p:nvPr/>
          </p:nvSpPr>
          <p:spPr bwMode="auto">
            <a:xfrm>
              <a:off x="11125201" y="6656388"/>
              <a:ext cx="157163" cy="155575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9 w 19"/>
                <a:gd name="T5" fmla="*/ 0 h 19"/>
                <a:gd name="T6" fmla="*/ 18 w 19"/>
                <a:gd name="T7" fmla="*/ 10 h 19"/>
                <a:gd name="T8" fmla="*/ 9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5"/>
                    <a:pt x="18" y="10"/>
                  </a:cubicBezTo>
                  <a:cubicBezTo>
                    <a:pt x="18" y="15"/>
                    <a:pt x="14" y="19"/>
                    <a:pt x="9" y="1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5" name="Freeform 113"/>
            <p:cNvSpPr/>
            <p:nvPr/>
          </p:nvSpPr>
          <p:spPr bwMode="auto">
            <a:xfrm>
              <a:off x="11125201" y="6194425"/>
              <a:ext cx="157163" cy="149225"/>
            </a:xfrm>
            <a:custGeom>
              <a:avLst/>
              <a:gdLst>
                <a:gd name="T0" fmla="*/ 10 w 19"/>
                <a:gd name="T1" fmla="*/ 18 h 18"/>
                <a:gd name="T2" fmla="*/ 0 w 19"/>
                <a:gd name="T3" fmla="*/ 9 h 18"/>
                <a:gd name="T4" fmla="*/ 10 w 19"/>
                <a:gd name="T5" fmla="*/ 0 h 18"/>
                <a:gd name="T6" fmla="*/ 19 w 19"/>
                <a:gd name="T7" fmla="*/ 9 h 18"/>
                <a:gd name="T8" fmla="*/ 10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0" y="18"/>
                  </a:moveTo>
                  <a:cubicBezTo>
                    <a:pt x="5" y="18"/>
                    <a:pt x="1" y="14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4"/>
                    <a:pt x="15" y="18"/>
                    <a:pt x="10" y="1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6" name="Oval 114"/>
            <p:cNvSpPr>
              <a:spLocks noChangeArrowheads="1"/>
            </p:cNvSpPr>
            <p:nvPr/>
          </p:nvSpPr>
          <p:spPr bwMode="auto">
            <a:xfrm>
              <a:off x="10204451" y="6194425"/>
              <a:ext cx="147638" cy="1492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7" name="Freeform 115"/>
            <p:cNvSpPr/>
            <p:nvPr/>
          </p:nvSpPr>
          <p:spPr bwMode="auto">
            <a:xfrm>
              <a:off x="10196513" y="6656388"/>
              <a:ext cx="155575" cy="155575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9 h 19"/>
                <a:gd name="T4" fmla="*/ 9 w 19"/>
                <a:gd name="T5" fmla="*/ 18 h 19"/>
                <a:gd name="T6" fmla="*/ 1 w 19"/>
                <a:gd name="T7" fmla="*/ 9 h 19"/>
                <a:gd name="T8" fmla="*/ 10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5" y="0"/>
                    <a:pt x="19" y="4"/>
                    <a:pt x="19" y="9"/>
                  </a:cubicBezTo>
                  <a:cubicBezTo>
                    <a:pt x="19" y="14"/>
                    <a:pt x="15" y="19"/>
                    <a:pt x="9" y="18"/>
                  </a:cubicBez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8" name="Freeform 116"/>
            <p:cNvSpPr/>
            <p:nvPr/>
          </p:nvSpPr>
          <p:spPr bwMode="auto">
            <a:xfrm>
              <a:off x="10895013" y="5964238"/>
              <a:ext cx="157163" cy="147638"/>
            </a:xfrm>
            <a:custGeom>
              <a:avLst/>
              <a:gdLst>
                <a:gd name="T0" fmla="*/ 19 w 19"/>
                <a:gd name="T1" fmla="*/ 9 h 18"/>
                <a:gd name="T2" fmla="*/ 9 w 19"/>
                <a:gd name="T3" fmla="*/ 18 h 18"/>
                <a:gd name="T4" fmla="*/ 0 w 19"/>
                <a:gd name="T5" fmla="*/ 9 h 18"/>
                <a:gd name="T6" fmla="*/ 10 w 19"/>
                <a:gd name="T7" fmla="*/ 0 h 18"/>
                <a:gd name="T8" fmla="*/ 19 w 1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9" y="9"/>
                  </a:moveTo>
                  <a:cubicBezTo>
                    <a:pt x="18" y="14"/>
                    <a:pt x="1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9" name="Freeform 117"/>
            <p:cNvSpPr/>
            <p:nvPr/>
          </p:nvSpPr>
          <p:spPr bwMode="auto">
            <a:xfrm>
              <a:off x="10434638" y="5956300"/>
              <a:ext cx="147638" cy="155575"/>
            </a:xfrm>
            <a:custGeom>
              <a:avLst/>
              <a:gdLst>
                <a:gd name="T0" fmla="*/ 18 w 18"/>
                <a:gd name="T1" fmla="*/ 10 h 19"/>
                <a:gd name="T2" fmla="*/ 9 w 18"/>
                <a:gd name="T3" fmla="*/ 19 h 19"/>
                <a:gd name="T4" fmla="*/ 0 w 18"/>
                <a:gd name="T5" fmla="*/ 10 h 19"/>
                <a:gd name="T6" fmla="*/ 9 w 18"/>
                <a:gd name="T7" fmla="*/ 1 h 19"/>
                <a:gd name="T8" fmla="*/ 18 w 18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8" y="10"/>
                  </a:moveTo>
                  <a:cubicBezTo>
                    <a:pt x="18" y="15"/>
                    <a:pt x="14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5"/>
                    <a:pt x="4" y="1"/>
                    <a:pt x="9" y="1"/>
                  </a:cubicBezTo>
                  <a:cubicBezTo>
                    <a:pt x="14" y="0"/>
                    <a:pt x="18" y="5"/>
                    <a:pt x="18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0" name="Freeform 118"/>
            <p:cNvSpPr/>
            <p:nvPr/>
          </p:nvSpPr>
          <p:spPr bwMode="auto">
            <a:xfrm>
              <a:off x="10550526" y="7000875"/>
              <a:ext cx="147638" cy="157163"/>
            </a:xfrm>
            <a:custGeom>
              <a:avLst/>
              <a:gdLst>
                <a:gd name="T0" fmla="*/ 18 w 18"/>
                <a:gd name="T1" fmla="*/ 10 h 19"/>
                <a:gd name="T2" fmla="*/ 9 w 18"/>
                <a:gd name="T3" fmla="*/ 18 h 19"/>
                <a:gd name="T4" fmla="*/ 0 w 18"/>
                <a:gd name="T5" fmla="*/ 9 h 19"/>
                <a:gd name="T6" fmla="*/ 9 w 18"/>
                <a:gd name="T7" fmla="*/ 0 h 19"/>
                <a:gd name="T8" fmla="*/ 18 w 18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8" y="10"/>
                  </a:moveTo>
                  <a:cubicBezTo>
                    <a:pt x="18" y="15"/>
                    <a:pt x="14" y="19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5"/>
                    <a:pt x="18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1" name="Oval 119"/>
            <p:cNvSpPr>
              <a:spLocks noChangeArrowheads="1"/>
            </p:cNvSpPr>
            <p:nvPr/>
          </p:nvSpPr>
          <p:spPr bwMode="auto">
            <a:xfrm>
              <a:off x="10088563" y="6310313"/>
              <a:ext cx="149225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2" name="Freeform 120"/>
            <p:cNvSpPr/>
            <p:nvPr/>
          </p:nvSpPr>
          <p:spPr bwMode="auto">
            <a:xfrm>
              <a:off x="10080626" y="6540500"/>
              <a:ext cx="157163" cy="147638"/>
            </a:xfrm>
            <a:custGeom>
              <a:avLst/>
              <a:gdLst>
                <a:gd name="T0" fmla="*/ 9 w 19"/>
                <a:gd name="T1" fmla="*/ 18 h 18"/>
                <a:gd name="T2" fmla="*/ 1 w 19"/>
                <a:gd name="T3" fmla="*/ 9 h 18"/>
                <a:gd name="T4" fmla="*/ 10 w 19"/>
                <a:gd name="T5" fmla="*/ 0 h 18"/>
                <a:gd name="T6" fmla="*/ 19 w 19"/>
                <a:gd name="T7" fmla="*/ 10 h 18"/>
                <a:gd name="T8" fmla="*/ 9 w 1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8" y="14"/>
                    <a:pt x="14" y="18"/>
                    <a:pt x="9" y="1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3" name="Freeform 121"/>
            <p:cNvSpPr/>
            <p:nvPr/>
          </p:nvSpPr>
          <p:spPr bwMode="auto">
            <a:xfrm>
              <a:off x="11241088" y="6540500"/>
              <a:ext cx="147638" cy="147638"/>
            </a:xfrm>
            <a:custGeom>
              <a:avLst/>
              <a:gdLst>
                <a:gd name="T0" fmla="*/ 18 w 18"/>
                <a:gd name="T1" fmla="*/ 10 h 18"/>
                <a:gd name="T2" fmla="*/ 9 w 18"/>
                <a:gd name="T3" fmla="*/ 18 h 18"/>
                <a:gd name="T4" fmla="*/ 0 w 18"/>
                <a:gd name="T5" fmla="*/ 9 h 18"/>
                <a:gd name="T6" fmla="*/ 10 w 18"/>
                <a:gd name="T7" fmla="*/ 0 h 18"/>
                <a:gd name="T8" fmla="*/ 18 w 18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0"/>
                  </a:moveTo>
                  <a:cubicBezTo>
                    <a:pt x="18" y="15"/>
                    <a:pt x="1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1"/>
                    <a:pt x="18" y="5"/>
                    <a:pt x="18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4" name="Oval 122"/>
            <p:cNvSpPr>
              <a:spLocks noChangeArrowheads="1"/>
            </p:cNvSpPr>
            <p:nvPr/>
          </p:nvSpPr>
          <p:spPr bwMode="auto">
            <a:xfrm>
              <a:off x="10550526" y="5848350"/>
              <a:ext cx="147638" cy="1492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5" name="Oval 123"/>
            <p:cNvSpPr>
              <a:spLocks noChangeArrowheads="1"/>
            </p:cNvSpPr>
            <p:nvPr/>
          </p:nvSpPr>
          <p:spPr bwMode="auto">
            <a:xfrm>
              <a:off x="10780713" y="7010400"/>
              <a:ext cx="147638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6" name="Oval 124"/>
            <p:cNvSpPr>
              <a:spLocks noChangeArrowheads="1"/>
            </p:cNvSpPr>
            <p:nvPr/>
          </p:nvSpPr>
          <p:spPr bwMode="auto">
            <a:xfrm>
              <a:off x="11249026" y="6310313"/>
              <a:ext cx="147638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7" name="Oval 125"/>
            <p:cNvSpPr>
              <a:spLocks noChangeArrowheads="1"/>
            </p:cNvSpPr>
            <p:nvPr/>
          </p:nvSpPr>
          <p:spPr bwMode="auto">
            <a:xfrm>
              <a:off x="10780713" y="5848350"/>
              <a:ext cx="147638" cy="1492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8" name="Oval 126"/>
            <p:cNvSpPr>
              <a:spLocks noChangeArrowheads="1"/>
            </p:cNvSpPr>
            <p:nvPr/>
          </p:nvSpPr>
          <p:spPr bwMode="auto">
            <a:xfrm>
              <a:off x="11125201" y="6894513"/>
              <a:ext cx="149225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19" name="Freeform 127"/>
            <p:cNvSpPr/>
            <p:nvPr/>
          </p:nvSpPr>
          <p:spPr bwMode="auto">
            <a:xfrm>
              <a:off x="10204451" y="6886575"/>
              <a:ext cx="139700" cy="147638"/>
            </a:xfrm>
            <a:custGeom>
              <a:avLst/>
              <a:gdLst>
                <a:gd name="T0" fmla="*/ 8 w 17"/>
                <a:gd name="T1" fmla="*/ 18 h 18"/>
                <a:gd name="T2" fmla="*/ 0 w 17"/>
                <a:gd name="T3" fmla="*/ 9 h 18"/>
                <a:gd name="T4" fmla="*/ 9 w 17"/>
                <a:gd name="T5" fmla="*/ 1 h 18"/>
                <a:gd name="T6" fmla="*/ 17 w 17"/>
                <a:gd name="T7" fmla="*/ 9 h 18"/>
                <a:gd name="T8" fmla="*/ 8 w 1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1"/>
                  </a:cubicBezTo>
                  <a:cubicBezTo>
                    <a:pt x="14" y="1"/>
                    <a:pt x="17" y="4"/>
                    <a:pt x="17" y="9"/>
                  </a:cubicBezTo>
                  <a:cubicBezTo>
                    <a:pt x="17" y="14"/>
                    <a:pt x="14" y="18"/>
                    <a:pt x="8" y="1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0" name="Oval 128"/>
            <p:cNvSpPr>
              <a:spLocks noChangeArrowheads="1"/>
            </p:cNvSpPr>
            <p:nvPr/>
          </p:nvSpPr>
          <p:spPr bwMode="auto">
            <a:xfrm>
              <a:off x="11134726" y="5964238"/>
              <a:ext cx="139700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1" name="Freeform 129"/>
            <p:cNvSpPr/>
            <p:nvPr/>
          </p:nvSpPr>
          <p:spPr bwMode="auto">
            <a:xfrm>
              <a:off x="10204451" y="5964238"/>
              <a:ext cx="147638" cy="147638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18 h 18"/>
                <a:gd name="T4" fmla="*/ 0 w 18"/>
                <a:gd name="T5" fmla="*/ 9 h 18"/>
                <a:gd name="T6" fmla="*/ 9 w 18"/>
                <a:gd name="T7" fmla="*/ 0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8" y="13"/>
                    <a:pt x="14" y="17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2" name="Freeform 130"/>
            <p:cNvSpPr/>
            <p:nvPr/>
          </p:nvSpPr>
          <p:spPr bwMode="auto">
            <a:xfrm>
              <a:off x="11249026" y="6778625"/>
              <a:ext cx="139700" cy="141288"/>
            </a:xfrm>
            <a:custGeom>
              <a:avLst/>
              <a:gdLst>
                <a:gd name="T0" fmla="*/ 0 w 17"/>
                <a:gd name="T1" fmla="*/ 9 h 17"/>
                <a:gd name="T2" fmla="*/ 8 w 17"/>
                <a:gd name="T3" fmla="*/ 0 h 17"/>
                <a:gd name="T4" fmla="*/ 17 w 17"/>
                <a:gd name="T5" fmla="*/ 9 h 17"/>
                <a:gd name="T6" fmla="*/ 8 w 17"/>
                <a:gd name="T7" fmla="*/ 17 h 17"/>
                <a:gd name="T8" fmla="*/ 0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3" name="Freeform 131"/>
            <p:cNvSpPr/>
            <p:nvPr/>
          </p:nvSpPr>
          <p:spPr bwMode="auto">
            <a:xfrm>
              <a:off x="11010901" y="7010400"/>
              <a:ext cx="147638" cy="147638"/>
            </a:xfrm>
            <a:custGeom>
              <a:avLst/>
              <a:gdLst>
                <a:gd name="T0" fmla="*/ 9 w 18"/>
                <a:gd name="T1" fmla="*/ 0 h 18"/>
                <a:gd name="T2" fmla="*/ 18 w 18"/>
                <a:gd name="T3" fmla="*/ 9 h 18"/>
                <a:gd name="T4" fmla="*/ 9 w 18"/>
                <a:gd name="T5" fmla="*/ 18 h 18"/>
                <a:gd name="T6" fmla="*/ 0 w 18"/>
                <a:gd name="T7" fmla="*/ 9 h 18"/>
                <a:gd name="T8" fmla="*/ 9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4" name="Oval 132"/>
            <p:cNvSpPr>
              <a:spLocks noChangeArrowheads="1"/>
            </p:cNvSpPr>
            <p:nvPr/>
          </p:nvSpPr>
          <p:spPr bwMode="auto">
            <a:xfrm>
              <a:off x="11249026" y="6080125"/>
              <a:ext cx="139700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5" name="Freeform 133"/>
            <p:cNvSpPr/>
            <p:nvPr/>
          </p:nvSpPr>
          <p:spPr bwMode="auto">
            <a:xfrm>
              <a:off x="11018838" y="5848350"/>
              <a:ext cx="139700" cy="149225"/>
            </a:xfrm>
            <a:custGeom>
              <a:avLst/>
              <a:gdLst>
                <a:gd name="T0" fmla="*/ 17 w 17"/>
                <a:gd name="T1" fmla="*/ 9 h 18"/>
                <a:gd name="T2" fmla="*/ 8 w 17"/>
                <a:gd name="T3" fmla="*/ 18 h 18"/>
                <a:gd name="T4" fmla="*/ 0 w 17"/>
                <a:gd name="T5" fmla="*/ 9 h 18"/>
                <a:gd name="T6" fmla="*/ 9 w 17"/>
                <a:gd name="T7" fmla="*/ 0 h 18"/>
                <a:gd name="T8" fmla="*/ 17 w 17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9"/>
                  </a:moveTo>
                  <a:cubicBezTo>
                    <a:pt x="17" y="14"/>
                    <a:pt x="13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6" name="Freeform 134"/>
            <p:cNvSpPr/>
            <p:nvPr/>
          </p:nvSpPr>
          <p:spPr bwMode="auto">
            <a:xfrm>
              <a:off x="10318751" y="7010400"/>
              <a:ext cx="149225" cy="139700"/>
            </a:xfrm>
            <a:custGeom>
              <a:avLst/>
              <a:gdLst>
                <a:gd name="T0" fmla="*/ 9 w 18"/>
                <a:gd name="T1" fmla="*/ 0 h 17"/>
                <a:gd name="T2" fmla="*/ 18 w 18"/>
                <a:gd name="T3" fmla="*/ 9 h 17"/>
                <a:gd name="T4" fmla="*/ 9 w 18"/>
                <a:gd name="T5" fmla="*/ 17 h 17"/>
                <a:gd name="T6" fmla="*/ 0 w 18"/>
                <a:gd name="T7" fmla="*/ 8 h 17"/>
                <a:gd name="T8" fmla="*/ 9 w 1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9" y="0"/>
                  </a:move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3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7" name="Freeform 135"/>
            <p:cNvSpPr/>
            <p:nvPr/>
          </p:nvSpPr>
          <p:spPr bwMode="auto">
            <a:xfrm>
              <a:off x="10088563" y="6770688"/>
              <a:ext cx="139700" cy="149225"/>
            </a:xfrm>
            <a:custGeom>
              <a:avLst/>
              <a:gdLst>
                <a:gd name="T0" fmla="*/ 0 w 17"/>
                <a:gd name="T1" fmla="*/ 9 h 18"/>
                <a:gd name="T2" fmla="*/ 9 w 17"/>
                <a:gd name="T3" fmla="*/ 1 h 18"/>
                <a:gd name="T4" fmla="*/ 17 w 17"/>
                <a:gd name="T5" fmla="*/ 9 h 18"/>
                <a:gd name="T6" fmla="*/ 8 w 17"/>
                <a:gd name="T7" fmla="*/ 18 h 18"/>
                <a:gd name="T8" fmla="*/ 0 w 17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9"/>
                  </a:moveTo>
                  <a:cubicBezTo>
                    <a:pt x="0" y="4"/>
                    <a:pt x="4" y="0"/>
                    <a:pt x="9" y="1"/>
                  </a:cubicBezTo>
                  <a:cubicBezTo>
                    <a:pt x="13" y="1"/>
                    <a:pt x="17" y="4"/>
                    <a:pt x="17" y="9"/>
                  </a:cubicBezTo>
                  <a:cubicBezTo>
                    <a:pt x="17" y="14"/>
                    <a:pt x="13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8" name="Oval 136"/>
            <p:cNvSpPr>
              <a:spLocks noChangeArrowheads="1"/>
            </p:cNvSpPr>
            <p:nvPr/>
          </p:nvSpPr>
          <p:spPr bwMode="auto">
            <a:xfrm>
              <a:off x="9974263" y="6424613"/>
              <a:ext cx="147638" cy="1492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9" name="Freeform 137"/>
            <p:cNvSpPr/>
            <p:nvPr/>
          </p:nvSpPr>
          <p:spPr bwMode="auto">
            <a:xfrm>
              <a:off x="10664826" y="7124700"/>
              <a:ext cx="147638" cy="147638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18 h 18"/>
                <a:gd name="T4" fmla="*/ 0 w 18"/>
                <a:gd name="T5" fmla="*/ 9 h 18"/>
                <a:gd name="T6" fmla="*/ 9 w 18"/>
                <a:gd name="T7" fmla="*/ 0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8" y="14"/>
                    <a:pt x="14" y="18"/>
                    <a:pt x="9" y="18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0" name="Freeform 138"/>
            <p:cNvSpPr/>
            <p:nvPr/>
          </p:nvSpPr>
          <p:spPr bwMode="auto">
            <a:xfrm>
              <a:off x="10318751" y="5848350"/>
              <a:ext cx="149225" cy="149225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17 h 18"/>
                <a:gd name="T4" fmla="*/ 0 w 18"/>
                <a:gd name="T5" fmla="*/ 9 h 18"/>
                <a:gd name="T6" fmla="*/ 9 w 18"/>
                <a:gd name="T7" fmla="*/ 0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8" y="14"/>
                    <a:pt x="14" y="18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1" name="Oval 139"/>
            <p:cNvSpPr>
              <a:spLocks noChangeArrowheads="1"/>
            </p:cNvSpPr>
            <p:nvPr/>
          </p:nvSpPr>
          <p:spPr bwMode="auto">
            <a:xfrm>
              <a:off x="10088563" y="6080125"/>
              <a:ext cx="149225" cy="1476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2" name="Freeform 140"/>
            <p:cNvSpPr/>
            <p:nvPr/>
          </p:nvSpPr>
          <p:spPr bwMode="auto">
            <a:xfrm>
              <a:off x="11364913" y="6434138"/>
              <a:ext cx="139700" cy="139700"/>
            </a:xfrm>
            <a:custGeom>
              <a:avLst/>
              <a:gdLst>
                <a:gd name="T0" fmla="*/ 8 w 17"/>
                <a:gd name="T1" fmla="*/ 0 h 17"/>
                <a:gd name="T2" fmla="*/ 17 w 17"/>
                <a:gd name="T3" fmla="*/ 8 h 17"/>
                <a:gd name="T4" fmla="*/ 8 w 17"/>
                <a:gd name="T5" fmla="*/ 17 h 17"/>
                <a:gd name="T6" fmla="*/ 0 w 17"/>
                <a:gd name="T7" fmla="*/ 8 h 17"/>
                <a:gd name="T8" fmla="*/ 8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3" name="Freeform 141"/>
            <p:cNvSpPr/>
            <p:nvPr/>
          </p:nvSpPr>
          <p:spPr bwMode="auto">
            <a:xfrm>
              <a:off x="10672763" y="5734050"/>
              <a:ext cx="139700" cy="147638"/>
            </a:xfrm>
            <a:custGeom>
              <a:avLst/>
              <a:gdLst>
                <a:gd name="T0" fmla="*/ 8 w 17"/>
                <a:gd name="T1" fmla="*/ 18 h 18"/>
                <a:gd name="T2" fmla="*/ 0 w 17"/>
                <a:gd name="T3" fmla="*/ 9 h 18"/>
                <a:gd name="T4" fmla="*/ 8 w 17"/>
                <a:gd name="T5" fmla="*/ 0 h 18"/>
                <a:gd name="T6" fmla="*/ 17 w 17"/>
                <a:gd name="T7" fmla="*/ 9 h 18"/>
                <a:gd name="T8" fmla="*/ 8 w 1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8" y="18"/>
                  </a:move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8" y="1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4" name="Freeform 142"/>
            <p:cNvSpPr/>
            <p:nvPr/>
          </p:nvSpPr>
          <p:spPr bwMode="auto">
            <a:xfrm>
              <a:off x="10434638" y="7124700"/>
              <a:ext cx="139700" cy="139700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17 h 17"/>
                <a:gd name="T4" fmla="*/ 0 w 17"/>
                <a:gd name="T5" fmla="*/ 9 h 17"/>
                <a:gd name="T6" fmla="*/ 9 w 17"/>
                <a:gd name="T7" fmla="*/ 0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7" y="4"/>
                    <a:pt x="17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5" name="Freeform 143"/>
            <p:cNvSpPr/>
            <p:nvPr/>
          </p:nvSpPr>
          <p:spPr bwMode="auto">
            <a:xfrm>
              <a:off x="9974263" y="6656388"/>
              <a:ext cx="139700" cy="147638"/>
            </a:xfrm>
            <a:custGeom>
              <a:avLst/>
              <a:gdLst>
                <a:gd name="T0" fmla="*/ 17 w 17"/>
                <a:gd name="T1" fmla="*/ 9 h 18"/>
                <a:gd name="T2" fmla="*/ 9 w 17"/>
                <a:gd name="T3" fmla="*/ 18 h 18"/>
                <a:gd name="T4" fmla="*/ 0 w 17"/>
                <a:gd name="T5" fmla="*/ 9 h 18"/>
                <a:gd name="T6" fmla="*/ 8 w 17"/>
                <a:gd name="T7" fmla="*/ 1 h 18"/>
                <a:gd name="T8" fmla="*/ 17 w 17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9"/>
                  </a:moveTo>
                  <a:cubicBezTo>
                    <a:pt x="17" y="14"/>
                    <a:pt x="13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6" name="Freeform 144"/>
            <p:cNvSpPr/>
            <p:nvPr/>
          </p:nvSpPr>
          <p:spPr bwMode="auto">
            <a:xfrm>
              <a:off x="11364913" y="6664325"/>
              <a:ext cx="139700" cy="139700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14"/>
                    <a:pt x="13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7" name="Freeform 145"/>
            <p:cNvSpPr/>
            <p:nvPr/>
          </p:nvSpPr>
          <p:spPr bwMode="auto">
            <a:xfrm>
              <a:off x="10895013" y="7124700"/>
              <a:ext cx="149225" cy="147638"/>
            </a:xfrm>
            <a:custGeom>
              <a:avLst/>
              <a:gdLst>
                <a:gd name="T0" fmla="*/ 9 w 18"/>
                <a:gd name="T1" fmla="*/ 0 h 18"/>
                <a:gd name="T2" fmla="*/ 18 w 18"/>
                <a:gd name="T3" fmla="*/ 9 h 18"/>
                <a:gd name="T4" fmla="*/ 9 w 18"/>
                <a:gd name="T5" fmla="*/ 17 h 18"/>
                <a:gd name="T6" fmla="*/ 0 w 18"/>
                <a:gd name="T7" fmla="*/ 9 h 18"/>
                <a:gd name="T8" fmla="*/ 9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1" y="4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8" name="Freeform 146"/>
            <p:cNvSpPr/>
            <p:nvPr/>
          </p:nvSpPr>
          <p:spPr bwMode="auto">
            <a:xfrm>
              <a:off x="11364913" y="6202363"/>
              <a:ext cx="139700" cy="141288"/>
            </a:xfrm>
            <a:custGeom>
              <a:avLst/>
              <a:gdLst>
                <a:gd name="T0" fmla="*/ 9 w 17"/>
                <a:gd name="T1" fmla="*/ 0 h 17"/>
                <a:gd name="T2" fmla="*/ 17 w 17"/>
                <a:gd name="T3" fmla="*/ 8 h 17"/>
                <a:gd name="T4" fmla="*/ 9 w 17"/>
                <a:gd name="T5" fmla="*/ 17 h 17"/>
                <a:gd name="T6" fmla="*/ 0 w 17"/>
                <a:gd name="T7" fmla="*/ 8 h 17"/>
                <a:gd name="T8" fmla="*/ 9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4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9" name="Freeform 147"/>
            <p:cNvSpPr/>
            <p:nvPr/>
          </p:nvSpPr>
          <p:spPr bwMode="auto">
            <a:xfrm>
              <a:off x="9974263" y="6194425"/>
              <a:ext cx="147638" cy="149225"/>
            </a:xfrm>
            <a:custGeom>
              <a:avLst/>
              <a:gdLst>
                <a:gd name="T0" fmla="*/ 17 w 18"/>
                <a:gd name="T1" fmla="*/ 9 h 18"/>
                <a:gd name="T2" fmla="*/ 9 w 18"/>
                <a:gd name="T3" fmla="*/ 18 h 18"/>
                <a:gd name="T4" fmla="*/ 0 w 18"/>
                <a:gd name="T5" fmla="*/ 9 h 18"/>
                <a:gd name="T6" fmla="*/ 9 w 18"/>
                <a:gd name="T7" fmla="*/ 0 h 18"/>
                <a:gd name="T8" fmla="*/ 17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7" y="9"/>
                  </a:moveTo>
                  <a:cubicBezTo>
                    <a:pt x="18" y="13"/>
                    <a:pt x="14" y="17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0" name="Oval 148"/>
            <p:cNvSpPr>
              <a:spLocks noChangeArrowheads="1"/>
            </p:cNvSpPr>
            <p:nvPr/>
          </p:nvSpPr>
          <p:spPr bwMode="auto">
            <a:xfrm>
              <a:off x="10902951" y="5734050"/>
              <a:ext cx="141288" cy="1397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1" name="Freeform 149"/>
            <p:cNvSpPr/>
            <p:nvPr/>
          </p:nvSpPr>
          <p:spPr bwMode="auto">
            <a:xfrm>
              <a:off x="10434638" y="5734050"/>
              <a:ext cx="147638" cy="139700"/>
            </a:xfrm>
            <a:custGeom>
              <a:avLst/>
              <a:gdLst>
                <a:gd name="T0" fmla="*/ 9 w 18"/>
                <a:gd name="T1" fmla="*/ 17 h 17"/>
                <a:gd name="T2" fmla="*/ 1 w 18"/>
                <a:gd name="T3" fmla="*/ 8 h 17"/>
                <a:gd name="T4" fmla="*/ 9 w 18"/>
                <a:gd name="T5" fmla="*/ 0 h 17"/>
                <a:gd name="T6" fmla="*/ 18 w 18"/>
                <a:gd name="T7" fmla="*/ 9 h 17"/>
                <a:gd name="T8" fmla="*/ 9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9" y="17"/>
                  </a:moveTo>
                  <a:cubicBezTo>
                    <a:pt x="4" y="17"/>
                    <a:pt x="0" y="13"/>
                    <a:pt x="1" y="8"/>
                  </a:cubicBezTo>
                  <a:cubicBezTo>
                    <a:pt x="1" y="4"/>
                    <a:pt x="5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7" y="14"/>
                    <a:pt x="13" y="17"/>
                    <a:pt x="9" y="1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2" name="Freeform 150"/>
            <p:cNvSpPr/>
            <p:nvPr/>
          </p:nvSpPr>
          <p:spPr bwMode="auto">
            <a:xfrm>
              <a:off x="10550526" y="7240588"/>
              <a:ext cx="139700" cy="139700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17 h 17"/>
                <a:gd name="T4" fmla="*/ 0 w 17"/>
                <a:gd name="T5" fmla="*/ 9 h 17"/>
                <a:gd name="T6" fmla="*/ 9 w 17"/>
                <a:gd name="T7" fmla="*/ 0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7" y="4"/>
                    <a:pt x="17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3" name="Freeform 151"/>
            <p:cNvSpPr/>
            <p:nvPr/>
          </p:nvSpPr>
          <p:spPr bwMode="auto">
            <a:xfrm>
              <a:off x="10088563" y="7010400"/>
              <a:ext cx="139700" cy="139700"/>
            </a:xfrm>
            <a:custGeom>
              <a:avLst/>
              <a:gdLst>
                <a:gd name="T0" fmla="*/ 9 w 17"/>
                <a:gd name="T1" fmla="*/ 0 h 17"/>
                <a:gd name="T2" fmla="*/ 17 w 17"/>
                <a:gd name="T3" fmla="*/ 9 h 17"/>
                <a:gd name="T4" fmla="*/ 8 w 17"/>
                <a:gd name="T5" fmla="*/ 17 h 17"/>
                <a:gd name="T6" fmla="*/ 0 w 17"/>
                <a:gd name="T7" fmla="*/ 8 h 17"/>
                <a:gd name="T8" fmla="*/ 9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14" y="0"/>
                    <a:pt x="17" y="4"/>
                    <a:pt x="17" y="9"/>
                  </a:cubicBezTo>
                  <a:cubicBezTo>
                    <a:pt x="17" y="14"/>
                    <a:pt x="13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4" name="Freeform 152"/>
            <p:cNvSpPr/>
            <p:nvPr/>
          </p:nvSpPr>
          <p:spPr bwMode="auto">
            <a:xfrm>
              <a:off x="9858376" y="6548438"/>
              <a:ext cx="139700" cy="1397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8 h 17"/>
                <a:gd name="T4" fmla="*/ 8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5" name="Freeform 153"/>
            <p:cNvSpPr/>
            <p:nvPr/>
          </p:nvSpPr>
          <p:spPr bwMode="auto">
            <a:xfrm>
              <a:off x="9858376" y="6318250"/>
              <a:ext cx="139700" cy="131763"/>
            </a:xfrm>
            <a:custGeom>
              <a:avLst/>
              <a:gdLst>
                <a:gd name="T0" fmla="*/ 9 w 17"/>
                <a:gd name="T1" fmla="*/ 16 h 16"/>
                <a:gd name="T2" fmla="*/ 0 w 17"/>
                <a:gd name="T3" fmla="*/ 8 h 16"/>
                <a:gd name="T4" fmla="*/ 9 w 17"/>
                <a:gd name="T5" fmla="*/ 0 h 16"/>
                <a:gd name="T6" fmla="*/ 17 w 17"/>
                <a:gd name="T7" fmla="*/ 8 h 16"/>
                <a:gd name="T8" fmla="*/ 9 w 1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6"/>
                    <a:pt x="9" y="1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6" name="Freeform 154"/>
            <p:cNvSpPr/>
            <p:nvPr/>
          </p:nvSpPr>
          <p:spPr bwMode="auto">
            <a:xfrm>
              <a:off x="11364913" y="6894513"/>
              <a:ext cx="139700" cy="1397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8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7" name="Freeform 155"/>
            <p:cNvSpPr/>
            <p:nvPr/>
          </p:nvSpPr>
          <p:spPr bwMode="auto">
            <a:xfrm>
              <a:off x="10098088" y="5848350"/>
              <a:ext cx="130175" cy="141288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2" y="17"/>
                    <a:pt x="8" y="1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8" name="Oval 156"/>
            <p:cNvSpPr>
              <a:spLocks noChangeArrowheads="1"/>
            </p:cNvSpPr>
            <p:nvPr/>
          </p:nvSpPr>
          <p:spPr bwMode="auto">
            <a:xfrm>
              <a:off x="11134726" y="7124700"/>
              <a:ext cx="139700" cy="1397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49" name="Freeform 157"/>
            <p:cNvSpPr/>
            <p:nvPr/>
          </p:nvSpPr>
          <p:spPr bwMode="auto">
            <a:xfrm>
              <a:off x="11249026" y="7010400"/>
              <a:ext cx="139700" cy="139700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17 h 17"/>
                <a:gd name="T4" fmla="*/ 0 w 17"/>
                <a:gd name="T5" fmla="*/ 9 h 17"/>
                <a:gd name="T6" fmla="*/ 9 w 17"/>
                <a:gd name="T7" fmla="*/ 0 h 17"/>
                <a:gd name="T8" fmla="*/ 17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13"/>
                    <a:pt x="13" y="17"/>
                    <a:pt x="8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0" name="Freeform 158"/>
            <p:cNvSpPr/>
            <p:nvPr/>
          </p:nvSpPr>
          <p:spPr bwMode="auto">
            <a:xfrm>
              <a:off x="11479213" y="6548438"/>
              <a:ext cx="139700" cy="139700"/>
            </a:xfrm>
            <a:custGeom>
              <a:avLst/>
              <a:gdLst>
                <a:gd name="T0" fmla="*/ 8 w 17"/>
                <a:gd name="T1" fmla="*/ 0 h 17"/>
                <a:gd name="T2" fmla="*/ 17 w 17"/>
                <a:gd name="T3" fmla="*/ 8 h 17"/>
                <a:gd name="T4" fmla="*/ 9 w 17"/>
                <a:gd name="T5" fmla="*/ 17 h 17"/>
                <a:gd name="T6" fmla="*/ 0 w 17"/>
                <a:gd name="T7" fmla="*/ 8 h 17"/>
                <a:gd name="T8" fmla="*/ 8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1" name="Freeform 159"/>
            <p:cNvSpPr/>
            <p:nvPr/>
          </p:nvSpPr>
          <p:spPr bwMode="auto">
            <a:xfrm>
              <a:off x="10788651" y="7240588"/>
              <a:ext cx="131763" cy="139700"/>
            </a:xfrm>
            <a:custGeom>
              <a:avLst/>
              <a:gdLst>
                <a:gd name="T0" fmla="*/ 8 w 16"/>
                <a:gd name="T1" fmla="*/ 1 h 17"/>
                <a:gd name="T2" fmla="*/ 16 w 16"/>
                <a:gd name="T3" fmla="*/ 9 h 17"/>
                <a:gd name="T4" fmla="*/ 8 w 16"/>
                <a:gd name="T5" fmla="*/ 17 h 17"/>
                <a:gd name="T6" fmla="*/ 0 w 16"/>
                <a:gd name="T7" fmla="*/ 9 h 17"/>
                <a:gd name="T8" fmla="*/ 8 w 1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"/>
                  </a:moveTo>
                  <a:cubicBezTo>
                    <a:pt x="13" y="1"/>
                    <a:pt x="16" y="4"/>
                    <a:pt x="16" y="9"/>
                  </a:cubicBezTo>
                  <a:cubicBezTo>
                    <a:pt x="16" y="14"/>
                    <a:pt x="13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2" name="Freeform 160"/>
            <p:cNvSpPr/>
            <p:nvPr/>
          </p:nvSpPr>
          <p:spPr bwMode="auto">
            <a:xfrm>
              <a:off x="11479213" y="6318250"/>
              <a:ext cx="139700" cy="139700"/>
            </a:xfrm>
            <a:custGeom>
              <a:avLst/>
              <a:gdLst>
                <a:gd name="T0" fmla="*/ 0 w 17"/>
                <a:gd name="T1" fmla="*/ 8 h 17"/>
                <a:gd name="T2" fmla="*/ 9 w 17"/>
                <a:gd name="T3" fmla="*/ 0 h 17"/>
                <a:gd name="T4" fmla="*/ 17 w 17"/>
                <a:gd name="T5" fmla="*/ 8 h 17"/>
                <a:gd name="T6" fmla="*/ 9 w 17"/>
                <a:gd name="T7" fmla="*/ 17 h 17"/>
                <a:gd name="T8" fmla="*/ 0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1" y="3"/>
                    <a:pt x="4" y="0"/>
                    <a:pt x="9" y="0"/>
                  </a:cubicBezTo>
                  <a:cubicBezTo>
                    <a:pt x="14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3" name="Oval 161"/>
            <p:cNvSpPr>
              <a:spLocks noChangeArrowheads="1"/>
            </p:cNvSpPr>
            <p:nvPr/>
          </p:nvSpPr>
          <p:spPr bwMode="auto">
            <a:xfrm>
              <a:off x="11364913" y="5972175"/>
              <a:ext cx="139700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4" name="Freeform 162"/>
            <p:cNvSpPr/>
            <p:nvPr/>
          </p:nvSpPr>
          <p:spPr bwMode="auto">
            <a:xfrm>
              <a:off x="11134726" y="5734050"/>
              <a:ext cx="139700" cy="139700"/>
            </a:xfrm>
            <a:custGeom>
              <a:avLst/>
              <a:gdLst>
                <a:gd name="T0" fmla="*/ 17 w 17"/>
                <a:gd name="T1" fmla="*/ 9 h 17"/>
                <a:gd name="T2" fmla="*/ 9 w 17"/>
                <a:gd name="T3" fmla="*/ 17 h 17"/>
                <a:gd name="T4" fmla="*/ 0 w 17"/>
                <a:gd name="T5" fmla="*/ 9 h 17"/>
                <a:gd name="T6" fmla="*/ 8 w 17"/>
                <a:gd name="T7" fmla="*/ 1 h 17"/>
                <a:gd name="T8" fmla="*/ 17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13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5"/>
                    <a:pt x="4" y="1"/>
                    <a:pt x="8" y="1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5" name="Freeform 163"/>
            <p:cNvSpPr/>
            <p:nvPr/>
          </p:nvSpPr>
          <p:spPr bwMode="auto">
            <a:xfrm>
              <a:off x="9974263" y="6894513"/>
              <a:ext cx="139700" cy="1397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8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6" name="Freeform 164"/>
            <p:cNvSpPr/>
            <p:nvPr/>
          </p:nvSpPr>
          <p:spPr bwMode="auto">
            <a:xfrm>
              <a:off x="10204451" y="7124700"/>
              <a:ext cx="139700" cy="139700"/>
            </a:xfrm>
            <a:custGeom>
              <a:avLst/>
              <a:gdLst>
                <a:gd name="T0" fmla="*/ 9 w 17"/>
                <a:gd name="T1" fmla="*/ 0 h 17"/>
                <a:gd name="T2" fmla="*/ 17 w 17"/>
                <a:gd name="T3" fmla="*/ 9 h 17"/>
                <a:gd name="T4" fmla="*/ 8 w 17"/>
                <a:gd name="T5" fmla="*/ 17 h 17"/>
                <a:gd name="T6" fmla="*/ 0 w 17"/>
                <a:gd name="T7" fmla="*/ 8 h 17"/>
                <a:gd name="T8" fmla="*/ 9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7" name="Freeform 165"/>
            <p:cNvSpPr/>
            <p:nvPr/>
          </p:nvSpPr>
          <p:spPr bwMode="auto">
            <a:xfrm>
              <a:off x="10788651" y="5618163"/>
              <a:ext cx="139700" cy="139700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 h 17"/>
                <a:gd name="T4" fmla="*/ 17 w 17"/>
                <a:gd name="T5" fmla="*/ 9 h 17"/>
                <a:gd name="T6" fmla="*/ 8 w 17"/>
                <a:gd name="T7" fmla="*/ 17 h 17"/>
                <a:gd name="T8" fmla="*/ 0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4"/>
                    <a:pt x="4" y="0"/>
                    <a:pt x="9" y="1"/>
                  </a:cubicBezTo>
                  <a:cubicBezTo>
                    <a:pt x="13" y="1"/>
                    <a:pt x="17" y="4"/>
                    <a:pt x="17" y="9"/>
                  </a:cubicBezTo>
                  <a:cubicBezTo>
                    <a:pt x="17" y="14"/>
                    <a:pt x="13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8" name="Freeform 166"/>
            <p:cNvSpPr/>
            <p:nvPr/>
          </p:nvSpPr>
          <p:spPr bwMode="auto">
            <a:xfrm>
              <a:off x="10558463" y="5618163"/>
              <a:ext cx="139700" cy="1397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8 w 17"/>
                <a:gd name="T5" fmla="*/ 1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59" name="Oval 167"/>
            <p:cNvSpPr>
              <a:spLocks noChangeArrowheads="1"/>
            </p:cNvSpPr>
            <p:nvPr/>
          </p:nvSpPr>
          <p:spPr bwMode="auto">
            <a:xfrm>
              <a:off x="11249026" y="5857875"/>
              <a:ext cx="139700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0" name="Oval 168"/>
            <p:cNvSpPr>
              <a:spLocks noChangeArrowheads="1"/>
            </p:cNvSpPr>
            <p:nvPr/>
          </p:nvSpPr>
          <p:spPr bwMode="auto">
            <a:xfrm>
              <a:off x="9974263" y="5964238"/>
              <a:ext cx="139700" cy="1397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1" name="Oval 169"/>
            <p:cNvSpPr>
              <a:spLocks noChangeArrowheads="1"/>
            </p:cNvSpPr>
            <p:nvPr/>
          </p:nvSpPr>
          <p:spPr bwMode="auto">
            <a:xfrm>
              <a:off x="10212388" y="5734050"/>
              <a:ext cx="131763" cy="1397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2" name="Freeform 170"/>
            <p:cNvSpPr/>
            <p:nvPr/>
          </p:nvSpPr>
          <p:spPr bwMode="auto">
            <a:xfrm>
              <a:off x="10318751" y="7240588"/>
              <a:ext cx="141288" cy="139700"/>
            </a:xfrm>
            <a:custGeom>
              <a:avLst/>
              <a:gdLst>
                <a:gd name="T0" fmla="*/ 17 w 17"/>
                <a:gd name="T1" fmla="*/ 9 h 17"/>
                <a:gd name="T2" fmla="*/ 9 w 17"/>
                <a:gd name="T3" fmla="*/ 17 h 17"/>
                <a:gd name="T4" fmla="*/ 0 w 17"/>
                <a:gd name="T5" fmla="*/ 9 h 17"/>
                <a:gd name="T6" fmla="*/ 9 w 17"/>
                <a:gd name="T7" fmla="*/ 0 h 17"/>
                <a:gd name="T8" fmla="*/ 17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13"/>
                    <a:pt x="13" y="17"/>
                    <a:pt x="9" y="17"/>
                  </a:cubicBezTo>
                  <a:cubicBezTo>
                    <a:pt x="4" y="17"/>
                    <a:pt x="1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3" name="Freeform 171"/>
            <p:cNvSpPr/>
            <p:nvPr/>
          </p:nvSpPr>
          <p:spPr bwMode="auto">
            <a:xfrm>
              <a:off x="11018838" y="7248525"/>
              <a:ext cx="139700" cy="131763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6 w 17"/>
                <a:gd name="T7" fmla="*/ 8 h 16"/>
                <a:gd name="T8" fmla="*/ 8 w 1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4" name="Freeform 172"/>
            <p:cNvSpPr/>
            <p:nvPr/>
          </p:nvSpPr>
          <p:spPr bwMode="auto">
            <a:xfrm>
              <a:off x="11479213" y="6778625"/>
              <a:ext cx="139700" cy="141288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17 h 17"/>
                <a:gd name="T4" fmla="*/ 0 w 17"/>
                <a:gd name="T5" fmla="*/ 9 h 17"/>
                <a:gd name="T6" fmla="*/ 9 w 17"/>
                <a:gd name="T7" fmla="*/ 0 h 17"/>
                <a:gd name="T8" fmla="*/ 17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13"/>
                    <a:pt x="13" y="17"/>
                    <a:pt x="8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5" name="Freeform 173"/>
            <p:cNvSpPr/>
            <p:nvPr/>
          </p:nvSpPr>
          <p:spPr bwMode="auto">
            <a:xfrm>
              <a:off x="9858376" y="6088063"/>
              <a:ext cx="139700" cy="131763"/>
            </a:xfrm>
            <a:custGeom>
              <a:avLst/>
              <a:gdLst>
                <a:gd name="T0" fmla="*/ 1 w 17"/>
                <a:gd name="T1" fmla="*/ 8 h 16"/>
                <a:gd name="T2" fmla="*/ 9 w 17"/>
                <a:gd name="T3" fmla="*/ 0 h 16"/>
                <a:gd name="T4" fmla="*/ 17 w 17"/>
                <a:gd name="T5" fmla="*/ 8 h 16"/>
                <a:gd name="T6" fmla="*/ 9 w 17"/>
                <a:gd name="T7" fmla="*/ 16 h 16"/>
                <a:gd name="T8" fmla="*/ 1 w 17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" y="8"/>
                  </a:moveTo>
                  <a:cubicBezTo>
                    <a:pt x="0" y="3"/>
                    <a:pt x="4" y="0"/>
                    <a:pt x="9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2"/>
                    <a:pt x="13" y="16"/>
                    <a:pt x="9" y="16"/>
                  </a:cubicBezTo>
                  <a:cubicBezTo>
                    <a:pt x="4" y="16"/>
                    <a:pt x="1" y="12"/>
                    <a:pt x="1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6" name="Freeform 174"/>
            <p:cNvSpPr/>
            <p:nvPr/>
          </p:nvSpPr>
          <p:spPr bwMode="auto">
            <a:xfrm>
              <a:off x="11487151" y="6088063"/>
              <a:ext cx="131763" cy="131763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3"/>
                    <a:pt x="12" y="16"/>
                    <a:pt x="8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7" name="Oval 175"/>
            <p:cNvSpPr>
              <a:spLocks noChangeArrowheads="1"/>
            </p:cNvSpPr>
            <p:nvPr/>
          </p:nvSpPr>
          <p:spPr bwMode="auto">
            <a:xfrm>
              <a:off x="9858376" y="6778625"/>
              <a:ext cx="139700" cy="1412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8" name="Oval 176"/>
            <p:cNvSpPr>
              <a:spLocks noChangeArrowheads="1"/>
            </p:cNvSpPr>
            <p:nvPr/>
          </p:nvSpPr>
          <p:spPr bwMode="auto">
            <a:xfrm>
              <a:off x="11018838" y="5626100"/>
              <a:ext cx="139700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69" name="Oval 177"/>
            <p:cNvSpPr>
              <a:spLocks noChangeArrowheads="1"/>
            </p:cNvSpPr>
            <p:nvPr/>
          </p:nvSpPr>
          <p:spPr bwMode="auto">
            <a:xfrm>
              <a:off x="10328276" y="5618163"/>
              <a:ext cx="131763" cy="1397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0" name="Freeform 178"/>
            <p:cNvSpPr/>
            <p:nvPr/>
          </p:nvSpPr>
          <p:spPr bwMode="auto">
            <a:xfrm>
              <a:off x="10672763" y="7354888"/>
              <a:ext cx="131763" cy="141288"/>
            </a:xfrm>
            <a:custGeom>
              <a:avLst/>
              <a:gdLst>
                <a:gd name="T0" fmla="*/ 8 w 16"/>
                <a:gd name="T1" fmla="*/ 1 h 17"/>
                <a:gd name="T2" fmla="*/ 16 w 16"/>
                <a:gd name="T3" fmla="*/ 9 h 17"/>
                <a:gd name="T4" fmla="*/ 8 w 16"/>
                <a:gd name="T5" fmla="*/ 17 h 17"/>
                <a:gd name="T6" fmla="*/ 0 w 16"/>
                <a:gd name="T7" fmla="*/ 9 h 17"/>
                <a:gd name="T8" fmla="*/ 8 w 1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"/>
                  </a:moveTo>
                  <a:cubicBezTo>
                    <a:pt x="12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3" y="1"/>
                    <a:pt x="8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1" name="Freeform 179"/>
            <p:cNvSpPr/>
            <p:nvPr/>
          </p:nvSpPr>
          <p:spPr bwMode="auto">
            <a:xfrm>
              <a:off x="9752013" y="6434138"/>
              <a:ext cx="131763" cy="13176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2" name="Freeform 180"/>
            <p:cNvSpPr/>
            <p:nvPr/>
          </p:nvSpPr>
          <p:spPr bwMode="auto">
            <a:xfrm>
              <a:off x="11595101" y="6434138"/>
              <a:ext cx="139700" cy="139700"/>
            </a:xfrm>
            <a:custGeom>
              <a:avLst/>
              <a:gdLst>
                <a:gd name="T0" fmla="*/ 8 w 17"/>
                <a:gd name="T1" fmla="*/ 0 h 17"/>
                <a:gd name="T2" fmla="*/ 17 w 17"/>
                <a:gd name="T3" fmla="*/ 8 h 17"/>
                <a:gd name="T4" fmla="*/ 9 w 17"/>
                <a:gd name="T5" fmla="*/ 16 h 17"/>
                <a:gd name="T6" fmla="*/ 0 w 17"/>
                <a:gd name="T7" fmla="*/ 8 h 17"/>
                <a:gd name="T8" fmla="*/ 8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6"/>
                    <a:pt x="9" y="16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3" name="Oval 181"/>
            <p:cNvSpPr>
              <a:spLocks noChangeArrowheads="1"/>
            </p:cNvSpPr>
            <p:nvPr/>
          </p:nvSpPr>
          <p:spPr bwMode="auto">
            <a:xfrm>
              <a:off x="10672763" y="5511800"/>
              <a:ext cx="131763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4" name="Oval 182"/>
            <p:cNvSpPr>
              <a:spLocks noChangeArrowheads="1"/>
            </p:cNvSpPr>
            <p:nvPr/>
          </p:nvSpPr>
          <p:spPr bwMode="auto">
            <a:xfrm>
              <a:off x="10442576" y="7364413"/>
              <a:ext cx="131763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5" name="Freeform 183"/>
            <p:cNvSpPr/>
            <p:nvPr/>
          </p:nvSpPr>
          <p:spPr bwMode="auto">
            <a:xfrm>
              <a:off x="10902951" y="7364413"/>
              <a:ext cx="131763" cy="131763"/>
            </a:xfrm>
            <a:custGeom>
              <a:avLst/>
              <a:gdLst>
                <a:gd name="T0" fmla="*/ 8 w 16"/>
                <a:gd name="T1" fmla="*/ 0 h 16"/>
                <a:gd name="T2" fmla="*/ 16 w 16"/>
                <a:gd name="T3" fmla="*/ 8 h 16"/>
                <a:gd name="T4" fmla="*/ 8 w 16"/>
                <a:gd name="T5" fmla="*/ 16 h 16"/>
                <a:gd name="T6" fmla="*/ 0 w 16"/>
                <a:gd name="T7" fmla="*/ 8 h 16"/>
                <a:gd name="T8" fmla="*/ 8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6" name="Freeform 184"/>
            <p:cNvSpPr/>
            <p:nvPr/>
          </p:nvSpPr>
          <p:spPr bwMode="auto">
            <a:xfrm>
              <a:off x="11595101" y="6672263"/>
              <a:ext cx="139700" cy="131763"/>
            </a:xfrm>
            <a:custGeom>
              <a:avLst/>
              <a:gdLst>
                <a:gd name="T0" fmla="*/ 9 w 17"/>
                <a:gd name="T1" fmla="*/ 0 h 16"/>
                <a:gd name="T2" fmla="*/ 17 w 17"/>
                <a:gd name="T3" fmla="*/ 8 h 16"/>
                <a:gd name="T4" fmla="*/ 9 w 17"/>
                <a:gd name="T5" fmla="*/ 16 h 16"/>
                <a:gd name="T6" fmla="*/ 0 w 17"/>
                <a:gd name="T7" fmla="*/ 7 h 16"/>
                <a:gd name="T8" fmla="*/ 9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17" y="12"/>
                    <a:pt x="13" y="16"/>
                    <a:pt x="9" y="16"/>
                  </a:cubicBezTo>
                  <a:cubicBezTo>
                    <a:pt x="4" y="16"/>
                    <a:pt x="0" y="12"/>
                    <a:pt x="0" y="7"/>
                  </a:cubicBezTo>
                  <a:cubicBezTo>
                    <a:pt x="1" y="3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7" name="Freeform 185"/>
            <p:cNvSpPr/>
            <p:nvPr/>
          </p:nvSpPr>
          <p:spPr bwMode="auto">
            <a:xfrm>
              <a:off x="9752013" y="6202363"/>
              <a:ext cx="131763" cy="13176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8" name="Freeform 186"/>
            <p:cNvSpPr/>
            <p:nvPr/>
          </p:nvSpPr>
          <p:spPr bwMode="auto">
            <a:xfrm>
              <a:off x="10442576" y="5503863"/>
              <a:ext cx="131763" cy="139700"/>
            </a:xfrm>
            <a:custGeom>
              <a:avLst/>
              <a:gdLst>
                <a:gd name="T0" fmla="*/ 8 w 16"/>
                <a:gd name="T1" fmla="*/ 16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8 h 17"/>
                <a:gd name="T8" fmla="*/ 8 w 16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6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79" name="Oval 187"/>
            <p:cNvSpPr>
              <a:spLocks noChangeArrowheads="1"/>
            </p:cNvSpPr>
            <p:nvPr/>
          </p:nvSpPr>
          <p:spPr bwMode="auto">
            <a:xfrm>
              <a:off x="9744076" y="6664325"/>
              <a:ext cx="131763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0" name="Oval 188"/>
            <p:cNvSpPr>
              <a:spLocks noChangeArrowheads="1"/>
            </p:cNvSpPr>
            <p:nvPr/>
          </p:nvSpPr>
          <p:spPr bwMode="auto">
            <a:xfrm>
              <a:off x="11603038" y="6202363"/>
              <a:ext cx="131763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1" name="Freeform 189"/>
            <p:cNvSpPr/>
            <p:nvPr/>
          </p:nvSpPr>
          <p:spPr bwMode="auto">
            <a:xfrm>
              <a:off x="9982201" y="7124700"/>
              <a:ext cx="131763" cy="139700"/>
            </a:xfrm>
            <a:custGeom>
              <a:avLst/>
              <a:gdLst>
                <a:gd name="T0" fmla="*/ 0 w 16"/>
                <a:gd name="T1" fmla="*/ 8 h 17"/>
                <a:gd name="T2" fmla="*/ 8 w 16"/>
                <a:gd name="T3" fmla="*/ 1 h 17"/>
                <a:gd name="T4" fmla="*/ 15 w 16"/>
                <a:gd name="T5" fmla="*/ 9 h 17"/>
                <a:gd name="T6" fmla="*/ 7 w 16"/>
                <a:gd name="T7" fmla="*/ 17 h 17"/>
                <a:gd name="T8" fmla="*/ 0 w 16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0" y="8"/>
                  </a:moveTo>
                  <a:cubicBezTo>
                    <a:pt x="0" y="4"/>
                    <a:pt x="3" y="1"/>
                    <a:pt x="8" y="1"/>
                  </a:cubicBezTo>
                  <a:cubicBezTo>
                    <a:pt x="12" y="0"/>
                    <a:pt x="16" y="4"/>
                    <a:pt x="15" y="9"/>
                  </a:cubicBezTo>
                  <a:cubicBezTo>
                    <a:pt x="15" y="13"/>
                    <a:pt x="12" y="17"/>
                    <a:pt x="7" y="17"/>
                  </a:cubicBezTo>
                  <a:cubicBezTo>
                    <a:pt x="3" y="16"/>
                    <a:pt x="0" y="13"/>
                    <a:pt x="0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2" name="Freeform 190"/>
            <p:cNvSpPr/>
            <p:nvPr/>
          </p:nvSpPr>
          <p:spPr bwMode="auto">
            <a:xfrm>
              <a:off x="10902951" y="5511800"/>
              <a:ext cx="141288" cy="131763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6 w 17"/>
                <a:gd name="T7" fmla="*/ 8 h 16"/>
                <a:gd name="T8" fmla="*/ 8 w 1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6" y="8"/>
                  </a:cubicBezTo>
                  <a:cubicBezTo>
                    <a:pt x="16" y="12"/>
                    <a:pt x="13" y="16"/>
                    <a:pt x="8" y="1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3" name="Freeform 191"/>
            <p:cNvSpPr/>
            <p:nvPr/>
          </p:nvSpPr>
          <p:spPr bwMode="auto">
            <a:xfrm>
              <a:off x="11364913" y="7132638"/>
              <a:ext cx="131763" cy="131763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9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3" y="16"/>
                    <a:pt x="8" y="16"/>
                  </a:cubicBezTo>
                  <a:cubicBezTo>
                    <a:pt x="4" y="16"/>
                    <a:pt x="1" y="12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3" y="0"/>
                    <a:pt x="16" y="3"/>
                    <a:pt x="16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4" name="Freeform 192"/>
            <p:cNvSpPr/>
            <p:nvPr/>
          </p:nvSpPr>
          <p:spPr bwMode="auto">
            <a:xfrm>
              <a:off x="11249026" y="7248525"/>
              <a:ext cx="131763" cy="131763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3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5" name="Freeform 193"/>
            <p:cNvSpPr/>
            <p:nvPr/>
          </p:nvSpPr>
          <p:spPr bwMode="auto">
            <a:xfrm>
              <a:off x="11479213" y="7018338"/>
              <a:ext cx="131763" cy="131763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1 w 16"/>
                <a:gd name="T5" fmla="*/ 8 h 16"/>
                <a:gd name="T6" fmla="*/ 9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3" y="16"/>
                    <a:pt x="8" y="16"/>
                  </a:cubicBezTo>
                  <a:cubicBezTo>
                    <a:pt x="4" y="16"/>
                    <a:pt x="0" y="12"/>
                    <a:pt x="1" y="8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3"/>
                    <a:pt x="16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6" name="Freeform 194"/>
            <p:cNvSpPr/>
            <p:nvPr/>
          </p:nvSpPr>
          <p:spPr bwMode="auto">
            <a:xfrm>
              <a:off x="9982201" y="5741988"/>
              <a:ext cx="131763" cy="131763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7" name="Freeform 195"/>
            <p:cNvSpPr/>
            <p:nvPr/>
          </p:nvSpPr>
          <p:spPr bwMode="auto">
            <a:xfrm>
              <a:off x="11372851" y="5741988"/>
              <a:ext cx="131763" cy="131763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8" name="Freeform 196"/>
            <p:cNvSpPr/>
            <p:nvPr/>
          </p:nvSpPr>
          <p:spPr bwMode="auto">
            <a:xfrm>
              <a:off x="9858376" y="7010400"/>
              <a:ext cx="131763" cy="131763"/>
            </a:xfrm>
            <a:custGeom>
              <a:avLst/>
              <a:gdLst>
                <a:gd name="T0" fmla="*/ 9 w 16"/>
                <a:gd name="T1" fmla="*/ 16 h 16"/>
                <a:gd name="T2" fmla="*/ 1 w 16"/>
                <a:gd name="T3" fmla="*/ 9 h 16"/>
                <a:gd name="T4" fmla="*/ 8 w 16"/>
                <a:gd name="T5" fmla="*/ 1 h 16"/>
                <a:gd name="T6" fmla="*/ 16 w 16"/>
                <a:gd name="T7" fmla="*/ 8 h 16"/>
                <a:gd name="T8" fmla="*/ 9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9" y="16"/>
                  </a:moveTo>
                  <a:cubicBezTo>
                    <a:pt x="4" y="16"/>
                    <a:pt x="1" y="13"/>
                    <a:pt x="1" y="9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9" y="1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89" name="Freeform 197"/>
            <p:cNvSpPr/>
            <p:nvPr/>
          </p:nvSpPr>
          <p:spPr bwMode="auto">
            <a:xfrm>
              <a:off x="10098088" y="7248525"/>
              <a:ext cx="130175" cy="123825"/>
            </a:xfrm>
            <a:custGeom>
              <a:avLst/>
              <a:gdLst>
                <a:gd name="T0" fmla="*/ 8 w 16"/>
                <a:gd name="T1" fmla="*/ 15 h 15"/>
                <a:gd name="T2" fmla="*/ 0 w 16"/>
                <a:gd name="T3" fmla="*/ 8 h 15"/>
                <a:gd name="T4" fmla="*/ 8 w 16"/>
                <a:gd name="T5" fmla="*/ 0 h 15"/>
                <a:gd name="T6" fmla="*/ 15 w 16"/>
                <a:gd name="T7" fmla="*/ 8 h 15"/>
                <a:gd name="T8" fmla="*/ 8 w 1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8" y="15"/>
                  </a:move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0" name="Freeform 198"/>
            <p:cNvSpPr/>
            <p:nvPr/>
          </p:nvSpPr>
          <p:spPr bwMode="auto">
            <a:xfrm>
              <a:off x="11487151" y="5857875"/>
              <a:ext cx="131763" cy="13176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0 h 16"/>
                <a:gd name="T4" fmla="*/ 16 w 16"/>
                <a:gd name="T5" fmla="*/ 8 h 16"/>
                <a:gd name="T6" fmla="*/ 8 w 16"/>
                <a:gd name="T7" fmla="*/ 16 h 16"/>
                <a:gd name="T8" fmla="*/ 0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1" name="Freeform 199"/>
            <p:cNvSpPr/>
            <p:nvPr/>
          </p:nvSpPr>
          <p:spPr bwMode="auto">
            <a:xfrm>
              <a:off x="11256963" y="5626100"/>
              <a:ext cx="131763" cy="13176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0 h 16"/>
                <a:gd name="T4" fmla="*/ 16 w 16"/>
                <a:gd name="T5" fmla="*/ 8 h 16"/>
                <a:gd name="T6" fmla="*/ 8 w 16"/>
                <a:gd name="T7" fmla="*/ 16 h 16"/>
                <a:gd name="T8" fmla="*/ 0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2" name="Freeform 200"/>
            <p:cNvSpPr/>
            <p:nvPr/>
          </p:nvSpPr>
          <p:spPr bwMode="auto">
            <a:xfrm>
              <a:off x="10098088" y="5626100"/>
              <a:ext cx="130175" cy="123825"/>
            </a:xfrm>
            <a:custGeom>
              <a:avLst/>
              <a:gdLst>
                <a:gd name="T0" fmla="*/ 8 w 16"/>
                <a:gd name="T1" fmla="*/ 0 h 15"/>
                <a:gd name="T2" fmla="*/ 16 w 16"/>
                <a:gd name="T3" fmla="*/ 8 h 15"/>
                <a:gd name="T4" fmla="*/ 8 w 16"/>
                <a:gd name="T5" fmla="*/ 15 h 15"/>
                <a:gd name="T6" fmla="*/ 0 w 16"/>
                <a:gd name="T7" fmla="*/ 8 h 15"/>
                <a:gd name="T8" fmla="*/ 8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cubicBezTo>
                    <a:pt x="12" y="0"/>
                    <a:pt x="16" y="3"/>
                    <a:pt x="16" y="8"/>
                  </a:cubicBezTo>
                  <a:cubicBezTo>
                    <a:pt x="16" y="12"/>
                    <a:pt x="12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3" name="Freeform 201"/>
            <p:cNvSpPr/>
            <p:nvPr/>
          </p:nvSpPr>
          <p:spPr bwMode="auto">
            <a:xfrm>
              <a:off x="9866313" y="5857875"/>
              <a:ext cx="131763" cy="131763"/>
            </a:xfrm>
            <a:custGeom>
              <a:avLst/>
              <a:gdLst>
                <a:gd name="T0" fmla="*/ 8 w 16"/>
                <a:gd name="T1" fmla="*/ 0 h 16"/>
                <a:gd name="T2" fmla="*/ 16 w 16"/>
                <a:gd name="T3" fmla="*/ 8 h 16"/>
                <a:gd name="T4" fmla="*/ 7 w 16"/>
                <a:gd name="T5" fmla="*/ 16 h 16"/>
                <a:gd name="T6" fmla="*/ 0 w 16"/>
                <a:gd name="T7" fmla="*/ 8 h 16"/>
                <a:gd name="T8" fmla="*/ 8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7" y="16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4" name="Freeform 202"/>
            <p:cNvSpPr/>
            <p:nvPr/>
          </p:nvSpPr>
          <p:spPr bwMode="auto">
            <a:xfrm>
              <a:off x="11603038" y="6902450"/>
              <a:ext cx="123825" cy="131763"/>
            </a:xfrm>
            <a:custGeom>
              <a:avLst/>
              <a:gdLst>
                <a:gd name="T0" fmla="*/ 7 w 15"/>
                <a:gd name="T1" fmla="*/ 15 h 16"/>
                <a:gd name="T2" fmla="*/ 0 w 15"/>
                <a:gd name="T3" fmla="*/ 7 h 16"/>
                <a:gd name="T4" fmla="*/ 8 w 15"/>
                <a:gd name="T5" fmla="*/ 0 h 16"/>
                <a:gd name="T6" fmla="*/ 15 w 15"/>
                <a:gd name="T7" fmla="*/ 8 h 16"/>
                <a:gd name="T8" fmla="*/ 7 w 15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15"/>
                  </a:move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12"/>
                    <a:pt x="12" y="16"/>
                    <a:pt x="7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5" name="Freeform 203"/>
            <p:cNvSpPr/>
            <p:nvPr/>
          </p:nvSpPr>
          <p:spPr bwMode="auto">
            <a:xfrm>
              <a:off x="11134726" y="7364413"/>
              <a:ext cx="131763" cy="131763"/>
            </a:xfrm>
            <a:custGeom>
              <a:avLst/>
              <a:gdLst>
                <a:gd name="T0" fmla="*/ 8 w 16"/>
                <a:gd name="T1" fmla="*/ 0 h 16"/>
                <a:gd name="T2" fmla="*/ 16 w 16"/>
                <a:gd name="T3" fmla="*/ 8 h 16"/>
                <a:gd name="T4" fmla="*/ 8 w 16"/>
                <a:gd name="T5" fmla="*/ 16 h 16"/>
                <a:gd name="T6" fmla="*/ 0 w 16"/>
                <a:gd name="T7" fmla="*/ 8 h 16"/>
                <a:gd name="T8" fmla="*/ 8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1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6" name="Freeform 204"/>
            <p:cNvSpPr/>
            <p:nvPr/>
          </p:nvSpPr>
          <p:spPr bwMode="auto">
            <a:xfrm>
              <a:off x="10212388" y="7364413"/>
              <a:ext cx="131763" cy="131763"/>
            </a:xfrm>
            <a:custGeom>
              <a:avLst/>
              <a:gdLst>
                <a:gd name="T0" fmla="*/ 8 w 16"/>
                <a:gd name="T1" fmla="*/ 0 h 16"/>
                <a:gd name="T2" fmla="*/ 16 w 16"/>
                <a:gd name="T3" fmla="*/ 8 h 16"/>
                <a:gd name="T4" fmla="*/ 8 w 16"/>
                <a:gd name="T5" fmla="*/ 16 h 16"/>
                <a:gd name="T6" fmla="*/ 0 w 16"/>
                <a:gd name="T7" fmla="*/ 7 h 16"/>
                <a:gd name="T8" fmla="*/ 8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3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7" name="Oval 205"/>
            <p:cNvSpPr>
              <a:spLocks noChangeArrowheads="1"/>
            </p:cNvSpPr>
            <p:nvPr/>
          </p:nvSpPr>
          <p:spPr bwMode="auto">
            <a:xfrm>
              <a:off x="10558463" y="7478713"/>
              <a:ext cx="131763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8" name="Oval 206"/>
            <p:cNvSpPr>
              <a:spLocks noChangeArrowheads="1"/>
            </p:cNvSpPr>
            <p:nvPr/>
          </p:nvSpPr>
          <p:spPr bwMode="auto">
            <a:xfrm>
              <a:off x="11142663" y="5511800"/>
              <a:ext cx="123825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99" name="Oval 207"/>
            <p:cNvSpPr>
              <a:spLocks noChangeArrowheads="1"/>
            </p:cNvSpPr>
            <p:nvPr/>
          </p:nvSpPr>
          <p:spPr bwMode="auto">
            <a:xfrm>
              <a:off x="11603038" y="5972175"/>
              <a:ext cx="131763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0" name="Freeform 208"/>
            <p:cNvSpPr/>
            <p:nvPr/>
          </p:nvSpPr>
          <p:spPr bwMode="auto">
            <a:xfrm>
              <a:off x="9628188" y="6548438"/>
              <a:ext cx="131763" cy="131763"/>
            </a:xfrm>
            <a:custGeom>
              <a:avLst/>
              <a:gdLst>
                <a:gd name="T0" fmla="*/ 16 w 16"/>
                <a:gd name="T1" fmla="*/ 8 h 16"/>
                <a:gd name="T2" fmla="*/ 9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3" y="16"/>
                    <a:pt x="9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1" name="Freeform 209"/>
            <p:cNvSpPr/>
            <p:nvPr/>
          </p:nvSpPr>
          <p:spPr bwMode="auto">
            <a:xfrm>
              <a:off x="9636126" y="6318250"/>
              <a:ext cx="123825" cy="131763"/>
            </a:xfrm>
            <a:custGeom>
              <a:avLst/>
              <a:gdLst>
                <a:gd name="T0" fmla="*/ 8 w 15"/>
                <a:gd name="T1" fmla="*/ 16 h 16"/>
                <a:gd name="T2" fmla="*/ 0 w 15"/>
                <a:gd name="T3" fmla="*/ 8 h 16"/>
                <a:gd name="T4" fmla="*/ 7 w 15"/>
                <a:gd name="T5" fmla="*/ 0 h 16"/>
                <a:gd name="T6" fmla="*/ 15 w 15"/>
                <a:gd name="T7" fmla="*/ 8 h 16"/>
                <a:gd name="T8" fmla="*/ 8 w 1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8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6"/>
                    <a:pt x="8" y="1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2" name="Oval 210"/>
            <p:cNvSpPr>
              <a:spLocks noChangeArrowheads="1"/>
            </p:cNvSpPr>
            <p:nvPr/>
          </p:nvSpPr>
          <p:spPr bwMode="auto">
            <a:xfrm>
              <a:off x="9752013" y="6902450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3" name="Oval 211"/>
            <p:cNvSpPr>
              <a:spLocks noChangeArrowheads="1"/>
            </p:cNvSpPr>
            <p:nvPr/>
          </p:nvSpPr>
          <p:spPr bwMode="auto">
            <a:xfrm>
              <a:off x="10788651" y="7478713"/>
              <a:ext cx="131763" cy="1317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4" name="Freeform 212"/>
            <p:cNvSpPr/>
            <p:nvPr/>
          </p:nvSpPr>
          <p:spPr bwMode="auto">
            <a:xfrm>
              <a:off x="9752013" y="5972175"/>
              <a:ext cx="123825" cy="131763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8 w 15"/>
                <a:gd name="T5" fmla="*/ 16 h 16"/>
                <a:gd name="T6" fmla="*/ 0 w 15"/>
                <a:gd name="T7" fmla="*/ 8 h 16"/>
                <a:gd name="T8" fmla="*/ 8 w 1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0"/>
                    <a:pt x="15" y="3"/>
                    <a:pt x="15" y="8"/>
                  </a:cubicBezTo>
                  <a:cubicBezTo>
                    <a:pt x="15" y="12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5" name="Freeform 213"/>
            <p:cNvSpPr/>
            <p:nvPr/>
          </p:nvSpPr>
          <p:spPr bwMode="auto">
            <a:xfrm>
              <a:off x="11718926" y="6556375"/>
              <a:ext cx="122238" cy="123825"/>
            </a:xfrm>
            <a:custGeom>
              <a:avLst/>
              <a:gdLst>
                <a:gd name="T0" fmla="*/ 8 w 15"/>
                <a:gd name="T1" fmla="*/ 0 h 15"/>
                <a:gd name="T2" fmla="*/ 15 w 15"/>
                <a:gd name="T3" fmla="*/ 8 h 15"/>
                <a:gd name="T4" fmla="*/ 8 w 15"/>
                <a:gd name="T5" fmla="*/ 15 h 15"/>
                <a:gd name="T6" fmla="*/ 0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2" y="0"/>
                    <a:pt x="15" y="3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6" name="Oval 214"/>
            <p:cNvSpPr>
              <a:spLocks noChangeArrowheads="1"/>
            </p:cNvSpPr>
            <p:nvPr/>
          </p:nvSpPr>
          <p:spPr bwMode="auto">
            <a:xfrm>
              <a:off x="10212388" y="5511800"/>
              <a:ext cx="131763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7" name="Freeform 215"/>
            <p:cNvSpPr/>
            <p:nvPr/>
          </p:nvSpPr>
          <p:spPr bwMode="auto">
            <a:xfrm>
              <a:off x="11718926" y="6318250"/>
              <a:ext cx="130175" cy="131763"/>
            </a:xfrm>
            <a:custGeom>
              <a:avLst/>
              <a:gdLst>
                <a:gd name="T0" fmla="*/ 8 w 16"/>
                <a:gd name="T1" fmla="*/ 1 h 16"/>
                <a:gd name="T2" fmla="*/ 16 w 16"/>
                <a:gd name="T3" fmla="*/ 8 h 16"/>
                <a:gd name="T4" fmla="*/ 8 w 16"/>
                <a:gd name="T5" fmla="*/ 16 h 16"/>
                <a:gd name="T6" fmla="*/ 0 w 16"/>
                <a:gd name="T7" fmla="*/ 8 h 16"/>
                <a:gd name="T8" fmla="*/ 8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"/>
                  </a:moveTo>
                  <a:cubicBezTo>
                    <a:pt x="12" y="1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4" y="0"/>
                    <a:pt x="8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8" name="Freeform 216"/>
            <p:cNvSpPr/>
            <p:nvPr/>
          </p:nvSpPr>
          <p:spPr bwMode="auto">
            <a:xfrm>
              <a:off x="10558463" y="5395913"/>
              <a:ext cx="131763" cy="123825"/>
            </a:xfrm>
            <a:custGeom>
              <a:avLst/>
              <a:gdLst>
                <a:gd name="T0" fmla="*/ 8 w 16"/>
                <a:gd name="T1" fmla="*/ 15 h 15"/>
                <a:gd name="T2" fmla="*/ 0 w 16"/>
                <a:gd name="T3" fmla="*/ 8 h 15"/>
                <a:gd name="T4" fmla="*/ 8 w 16"/>
                <a:gd name="T5" fmla="*/ 0 h 15"/>
                <a:gd name="T6" fmla="*/ 16 w 16"/>
                <a:gd name="T7" fmla="*/ 8 h 15"/>
                <a:gd name="T8" fmla="*/ 8 w 1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8" y="15"/>
                  </a:moveTo>
                  <a:cubicBezTo>
                    <a:pt x="4" y="15"/>
                    <a:pt x="1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09" name="Oval 217"/>
            <p:cNvSpPr>
              <a:spLocks noChangeArrowheads="1"/>
            </p:cNvSpPr>
            <p:nvPr/>
          </p:nvSpPr>
          <p:spPr bwMode="auto">
            <a:xfrm>
              <a:off x="10796588" y="5395913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0" name="Freeform 218"/>
            <p:cNvSpPr/>
            <p:nvPr/>
          </p:nvSpPr>
          <p:spPr bwMode="auto">
            <a:xfrm>
              <a:off x="10328276" y="7478713"/>
              <a:ext cx="122238" cy="131763"/>
            </a:xfrm>
            <a:custGeom>
              <a:avLst/>
              <a:gdLst>
                <a:gd name="T0" fmla="*/ 0 w 15"/>
                <a:gd name="T1" fmla="*/ 8 h 16"/>
                <a:gd name="T2" fmla="*/ 8 w 15"/>
                <a:gd name="T3" fmla="*/ 0 h 16"/>
                <a:gd name="T4" fmla="*/ 15 w 15"/>
                <a:gd name="T5" fmla="*/ 8 h 16"/>
                <a:gd name="T6" fmla="*/ 8 w 15"/>
                <a:gd name="T7" fmla="*/ 15 h 16"/>
                <a:gd name="T8" fmla="*/ 0 w 15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0" y="8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6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1" name="Freeform 219"/>
            <p:cNvSpPr/>
            <p:nvPr/>
          </p:nvSpPr>
          <p:spPr bwMode="auto">
            <a:xfrm>
              <a:off x="11718926" y="6788150"/>
              <a:ext cx="122238" cy="122238"/>
            </a:xfrm>
            <a:custGeom>
              <a:avLst/>
              <a:gdLst>
                <a:gd name="T0" fmla="*/ 8 w 15"/>
                <a:gd name="T1" fmla="*/ 0 h 15"/>
                <a:gd name="T2" fmla="*/ 15 w 15"/>
                <a:gd name="T3" fmla="*/ 8 h 15"/>
                <a:gd name="T4" fmla="*/ 8 w 15"/>
                <a:gd name="T5" fmla="*/ 15 h 15"/>
                <a:gd name="T6" fmla="*/ 0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2" y="0"/>
                    <a:pt x="15" y="3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2" name="Freeform 220"/>
            <p:cNvSpPr/>
            <p:nvPr/>
          </p:nvSpPr>
          <p:spPr bwMode="auto">
            <a:xfrm>
              <a:off x="11018838" y="7478713"/>
              <a:ext cx="131763" cy="131763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1 w 16"/>
                <a:gd name="T5" fmla="*/ 8 h 16"/>
                <a:gd name="T6" fmla="*/ 9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3"/>
                    <a:pt x="12" y="16"/>
                    <a:pt x="8" y="16"/>
                  </a:cubicBezTo>
                  <a:cubicBezTo>
                    <a:pt x="3" y="15"/>
                    <a:pt x="0" y="12"/>
                    <a:pt x="1" y="8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1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3" name="Freeform 221"/>
            <p:cNvSpPr/>
            <p:nvPr/>
          </p:nvSpPr>
          <p:spPr bwMode="auto">
            <a:xfrm>
              <a:off x="9636126" y="6788150"/>
              <a:ext cx="123825" cy="122238"/>
            </a:xfrm>
            <a:custGeom>
              <a:avLst/>
              <a:gdLst>
                <a:gd name="T0" fmla="*/ 15 w 15"/>
                <a:gd name="T1" fmla="*/ 7 h 15"/>
                <a:gd name="T2" fmla="*/ 7 w 15"/>
                <a:gd name="T3" fmla="*/ 15 h 15"/>
                <a:gd name="T4" fmla="*/ 0 w 15"/>
                <a:gd name="T5" fmla="*/ 7 h 15"/>
                <a:gd name="T6" fmla="*/ 7 w 15"/>
                <a:gd name="T7" fmla="*/ 0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1"/>
                    <a:pt x="12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4" name="Freeform 222"/>
            <p:cNvSpPr/>
            <p:nvPr/>
          </p:nvSpPr>
          <p:spPr bwMode="auto">
            <a:xfrm>
              <a:off x="9636126" y="6088063"/>
              <a:ext cx="123825" cy="131763"/>
            </a:xfrm>
            <a:custGeom>
              <a:avLst/>
              <a:gdLst>
                <a:gd name="T0" fmla="*/ 15 w 15"/>
                <a:gd name="T1" fmla="*/ 8 h 16"/>
                <a:gd name="T2" fmla="*/ 8 w 15"/>
                <a:gd name="T3" fmla="*/ 15 h 16"/>
                <a:gd name="T4" fmla="*/ 0 w 15"/>
                <a:gd name="T5" fmla="*/ 8 h 16"/>
                <a:gd name="T6" fmla="*/ 8 w 15"/>
                <a:gd name="T7" fmla="*/ 0 h 16"/>
                <a:gd name="T8" fmla="*/ 15 w 15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cubicBezTo>
                    <a:pt x="15" y="12"/>
                    <a:pt x="12" y="15"/>
                    <a:pt x="8" y="15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5" name="Freeform 223"/>
            <p:cNvSpPr/>
            <p:nvPr/>
          </p:nvSpPr>
          <p:spPr bwMode="auto">
            <a:xfrm>
              <a:off x="10328276" y="5395913"/>
              <a:ext cx="131763" cy="123825"/>
            </a:xfrm>
            <a:custGeom>
              <a:avLst/>
              <a:gdLst>
                <a:gd name="T0" fmla="*/ 16 w 16"/>
                <a:gd name="T1" fmla="*/ 7 h 15"/>
                <a:gd name="T2" fmla="*/ 8 w 16"/>
                <a:gd name="T3" fmla="*/ 15 h 15"/>
                <a:gd name="T4" fmla="*/ 0 w 16"/>
                <a:gd name="T5" fmla="*/ 7 h 15"/>
                <a:gd name="T6" fmla="*/ 8 w 16"/>
                <a:gd name="T7" fmla="*/ 0 h 15"/>
                <a:gd name="T8" fmla="*/ 16 w 16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6" y="7"/>
                  </a:moveTo>
                  <a:cubicBezTo>
                    <a:pt x="16" y="11"/>
                    <a:pt x="12" y="15"/>
                    <a:pt x="8" y="15"/>
                  </a:cubicBezTo>
                  <a:cubicBezTo>
                    <a:pt x="4" y="15"/>
                    <a:pt x="0" y="12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6" name="Freeform 224"/>
            <p:cNvSpPr/>
            <p:nvPr/>
          </p:nvSpPr>
          <p:spPr bwMode="auto">
            <a:xfrm>
              <a:off x="11718926" y="6096000"/>
              <a:ext cx="130175" cy="123825"/>
            </a:xfrm>
            <a:custGeom>
              <a:avLst/>
              <a:gdLst>
                <a:gd name="T0" fmla="*/ 8 w 16"/>
                <a:gd name="T1" fmla="*/ 0 h 15"/>
                <a:gd name="T2" fmla="*/ 16 w 16"/>
                <a:gd name="T3" fmla="*/ 7 h 15"/>
                <a:gd name="T4" fmla="*/ 8 w 16"/>
                <a:gd name="T5" fmla="*/ 15 h 15"/>
                <a:gd name="T6" fmla="*/ 0 w 16"/>
                <a:gd name="T7" fmla="*/ 7 h 15"/>
                <a:gd name="T8" fmla="*/ 8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cubicBezTo>
                    <a:pt x="12" y="0"/>
                    <a:pt x="15" y="3"/>
                    <a:pt x="16" y="7"/>
                  </a:cubicBezTo>
                  <a:cubicBezTo>
                    <a:pt x="16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7" name="Freeform 225"/>
            <p:cNvSpPr/>
            <p:nvPr/>
          </p:nvSpPr>
          <p:spPr bwMode="auto">
            <a:xfrm>
              <a:off x="11026776" y="5395913"/>
              <a:ext cx="123825" cy="123825"/>
            </a:xfrm>
            <a:custGeom>
              <a:avLst/>
              <a:gdLst>
                <a:gd name="T0" fmla="*/ 15 w 15"/>
                <a:gd name="T1" fmla="*/ 8 h 15"/>
                <a:gd name="T2" fmla="*/ 8 w 15"/>
                <a:gd name="T3" fmla="*/ 15 h 15"/>
                <a:gd name="T4" fmla="*/ 0 w 15"/>
                <a:gd name="T5" fmla="*/ 8 h 15"/>
                <a:gd name="T6" fmla="*/ 7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2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8" name="Freeform 226"/>
            <p:cNvSpPr/>
            <p:nvPr/>
          </p:nvSpPr>
          <p:spPr bwMode="auto">
            <a:xfrm>
              <a:off x="9866313" y="7248525"/>
              <a:ext cx="123825" cy="123825"/>
            </a:xfrm>
            <a:custGeom>
              <a:avLst/>
              <a:gdLst>
                <a:gd name="T0" fmla="*/ 0 w 15"/>
                <a:gd name="T1" fmla="*/ 8 h 15"/>
                <a:gd name="T2" fmla="*/ 7 w 15"/>
                <a:gd name="T3" fmla="*/ 0 h 15"/>
                <a:gd name="T4" fmla="*/ 15 w 15"/>
                <a:gd name="T5" fmla="*/ 7 h 15"/>
                <a:gd name="T6" fmla="*/ 8 w 15"/>
                <a:gd name="T7" fmla="*/ 15 h 15"/>
                <a:gd name="T8" fmla="*/ 0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12"/>
                    <a:pt x="12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19" name="Freeform 227"/>
            <p:cNvSpPr/>
            <p:nvPr/>
          </p:nvSpPr>
          <p:spPr bwMode="auto">
            <a:xfrm>
              <a:off x="11487151" y="7248525"/>
              <a:ext cx="123825" cy="123825"/>
            </a:xfrm>
            <a:custGeom>
              <a:avLst/>
              <a:gdLst>
                <a:gd name="T0" fmla="*/ 8 w 15"/>
                <a:gd name="T1" fmla="*/ 0 h 15"/>
                <a:gd name="T2" fmla="*/ 15 w 15"/>
                <a:gd name="T3" fmla="*/ 8 h 15"/>
                <a:gd name="T4" fmla="*/ 7 w 15"/>
                <a:gd name="T5" fmla="*/ 15 h 15"/>
                <a:gd name="T6" fmla="*/ 0 w 15"/>
                <a:gd name="T7" fmla="*/ 8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0" name="Freeform 228"/>
            <p:cNvSpPr/>
            <p:nvPr/>
          </p:nvSpPr>
          <p:spPr bwMode="auto">
            <a:xfrm>
              <a:off x="11603038" y="7132638"/>
              <a:ext cx="123825" cy="123825"/>
            </a:xfrm>
            <a:custGeom>
              <a:avLst/>
              <a:gdLst>
                <a:gd name="T0" fmla="*/ 7 w 15"/>
                <a:gd name="T1" fmla="*/ 0 h 15"/>
                <a:gd name="T2" fmla="*/ 15 w 15"/>
                <a:gd name="T3" fmla="*/ 8 h 15"/>
                <a:gd name="T4" fmla="*/ 8 w 15"/>
                <a:gd name="T5" fmla="*/ 15 h 15"/>
                <a:gd name="T6" fmla="*/ 0 w 15"/>
                <a:gd name="T7" fmla="*/ 8 h 15"/>
                <a:gd name="T8" fmla="*/ 7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1" name="Freeform 229"/>
            <p:cNvSpPr/>
            <p:nvPr/>
          </p:nvSpPr>
          <p:spPr bwMode="auto">
            <a:xfrm>
              <a:off x="9982201" y="7364413"/>
              <a:ext cx="123825" cy="12223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8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2" name="Oval 230"/>
            <p:cNvSpPr>
              <a:spLocks noChangeArrowheads="1"/>
            </p:cNvSpPr>
            <p:nvPr/>
          </p:nvSpPr>
          <p:spPr bwMode="auto">
            <a:xfrm>
              <a:off x="11487151" y="5626100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3" name="Oval 231"/>
            <p:cNvSpPr>
              <a:spLocks noChangeArrowheads="1"/>
            </p:cNvSpPr>
            <p:nvPr/>
          </p:nvSpPr>
          <p:spPr bwMode="auto">
            <a:xfrm>
              <a:off x="10672763" y="7594600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4" name="Freeform 232"/>
            <p:cNvSpPr/>
            <p:nvPr/>
          </p:nvSpPr>
          <p:spPr bwMode="auto">
            <a:xfrm>
              <a:off x="11372851" y="7372350"/>
              <a:ext cx="123825" cy="123825"/>
            </a:xfrm>
            <a:custGeom>
              <a:avLst/>
              <a:gdLst>
                <a:gd name="T0" fmla="*/ 15 w 15"/>
                <a:gd name="T1" fmla="*/ 7 h 15"/>
                <a:gd name="T2" fmla="*/ 7 w 15"/>
                <a:gd name="T3" fmla="*/ 14 h 15"/>
                <a:gd name="T4" fmla="*/ 0 w 15"/>
                <a:gd name="T5" fmla="*/ 7 h 15"/>
                <a:gd name="T6" fmla="*/ 7 w 15"/>
                <a:gd name="T7" fmla="*/ 0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1"/>
                    <a:pt x="12" y="15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5" name="Freeform 233"/>
            <p:cNvSpPr/>
            <p:nvPr/>
          </p:nvSpPr>
          <p:spPr bwMode="auto">
            <a:xfrm>
              <a:off x="9752013" y="7132638"/>
              <a:ext cx="123825" cy="123825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7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6" name="Freeform 234"/>
            <p:cNvSpPr/>
            <p:nvPr/>
          </p:nvSpPr>
          <p:spPr bwMode="auto">
            <a:xfrm>
              <a:off x="9521826" y="6442075"/>
              <a:ext cx="123825" cy="123825"/>
            </a:xfrm>
            <a:custGeom>
              <a:avLst/>
              <a:gdLst>
                <a:gd name="T0" fmla="*/ 8 w 15"/>
                <a:gd name="T1" fmla="*/ 15 h 15"/>
                <a:gd name="T2" fmla="*/ 0 w 15"/>
                <a:gd name="T3" fmla="*/ 7 h 15"/>
                <a:gd name="T4" fmla="*/ 7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15"/>
                  </a:move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1"/>
                    <a:pt x="12" y="14"/>
                    <a:pt x="8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7" name="Freeform 235"/>
            <p:cNvSpPr/>
            <p:nvPr/>
          </p:nvSpPr>
          <p:spPr bwMode="auto">
            <a:xfrm>
              <a:off x="11603038" y="5741988"/>
              <a:ext cx="123825" cy="123825"/>
            </a:xfrm>
            <a:custGeom>
              <a:avLst/>
              <a:gdLst>
                <a:gd name="T0" fmla="*/ 8 w 15"/>
                <a:gd name="T1" fmla="*/ 15 h 15"/>
                <a:gd name="T2" fmla="*/ 0 w 15"/>
                <a:gd name="T3" fmla="*/ 8 h 15"/>
                <a:gd name="T4" fmla="*/ 8 w 15"/>
                <a:gd name="T5" fmla="*/ 1 h 15"/>
                <a:gd name="T6" fmla="*/ 15 w 15"/>
                <a:gd name="T7" fmla="*/ 8 h 15"/>
                <a:gd name="T8" fmla="*/ 8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15"/>
                  </a:moveTo>
                  <a:cubicBezTo>
                    <a:pt x="4" y="15"/>
                    <a:pt x="1" y="12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8" name="Oval 236"/>
            <p:cNvSpPr>
              <a:spLocks noChangeArrowheads="1"/>
            </p:cNvSpPr>
            <p:nvPr/>
          </p:nvSpPr>
          <p:spPr bwMode="auto">
            <a:xfrm>
              <a:off x="9752013" y="5741988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29" name="Oval 237"/>
            <p:cNvSpPr>
              <a:spLocks noChangeArrowheads="1"/>
            </p:cNvSpPr>
            <p:nvPr/>
          </p:nvSpPr>
          <p:spPr bwMode="auto">
            <a:xfrm>
              <a:off x="9866313" y="5626100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0" name="Freeform 238"/>
            <p:cNvSpPr/>
            <p:nvPr/>
          </p:nvSpPr>
          <p:spPr bwMode="auto">
            <a:xfrm>
              <a:off x="9982201" y="5511800"/>
              <a:ext cx="123825" cy="123825"/>
            </a:xfrm>
            <a:custGeom>
              <a:avLst/>
              <a:gdLst>
                <a:gd name="T0" fmla="*/ 8 w 15"/>
                <a:gd name="T1" fmla="*/ 0 h 15"/>
                <a:gd name="T2" fmla="*/ 15 w 15"/>
                <a:gd name="T3" fmla="*/ 8 h 15"/>
                <a:gd name="T4" fmla="*/ 8 w 15"/>
                <a:gd name="T5" fmla="*/ 15 h 15"/>
                <a:gd name="T6" fmla="*/ 0 w 15"/>
                <a:gd name="T7" fmla="*/ 8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2" y="0"/>
                    <a:pt x="15" y="3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ubicBezTo>
                    <a:pt x="4" y="15"/>
                    <a:pt x="1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1" name="Oval 239"/>
            <p:cNvSpPr>
              <a:spLocks noChangeArrowheads="1"/>
            </p:cNvSpPr>
            <p:nvPr/>
          </p:nvSpPr>
          <p:spPr bwMode="auto">
            <a:xfrm>
              <a:off x="10442576" y="7594600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2" name="Freeform 240"/>
            <p:cNvSpPr/>
            <p:nvPr/>
          </p:nvSpPr>
          <p:spPr bwMode="auto">
            <a:xfrm>
              <a:off x="11833226" y="6442075"/>
              <a:ext cx="123825" cy="123825"/>
            </a:xfrm>
            <a:custGeom>
              <a:avLst/>
              <a:gdLst>
                <a:gd name="T0" fmla="*/ 8 w 15"/>
                <a:gd name="T1" fmla="*/ 15 h 15"/>
                <a:gd name="T2" fmla="*/ 0 w 15"/>
                <a:gd name="T3" fmla="*/ 7 h 15"/>
                <a:gd name="T4" fmla="*/ 8 w 15"/>
                <a:gd name="T5" fmla="*/ 0 h 15"/>
                <a:gd name="T6" fmla="*/ 15 w 15"/>
                <a:gd name="T7" fmla="*/ 8 h 15"/>
                <a:gd name="T8" fmla="*/ 8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15"/>
                  </a:move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3" name="Oval 241"/>
            <p:cNvSpPr>
              <a:spLocks noChangeArrowheads="1"/>
            </p:cNvSpPr>
            <p:nvPr/>
          </p:nvSpPr>
          <p:spPr bwMode="auto">
            <a:xfrm>
              <a:off x="9521826" y="6672263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4" name="Freeform 242"/>
            <p:cNvSpPr/>
            <p:nvPr/>
          </p:nvSpPr>
          <p:spPr bwMode="auto">
            <a:xfrm>
              <a:off x="9521826" y="6202363"/>
              <a:ext cx="123825" cy="123825"/>
            </a:xfrm>
            <a:custGeom>
              <a:avLst/>
              <a:gdLst>
                <a:gd name="T0" fmla="*/ 0 w 15"/>
                <a:gd name="T1" fmla="*/ 8 h 15"/>
                <a:gd name="T2" fmla="*/ 7 w 15"/>
                <a:gd name="T3" fmla="*/ 0 h 15"/>
                <a:gd name="T4" fmla="*/ 15 w 15"/>
                <a:gd name="T5" fmla="*/ 8 h 15"/>
                <a:gd name="T6" fmla="*/ 8 w 15"/>
                <a:gd name="T7" fmla="*/ 15 h 15"/>
                <a:gd name="T8" fmla="*/ 0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cubicBezTo>
                    <a:pt x="0" y="4"/>
                    <a:pt x="3" y="1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5" name="Freeform 243"/>
            <p:cNvSpPr/>
            <p:nvPr/>
          </p:nvSpPr>
          <p:spPr bwMode="auto">
            <a:xfrm>
              <a:off x="11256963" y="7486650"/>
              <a:ext cx="123825" cy="123825"/>
            </a:xfrm>
            <a:custGeom>
              <a:avLst/>
              <a:gdLst>
                <a:gd name="T0" fmla="*/ 0 w 15"/>
                <a:gd name="T1" fmla="*/ 7 h 15"/>
                <a:gd name="T2" fmla="*/ 7 w 15"/>
                <a:gd name="T3" fmla="*/ 0 h 15"/>
                <a:gd name="T4" fmla="*/ 15 w 15"/>
                <a:gd name="T5" fmla="*/ 7 h 15"/>
                <a:gd name="T6" fmla="*/ 7 w 15"/>
                <a:gd name="T7" fmla="*/ 14 h 15"/>
                <a:gd name="T8" fmla="*/ 0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11"/>
                    <a:pt x="11" y="15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6" name="Freeform 244"/>
            <p:cNvSpPr/>
            <p:nvPr/>
          </p:nvSpPr>
          <p:spPr bwMode="auto">
            <a:xfrm>
              <a:off x="10682288" y="5281613"/>
              <a:ext cx="122238" cy="122238"/>
            </a:xfrm>
            <a:custGeom>
              <a:avLst/>
              <a:gdLst>
                <a:gd name="T0" fmla="*/ 7 w 15"/>
                <a:gd name="T1" fmla="*/ 15 h 15"/>
                <a:gd name="T2" fmla="*/ 0 w 15"/>
                <a:gd name="T3" fmla="*/ 8 h 15"/>
                <a:gd name="T4" fmla="*/ 7 w 15"/>
                <a:gd name="T5" fmla="*/ 0 h 15"/>
                <a:gd name="T6" fmla="*/ 15 w 15"/>
                <a:gd name="T7" fmla="*/ 8 h 15"/>
                <a:gd name="T8" fmla="*/ 7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15"/>
                  </a:move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5" y="3"/>
                    <a:pt x="15" y="8"/>
                  </a:cubicBezTo>
                  <a:cubicBezTo>
                    <a:pt x="15" y="12"/>
                    <a:pt x="12" y="15"/>
                    <a:pt x="7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7" name="Oval 245"/>
            <p:cNvSpPr>
              <a:spLocks noChangeArrowheads="1"/>
            </p:cNvSpPr>
            <p:nvPr/>
          </p:nvSpPr>
          <p:spPr bwMode="auto">
            <a:xfrm>
              <a:off x="11372851" y="5511800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8" name="Freeform 246"/>
            <p:cNvSpPr/>
            <p:nvPr/>
          </p:nvSpPr>
          <p:spPr bwMode="auto">
            <a:xfrm>
              <a:off x="10912476" y="7602538"/>
              <a:ext cx="122238" cy="123825"/>
            </a:xfrm>
            <a:custGeom>
              <a:avLst/>
              <a:gdLst>
                <a:gd name="T0" fmla="*/ 15 w 15"/>
                <a:gd name="T1" fmla="*/ 7 h 15"/>
                <a:gd name="T2" fmla="*/ 7 w 15"/>
                <a:gd name="T3" fmla="*/ 14 h 15"/>
                <a:gd name="T4" fmla="*/ 0 w 15"/>
                <a:gd name="T5" fmla="*/ 7 h 15"/>
                <a:gd name="T6" fmla="*/ 7 w 15"/>
                <a:gd name="T7" fmla="*/ 0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4" y="11"/>
                    <a:pt x="11" y="15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39" name="Oval 247"/>
            <p:cNvSpPr>
              <a:spLocks noChangeArrowheads="1"/>
            </p:cNvSpPr>
            <p:nvPr/>
          </p:nvSpPr>
          <p:spPr bwMode="auto">
            <a:xfrm>
              <a:off x="11726863" y="5865813"/>
              <a:ext cx="114300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0" name="Freeform 248"/>
            <p:cNvSpPr/>
            <p:nvPr/>
          </p:nvSpPr>
          <p:spPr bwMode="auto">
            <a:xfrm>
              <a:off x="10450513" y="5281613"/>
              <a:ext cx="123825" cy="122238"/>
            </a:xfrm>
            <a:custGeom>
              <a:avLst/>
              <a:gdLst>
                <a:gd name="T0" fmla="*/ 0 w 15"/>
                <a:gd name="T1" fmla="*/ 7 h 15"/>
                <a:gd name="T2" fmla="*/ 7 w 15"/>
                <a:gd name="T3" fmla="*/ 0 h 15"/>
                <a:gd name="T4" fmla="*/ 14 w 15"/>
                <a:gd name="T5" fmla="*/ 7 h 15"/>
                <a:gd name="T6" fmla="*/ 7 w 15"/>
                <a:gd name="T7" fmla="*/ 15 h 15"/>
                <a:gd name="T8" fmla="*/ 0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5" y="11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1" name="Freeform 249"/>
            <p:cNvSpPr/>
            <p:nvPr/>
          </p:nvSpPr>
          <p:spPr bwMode="auto">
            <a:xfrm>
              <a:off x="11718926" y="7018338"/>
              <a:ext cx="122238" cy="123825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2" name="Freeform 250"/>
            <p:cNvSpPr/>
            <p:nvPr/>
          </p:nvSpPr>
          <p:spPr bwMode="auto">
            <a:xfrm>
              <a:off x="10098088" y="7478713"/>
              <a:ext cx="122238" cy="123825"/>
            </a:xfrm>
            <a:custGeom>
              <a:avLst/>
              <a:gdLst>
                <a:gd name="T0" fmla="*/ 7 w 15"/>
                <a:gd name="T1" fmla="*/ 15 h 15"/>
                <a:gd name="T2" fmla="*/ 0 w 15"/>
                <a:gd name="T3" fmla="*/ 8 h 15"/>
                <a:gd name="T4" fmla="*/ 8 w 15"/>
                <a:gd name="T5" fmla="*/ 0 h 15"/>
                <a:gd name="T6" fmla="*/ 15 w 15"/>
                <a:gd name="T7" fmla="*/ 8 h 15"/>
                <a:gd name="T8" fmla="*/ 7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15"/>
                  </a:move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ubicBezTo>
                    <a:pt x="15" y="12"/>
                    <a:pt x="12" y="15"/>
                    <a:pt x="7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3" name="Oval 251"/>
            <p:cNvSpPr>
              <a:spLocks noChangeArrowheads="1"/>
            </p:cNvSpPr>
            <p:nvPr/>
          </p:nvSpPr>
          <p:spPr bwMode="auto">
            <a:xfrm>
              <a:off x="11833226" y="6672263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4" name="Freeform 252"/>
            <p:cNvSpPr/>
            <p:nvPr/>
          </p:nvSpPr>
          <p:spPr bwMode="auto">
            <a:xfrm>
              <a:off x="11841163" y="6211888"/>
              <a:ext cx="123825" cy="122238"/>
            </a:xfrm>
            <a:custGeom>
              <a:avLst/>
              <a:gdLst>
                <a:gd name="T0" fmla="*/ 7 w 15"/>
                <a:gd name="T1" fmla="*/ 15 h 15"/>
                <a:gd name="T2" fmla="*/ 0 w 15"/>
                <a:gd name="T3" fmla="*/ 7 h 15"/>
                <a:gd name="T4" fmla="*/ 7 w 15"/>
                <a:gd name="T5" fmla="*/ 0 h 15"/>
                <a:gd name="T6" fmla="*/ 14 w 15"/>
                <a:gd name="T7" fmla="*/ 7 h 15"/>
                <a:gd name="T8" fmla="*/ 7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15"/>
                  </a:move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4" y="7"/>
                  </a:cubicBezTo>
                  <a:cubicBezTo>
                    <a:pt x="14" y="11"/>
                    <a:pt x="11" y="15"/>
                    <a:pt x="7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5" name="Oval 253"/>
            <p:cNvSpPr>
              <a:spLocks noChangeArrowheads="1"/>
            </p:cNvSpPr>
            <p:nvPr/>
          </p:nvSpPr>
          <p:spPr bwMode="auto">
            <a:xfrm>
              <a:off x="11256963" y="5395913"/>
              <a:ext cx="123825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6" name="Freeform 254"/>
            <p:cNvSpPr/>
            <p:nvPr/>
          </p:nvSpPr>
          <p:spPr bwMode="auto">
            <a:xfrm>
              <a:off x="10912476" y="5281613"/>
              <a:ext cx="122238" cy="122238"/>
            </a:xfrm>
            <a:custGeom>
              <a:avLst/>
              <a:gdLst>
                <a:gd name="T0" fmla="*/ 8 w 15"/>
                <a:gd name="T1" fmla="*/ 0 h 15"/>
                <a:gd name="T2" fmla="*/ 15 w 15"/>
                <a:gd name="T3" fmla="*/ 8 h 15"/>
                <a:gd name="T4" fmla="*/ 7 w 15"/>
                <a:gd name="T5" fmla="*/ 15 h 15"/>
                <a:gd name="T6" fmla="*/ 0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7" name="Freeform 255"/>
            <p:cNvSpPr/>
            <p:nvPr/>
          </p:nvSpPr>
          <p:spPr bwMode="auto">
            <a:xfrm>
              <a:off x="9636126" y="7018338"/>
              <a:ext cx="123825" cy="123825"/>
            </a:xfrm>
            <a:custGeom>
              <a:avLst/>
              <a:gdLst>
                <a:gd name="T0" fmla="*/ 7 w 15"/>
                <a:gd name="T1" fmla="*/ 15 h 15"/>
                <a:gd name="T2" fmla="*/ 0 w 15"/>
                <a:gd name="T3" fmla="*/ 7 h 15"/>
                <a:gd name="T4" fmla="*/ 7 w 15"/>
                <a:gd name="T5" fmla="*/ 0 h 15"/>
                <a:gd name="T6" fmla="*/ 15 w 15"/>
                <a:gd name="T7" fmla="*/ 8 h 15"/>
                <a:gd name="T8" fmla="*/ 7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15"/>
                  </a:move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8"/>
                  </a:cubicBezTo>
                  <a:cubicBezTo>
                    <a:pt x="15" y="12"/>
                    <a:pt x="11" y="15"/>
                    <a:pt x="7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8" name="Freeform 256"/>
            <p:cNvSpPr/>
            <p:nvPr/>
          </p:nvSpPr>
          <p:spPr bwMode="auto">
            <a:xfrm>
              <a:off x="10098088" y="5395913"/>
              <a:ext cx="122238" cy="123825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15 h 15"/>
                <a:gd name="T4" fmla="*/ 1 w 15"/>
                <a:gd name="T5" fmla="*/ 8 h 15"/>
                <a:gd name="T6" fmla="*/ 8 w 15"/>
                <a:gd name="T7" fmla="*/ 0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49" name="Freeform 257"/>
            <p:cNvSpPr/>
            <p:nvPr/>
          </p:nvSpPr>
          <p:spPr bwMode="auto">
            <a:xfrm>
              <a:off x="9636126" y="5857875"/>
              <a:ext cx="123825" cy="12223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8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2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0" name="Freeform 258"/>
            <p:cNvSpPr/>
            <p:nvPr/>
          </p:nvSpPr>
          <p:spPr bwMode="auto">
            <a:xfrm>
              <a:off x="11142663" y="7602538"/>
              <a:ext cx="123825" cy="115888"/>
            </a:xfrm>
            <a:custGeom>
              <a:avLst/>
              <a:gdLst>
                <a:gd name="T0" fmla="*/ 7 w 15"/>
                <a:gd name="T1" fmla="*/ 0 h 14"/>
                <a:gd name="T2" fmla="*/ 15 w 15"/>
                <a:gd name="T3" fmla="*/ 7 h 14"/>
                <a:gd name="T4" fmla="*/ 7 w 15"/>
                <a:gd name="T5" fmla="*/ 14 h 14"/>
                <a:gd name="T6" fmla="*/ 0 w 15"/>
                <a:gd name="T7" fmla="*/ 7 h 14"/>
                <a:gd name="T8" fmla="*/ 7 w 1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cubicBezTo>
                    <a:pt x="11" y="0"/>
                    <a:pt x="14" y="3"/>
                    <a:pt x="15" y="7"/>
                  </a:cubicBezTo>
                  <a:cubicBezTo>
                    <a:pt x="15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1" name="Freeform 259"/>
            <p:cNvSpPr/>
            <p:nvPr/>
          </p:nvSpPr>
          <p:spPr bwMode="auto">
            <a:xfrm>
              <a:off x="10212388" y="7602538"/>
              <a:ext cx="123825" cy="115888"/>
            </a:xfrm>
            <a:custGeom>
              <a:avLst/>
              <a:gdLst>
                <a:gd name="T0" fmla="*/ 8 w 15"/>
                <a:gd name="T1" fmla="*/ 0 h 14"/>
                <a:gd name="T2" fmla="*/ 15 w 15"/>
                <a:gd name="T3" fmla="*/ 7 h 14"/>
                <a:gd name="T4" fmla="*/ 8 w 15"/>
                <a:gd name="T5" fmla="*/ 14 h 14"/>
                <a:gd name="T6" fmla="*/ 1 w 15"/>
                <a:gd name="T7" fmla="*/ 7 h 14"/>
                <a:gd name="T8" fmla="*/ 8 w 1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8" y="0"/>
                  </a:moveTo>
                  <a:cubicBezTo>
                    <a:pt x="12" y="0"/>
                    <a:pt x="15" y="3"/>
                    <a:pt x="15" y="7"/>
                  </a:cubicBezTo>
                  <a:cubicBezTo>
                    <a:pt x="15" y="11"/>
                    <a:pt x="12" y="14"/>
                    <a:pt x="8" y="14"/>
                  </a:cubicBezTo>
                  <a:cubicBezTo>
                    <a:pt x="4" y="14"/>
                    <a:pt x="0" y="11"/>
                    <a:pt x="1" y="7"/>
                  </a:cubicBezTo>
                  <a:cubicBezTo>
                    <a:pt x="1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2" name="Oval 260"/>
            <p:cNvSpPr>
              <a:spLocks noChangeArrowheads="1"/>
            </p:cNvSpPr>
            <p:nvPr/>
          </p:nvSpPr>
          <p:spPr bwMode="auto">
            <a:xfrm>
              <a:off x="11841163" y="5980113"/>
              <a:ext cx="115888" cy="1158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3" name="Oval 261"/>
            <p:cNvSpPr>
              <a:spLocks noChangeArrowheads="1"/>
            </p:cNvSpPr>
            <p:nvPr/>
          </p:nvSpPr>
          <p:spPr bwMode="auto">
            <a:xfrm>
              <a:off x="11841163" y="6902450"/>
              <a:ext cx="115888" cy="1238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4" name="Freeform 262"/>
            <p:cNvSpPr/>
            <p:nvPr/>
          </p:nvSpPr>
          <p:spPr bwMode="auto">
            <a:xfrm>
              <a:off x="9521826" y="6902450"/>
              <a:ext cx="123825" cy="123825"/>
            </a:xfrm>
            <a:custGeom>
              <a:avLst/>
              <a:gdLst>
                <a:gd name="T0" fmla="*/ 8 w 15"/>
                <a:gd name="T1" fmla="*/ 0 h 15"/>
                <a:gd name="T2" fmla="*/ 14 w 15"/>
                <a:gd name="T3" fmla="*/ 8 h 15"/>
                <a:gd name="T4" fmla="*/ 7 w 15"/>
                <a:gd name="T5" fmla="*/ 15 h 15"/>
                <a:gd name="T6" fmla="*/ 0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1" y="0"/>
                    <a:pt x="15" y="4"/>
                    <a:pt x="14" y="8"/>
                  </a:cubicBez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5" name="Freeform 263"/>
            <p:cNvSpPr/>
            <p:nvPr/>
          </p:nvSpPr>
          <p:spPr bwMode="auto">
            <a:xfrm>
              <a:off x="11142663" y="5281613"/>
              <a:ext cx="123825" cy="12223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6" name="Freeform 264"/>
            <p:cNvSpPr/>
            <p:nvPr/>
          </p:nvSpPr>
          <p:spPr bwMode="auto">
            <a:xfrm>
              <a:off x="9521826" y="5980113"/>
              <a:ext cx="123825" cy="115888"/>
            </a:xfrm>
            <a:custGeom>
              <a:avLst/>
              <a:gdLst>
                <a:gd name="T0" fmla="*/ 7 w 15"/>
                <a:gd name="T1" fmla="*/ 0 h 14"/>
                <a:gd name="T2" fmla="*/ 15 w 15"/>
                <a:gd name="T3" fmla="*/ 7 h 14"/>
                <a:gd name="T4" fmla="*/ 8 w 15"/>
                <a:gd name="T5" fmla="*/ 14 h 14"/>
                <a:gd name="T6" fmla="*/ 0 w 15"/>
                <a:gd name="T7" fmla="*/ 7 h 14"/>
                <a:gd name="T8" fmla="*/ 7 w 1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cubicBezTo>
                    <a:pt x="11" y="0"/>
                    <a:pt x="15" y="3"/>
                    <a:pt x="15" y="7"/>
                  </a:cubicBezTo>
                  <a:cubicBezTo>
                    <a:pt x="15" y="11"/>
                    <a:pt x="12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7" name="Oval 265"/>
            <p:cNvSpPr>
              <a:spLocks noChangeArrowheads="1"/>
            </p:cNvSpPr>
            <p:nvPr/>
          </p:nvSpPr>
          <p:spPr bwMode="auto">
            <a:xfrm>
              <a:off x="10566401" y="7718425"/>
              <a:ext cx="115888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8" name="Oval 266"/>
            <p:cNvSpPr>
              <a:spLocks noChangeArrowheads="1"/>
            </p:cNvSpPr>
            <p:nvPr/>
          </p:nvSpPr>
          <p:spPr bwMode="auto">
            <a:xfrm>
              <a:off x="10220326" y="5281613"/>
              <a:ext cx="115888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59" name="Oval 267"/>
            <p:cNvSpPr>
              <a:spLocks noChangeArrowheads="1"/>
            </p:cNvSpPr>
            <p:nvPr/>
          </p:nvSpPr>
          <p:spPr bwMode="auto">
            <a:xfrm>
              <a:off x="10796588" y="7718425"/>
              <a:ext cx="115888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0" name="Oval 268"/>
            <p:cNvSpPr>
              <a:spLocks noChangeArrowheads="1"/>
            </p:cNvSpPr>
            <p:nvPr/>
          </p:nvSpPr>
          <p:spPr bwMode="auto">
            <a:xfrm>
              <a:off x="9405938" y="6556375"/>
              <a:ext cx="115888" cy="1158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1" name="Freeform 269"/>
            <p:cNvSpPr/>
            <p:nvPr/>
          </p:nvSpPr>
          <p:spPr bwMode="auto">
            <a:xfrm>
              <a:off x="9405938" y="6326188"/>
              <a:ext cx="123825" cy="115888"/>
            </a:xfrm>
            <a:custGeom>
              <a:avLst/>
              <a:gdLst>
                <a:gd name="T0" fmla="*/ 8 w 15"/>
                <a:gd name="T1" fmla="*/ 0 h 14"/>
                <a:gd name="T2" fmla="*/ 15 w 15"/>
                <a:gd name="T3" fmla="*/ 7 h 14"/>
                <a:gd name="T4" fmla="*/ 7 w 15"/>
                <a:gd name="T5" fmla="*/ 14 h 14"/>
                <a:gd name="T6" fmla="*/ 0 w 15"/>
                <a:gd name="T7" fmla="*/ 7 h 14"/>
                <a:gd name="T8" fmla="*/ 8 w 1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8" y="0"/>
                  </a:moveTo>
                  <a:cubicBezTo>
                    <a:pt x="11" y="0"/>
                    <a:pt x="15" y="3"/>
                    <a:pt x="15" y="7"/>
                  </a:cubicBez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2" name="Oval 270"/>
            <p:cNvSpPr>
              <a:spLocks noChangeArrowheads="1"/>
            </p:cNvSpPr>
            <p:nvPr/>
          </p:nvSpPr>
          <p:spPr bwMode="auto">
            <a:xfrm>
              <a:off x="11957051" y="6326188"/>
              <a:ext cx="114300" cy="1158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3" name="Freeform 271"/>
            <p:cNvSpPr/>
            <p:nvPr/>
          </p:nvSpPr>
          <p:spPr bwMode="auto">
            <a:xfrm>
              <a:off x="11957051" y="6556375"/>
              <a:ext cx="114300" cy="115888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4" name="Freeform 272"/>
            <p:cNvSpPr/>
            <p:nvPr/>
          </p:nvSpPr>
          <p:spPr bwMode="auto">
            <a:xfrm>
              <a:off x="10566401" y="5165725"/>
              <a:ext cx="115888" cy="123825"/>
            </a:xfrm>
            <a:custGeom>
              <a:avLst/>
              <a:gdLst>
                <a:gd name="T0" fmla="*/ 7 w 14"/>
                <a:gd name="T1" fmla="*/ 15 h 15"/>
                <a:gd name="T2" fmla="*/ 0 w 14"/>
                <a:gd name="T3" fmla="*/ 8 h 15"/>
                <a:gd name="T4" fmla="*/ 7 w 14"/>
                <a:gd name="T5" fmla="*/ 1 h 15"/>
                <a:gd name="T6" fmla="*/ 14 w 14"/>
                <a:gd name="T7" fmla="*/ 8 h 15"/>
                <a:gd name="T8" fmla="*/ 7 w 1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3" y="15"/>
                    <a:pt x="0" y="11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11" y="0"/>
                    <a:pt x="14" y="4"/>
                    <a:pt x="14" y="8"/>
                  </a:cubicBezTo>
                  <a:cubicBezTo>
                    <a:pt x="14" y="11"/>
                    <a:pt x="11" y="14"/>
                    <a:pt x="7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5" name="Freeform 273"/>
            <p:cNvSpPr/>
            <p:nvPr/>
          </p:nvSpPr>
          <p:spPr bwMode="auto">
            <a:xfrm>
              <a:off x="10796588" y="5165725"/>
              <a:ext cx="115888" cy="123825"/>
            </a:xfrm>
            <a:custGeom>
              <a:avLst/>
              <a:gdLst>
                <a:gd name="T0" fmla="*/ 7 w 14"/>
                <a:gd name="T1" fmla="*/ 15 h 15"/>
                <a:gd name="T2" fmla="*/ 0 w 14"/>
                <a:gd name="T3" fmla="*/ 8 h 15"/>
                <a:gd name="T4" fmla="*/ 7 w 14"/>
                <a:gd name="T5" fmla="*/ 1 h 15"/>
                <a:gd name="T6" fmla="*/ 14 w 14"/>
                <a:gd name="T7" fmla="*/ 8 h 15"/>
                <a:gd name="T8" fmla="*/ 7 w 1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3" y="15"/>
                    <a:pt x="0" y="11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11" y="0"/>
                    <a:pt x="14" y="4"/>
                    <a:pt x="14" y="8"/>
                  </a:cubicBezTo>
                  <a:cubicBezTo>
                    <a:pt x="14" y="11"/>
                    <a:pt x="11" y="14"/>
                    <a:pt x="7" y="1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6" name="Freeform 274"/>
            <p:cNvSpPr/>
            <p:nvPr/>
          </p:nvSpPr>
          <p:spPr bwMode="auto">
            <a:xfrm>
              <a:off x="11610976" y="7372350"/>
              <a:ext cx="115888" cy="114300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0 w 14"/>
                <a:gd name="T5" fmla="*/ 7 h 14"/>
                <a:gd name="T6" fmla="*/ 7 w 14"/>
                <a:gd name="T7" fmla="*/ 0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0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7" name="Freeform 275"/>
            <p:cNvSpPr/>
            <p:nvPr/>
          </p:nvSpPr>
          <p:spPr bwMode="auto">
            <a:xfrm>
              <a:off x="9752013" y="7372350"/>
              <a:ext cx="114300" cy="114300"/>
            </a:xfrm>
            <a:custGeom>
              <a:avLst/>
              <a:gdLst>
                <a:gd name="T0" fmla="*/ 14 w 14"/>
                <a:gd name="T1" fmla="*/ 7 h 14"/>
                <a:gd name="T2" fmla="*/ 8 w 14"/>
                <a:gd name="T3" fmla="*/ 14 h 14"/>
                <a:gd name="T4" fmla="*/ 0 w 14"/>
                <a:gd name="T5" fmla="*/ 7 h 14"/>
                <a:gd name="T6" fmla="*/ 7 w 14"/>
                <a:gd name="T7" fmla="*/ 0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0"/>
                    <a:pt x="11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8" name="Freeform 276"/>
            <p:cNvSpPr/>
            <p:nvPr/>
          </p:nvSpPr>
          <p:spPr bwMode="auto">
            <a:xfrm>
              <a:off x="9875838" y="7486650"/>
              <a:ext cx="114300" cy="115888"/>
            </a:xfrm>
            <a:custGeom>
              <a:avLst/>
              <a:gdLst>
                <a:gd name="T0" fmla="*/ 0 w 14"/>
                <a:gd name="T1" fmla="*/ 7 h 14"/>
                <a:gd name="T2" fmla="*/ 6 w 14"/>
                <a:gd name="T3" fmla="*/ 0 h 14"/>
                <a:gd name="T4" fmla="*/ 13 w 14"/>
                <a:gd name="T5" fmla="*/ 7 h 14"/>
                <a:gd name="T6" fmla="*/ 6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4" y="3"/>
                    <a:pt x="13" y="7"/>
                  </a:cubicBezTo>
                  <a:cubicBezTo>
                    <a:pt x="13" y="11"/>
                    <a:pt x="10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69" name="Freeform 277"/>
            <p:cNvSpPr/>
            <p:nvPr/>
          </p:nvSpPr>
          <p:spPr bwMode="auto">
            <a:xfrm>
              <a:off x="11610976" y="5519738"/>
              <a:ext cx="115888" cy="115888"/>
            </a:xfrm>
            <a:custGeom>
              <a:avLst/>
              <a:gdLst>
                <a:gd name="T0" fmla="*/ 7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7 h 14"/>
                <a:gd name="T8" fmla="*/ 7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0" y="14"/>
                    <a:pt x="7" y="14"/>
                  </a:cubicBezTo>
                  <a:cubicBezTo>
                    <a:pt x="3" y="14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0" name="Freeform 278"/>
            <p:cNvSpPr/>
            <p:nvPr/>
          </p:nvSpPr>
          <p:spPr bwMode="auto">
            <a:xfrm>
              <a:off x="10336213" y="7718425"/>
              <a:ext cx="114300" cy="114300"/>
            </a:xfrm>
            <a:custGeom>
              <a:avLst/>
              <a:gdLst>
                <a:gd name="T0" fmla="*/ 7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7 h 14"/>
                <a:gd name="T8" fmla="*/ 7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10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1" name="Freeform 279"/>
            <p:cNvSpPr/>
            <p:nvPr/>
          </p:nvSpPr>
          <p:spPr bwMode="auto">
            <a:xfrm>
              <a:off x="9636126" y="7256463"/>
              <a:ext cx="115888" cy="115888"/>
            </a:xfrm>
            <a:custGeom>
              <a:avLst/>
              <a:gdLst>
                <a:gd name="T0" fmla="*/ 0 w 14"/>
                <a:gd name="T1" fmla="*/ 6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cubicBezTo>
                    <a:pt x="0" y="3"/>
                    <a:pt x="4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0"/>
                    <a:pt x="11" y="14"/>
                    <a:pt x="7" y="14"/>
                  </a:cubicBezTo>
                  <a:cubicBezTo>
                    <a:pt x="3" y="13"/>
                    <a:pt x="0" y="10"/>
                    <a:pt x="0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2" name="Freeform 280"/>
            <p:cNvSpPr/>
            <p:nvPr/>
          </p:nvSpPr>
          <p:spPr bwMode="auto">
            <a:xfrm>
              <a:off x="9759951" y="5519738"/>
              <a:ext cx="115888" cy="106363"/>
            </a:xfrm>
            <a:custGeom>
              <a:avLst/>
              <a:gdLst>
                <a:gd name="T0" fmla="*/ 7 w 14"/>
                <a:gd name="T1" fmla="*/ 13 h 13"/>
                <a:gd name="T2" fmla="*/ 0 w 14"/>
                <a:gd name="T3" fmla="*/ 6 h 13"/>
                <a:gd name="T4" fmla="*/ 7 w 14"/>
                <a:gd name="T5" fmla="*/ 0 h 13"/>
                <a:gd name="T6" fmla="*/ 14 w 14"/>
                <a:gd name="T7" fmla="*/ 7 h 13"/>
                <a:gd name="T8" fmla="*/ 7 w 1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0"/>
                    <a:pt x="10" y="13"/>
                    <a:pt x="7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3" name="Freeform 281"/>
            <p:cNvSpPr/>
            <p:nvPr/>
          </p:nvSpPr>
          <p:spPr bwMode="auto">
            <a:xfrm>
              <a:off x="11726863" y="7256463"/>
              <a:ext cx="114300" cy="115888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0" y="14"/>
                    <a:pt x="7" y="1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4" name="Oval 282"/>
            <p:cNvSpPr>
              <a:spLocks noChangeArrowheads="1"/>
            </p:cNvSpPr>
            <p:nvPr/>
          </p:nvSpPr>
          <p:spPr bwMode="auto">
            <a:xfrm>
              <a:off x="11026776" y="7718425"/>
              <a:ext cx="115888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5" name="Freeform 283"/>
            <p:cNvSpPr/>
            <p:nvPr/>
          </p:nvSpPr>
          <p:spPr bwMode="auto">
            <a:xfrm>
              <a:off x="11487151" y="7486650"/>
              <a:ext cx="115888" cy="115888"/>
            </a:xfrm>
            <a:custGeom>
              <a:avLst/>
              <a:gdLst>
                <a:gd name="T0" fmla="*/ 8 w 14"/>
                <a:gd name="T1" fmla="*/ 14 h 14"/>
                <a:gd name="T2" fmla="*/ 1 w 14"/>
                <a:gd name="T3" fmla="*/ 7 h 14"/>
                <a:gd name="T4" fmla="*/ 8 w 14"/>
                <a:gd name="T5" fmla="*/ 0 h 14"/>
                <a:gd name="T6" fmla="*/ 14 w 14"/>
                <a:gd name="T7" fmla="*/ 7 h 14"/>
                <a:gd name="T8" fmla="*/ 8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cubicBezTo>
                    <a:pt x="4" y="14"/>
                    <a:pt x="1" y="11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8" y="1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6" name="Oval 284"/>
            <p:cNvSpPr>
              <a:spLocks noChangeArrowheads="1"/>
            </p:cNvSpPr>
            <p:nvPr/>
          </p:nvSpPr>
          <p:spPr bwMode="auto">
            <a:xfrm>
              <a:off x="11957051" y="6796088"/>
              <a:ext cx="114300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7" name="Freeform 285"/>
            <p:cNvSpPr/>
            <p:nvPr/>
          </p:nvSpPr>
          <p:spPr bwMode="auto">
            <a:xfrm>
              <a:off x="9405938" y="6096000"/>
              <a:ext cx="115888" cy="115888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0 w 14"/>
                <a:gd name="T5" fmla="*/ 7 h 14"/>
                <a:gd name="T6" fmla="*/ 8 w 14"/>
                <a:gd name="T7" fmla="*/ 0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4" y="14"/>
                    <a:pt x="0" y="10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8" name="Freeform 286"/>
            <p:cNvSpPr/>
            <p:nvPr/>
          </p:nvSpPr>
          <p:spPr bwMode="auto">
            <a:xfrm>
              <a:off x="9645651" y="5635625"/>
              <a:ext cx="114300" cy="114300"/>
            </a:xfrm>
            <a:custGeom>
              <a:avLst/>
              <a:gdLst>
                <a:gd name="T0" fmla="*/ 13 w 14"/>
                <a:gd name="T1" fmla="*/ 6 h 14"/>
                <a:gd name="T2" fmla="*/ 7 w 14"/>
                <a:gd name="T3" fmla="*/ 14 h 14"/>
                <a:gd name="T4" fmla="*/ 0 w 14"/>
                <a:gd name="T5" fmla="*/ 7 h 14"/>
                <a:gd name="T6" fmla="*/ 7 w 14"/>
                <a:gd name="T7" fmla="*/ 0 h 14"/>
                <a:gd name="T8" fmla="*/ 13 w 14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3" y="6"/>
                  </a:moveTo>
                  <a:cubicBezTo>
                    <a:pt x="14" y="10"/>
                    <a:pt x="10" y="13"/>
                    <a:pt x="7" y="14"/>
                  </a:cubicBezTo>
                  <a:cubicBezTo>
                    <a:pt x="3" y="14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79" name="Freeform 287"/>
            <p:cNvSpPr/>
            <p:nvPr/>
          </p:nvSpPr>
          <p:spPr bwMode="auto">
            <a:xfrm>
              <a:off x="9405938" y="6788150"/>
              <a:ext cx="115888" cy="114300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0" name="Freeform 288"/>
            <p:cNvSpPr/>
            <p:nvPr/>
          </p:nvSpPr>
          <p:spPr bwMode="auto">
            <a:xfrm>
              <a:off x="9875838" y="5395913"/>
              <a:ext cx="114300" cy="115888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0 w 14"/>
                <a:gd name="T5" fmla="*/ 8 h 14"/>
                <a:gd name="T6" fmla="*/ 7 w 14"/>
                <a:gd name="T7" fmla="*/ 0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8"/>
                  </a:cubicBezTo>
                  <a:cubicBezTo>
                    <a:pt x="0" y="4"/>
                    <a:pt x="3" y="1"/>
                    <a:pt x="7" y="0"/>
                  </a:cubicBezTo>
                  <a:cubicBezTo>
                    <a:pt x="10" y="0"/>
                    <a:pt x="14" y="3"/>
                    <a:pt x="1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1" name="Oval 289"/>
            <p:cNvSpPr>
              <a:spLocks noChangeArrowheads="1"/>
            </p:cNvSpPr>
            <p:nvPr/>
          </p:nvSpPr>
          <p:spPr bwMode="auto">
            <a:xfrm>
              <a:off x="11726863" y="5635625"/>
              <a:ext cx="114300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2" name="Oval 290"/>
            <p:cNvSpPr>
              <a:spLocks noChangeArrowheads="1"/>
            </p:cNvSpPr>
            <p:nvPr/>
          </p:nvSpPr>
          <p:spPr bwMode="auto">
            <a:xfrm>
              <a:off x="11957051" y="6096000"/>
              <a:ext cx="114300" cy="1158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3" name="Freeform 291"/>
            <p:cNvSpPr/>
            <p:nvPr/>
          </p:nvSpPr>
          <p:spPr bwMode="auto">
            <a:xfrm>
              <a:off x="11034713" y="5173663"/>
              <a:ext cx="107950" cy="107950"/>
            </a:xfrm>
            <a:custGeom>
              <a:avLst/>
              <a:gdLst>
                <a:gd name="T0" fmla="*/ 13 w 13"/>
                <a:gd name="T1" fmla="*/ 7 h 13"/>
                <a:gd name="T2" fmla="*/ 7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4" name="Freeform 292"/>
            <p:cNvSpPr/>
            <p:nvPr/>
          </p:nvSpPr>
          <p:spPr bwMode="auto">
            <a:xfrm>
              <a:off x="11496676" y="5403850"/>
              <a:ext cx="114300" cy="115888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0 w 14"/>
                <a:gd name="T5" fmla="*/ 7 h 14"/>
                <a:gd name="T6" fmla="*/ 7 w 14"/>
                <a:gd name="T7" fmla="*/ 0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5" name="Oval 293"/>
            <p:cNvSpPr>
              <a:spLocks noChangeArrowheads="1"/>
            </p:cNvSpPr>
            <p:nvPr/>
          </p:nvSpPr>
          <p:spPr bwMode="auto">
            <a:xfrm>
              <a:off x="10336213" y="5165725"/>
              <a:ext cx="114300" cy="1158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6" name="Freeform 295"/>
            <p:cNvSpPr/>
            <p:nvPr/>
          </p:nvSpPr>
          <p:spPr bwMode="auto">
            <a:xfrm>
              <a:off x="9990138" y="7602538"/>
              <a:ext cx="107950" cy="115888"/>
            </a:xfrm>
            <a:custGeom>
              <a:avLst/>
              <a:gdLst>
                <a:gd name="T0" fmla="*/ 13 w 13"/>
                <a:gd name="T1" fmla="*/ 7 h 14"/>
                <a:gd name="T2" fmla="*/ 6 w 13"/>
                <a:gd name="T3" fmla="*/ 14 h 14"/>
                <a:gd name="T4" fmla="*/ 0 w 13"/>
                <a:gd name="T5" fmla="*/ 7 h 14"/>
                <a:gd name="T6" fmla="*/ 7 w 13"/>
                <a:gd name="T7" fmla="*/ 0 h 14"/>
                <a:gd name="T8" fmla="*/ 13 w 13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13" y="7"/>
                  </a:moveTo>
                  <a:cubicBezTo>
                    <a:pt x="13" y="11"/>
                    <a:pt x="10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7" name="Freeform 296"/>
            <p:cNvSpPr/>
            <p:nvPr/>
          </p:nvSpPr>
          <p:spPr bwMode="auto">
            <a:xfrm>
              <a:off x="9521826" y="7142163"/>
              <a:ext cx="114300" cy="106363"/>
            </a:xfrm>
            <a:custGeom>
              <a:avLst/>
              <a:gdLst>
                <a:gd name="T0" fmla="*/ 14 w 14"/>
                <a:gd name="T1" fmla="*/ 7 h 13"/>
                <a:gd name="T2" fmla="*/ 7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4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4" y="10"/>
                    <a:pt x="11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8" name="Oval 297"/>
            <p:cNvSpPr>
              <a:spLocks noChangeArrowheads="1"/>
            </p:cNvSpPr>
            <p:nvPr/>
          </p:nvSpPr>
          <p:spPr bwMode="auto">
            <a:xfrm>
              <a:off x="11841163" y="7142163"/>
              <a:ext cx="115888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89" name="Freeform 298"/>
            <p:cNvSpPr/>
            <p:nvPr/>
          </p:nvSpPr>
          <p:spPr bwMode="auto">
            <a:xfrm>
              <a:off x="9990138" y="5281613"/>
              <a:ext cx="115888" cy="114300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4"/>
                    <a:pt x="3" y="0"/>
                    <a:pt x="7" y="0"/>
                  </a:cubicBezTo>
                  <a:cubicBezTo>
                    <a:pt x="10" y="0"/>
                    <a:pt x="14" y="4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0" name="Freeform 299"/>
            <p:cNvSpPr/>
            <p:nvPr/>
          </p:nvSpPr>
          <p:spPr bwMode="auto">
            <a:xfrm>
              <a:off x="9529763" y="5749926"/>
              <a:ext cx="106363" cy="107950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0 h 13"/>
                <a:gd name="T4" fmla="*/ 13 w 13"/>
                <a:gd name="T5" fmla="*/ 6 h 13"/>
                <a:gd name="T6" fmla="*/ 7 w 13"/>
                <a:gd name="T7" fmla="*/ 13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1" name="Freeform 300"/>
            <p:cNvSpPr/>
            <p:nvPr/>
          </p:nvSpPr>
          <p:spPr bwMode="auto">
            <a:xfrm>
              <a:off x="11380788" y="7602538"/>
              <a:ext cx="106363" cy="115888"/>
            </a:xfrm>
            <a:custGeom>
              <a:avLst/>
              <a:gdLst>
                <a:gd name="T0" fmla="*/ 7 w 13"/>
                <a:gd name="T1" fmla="*/ 0 h 14"/>
                <a:gd name="T2" fmla="*/ 13 w 13"/>
                <a:gd name="T3" fmla="*/ 7 h 14"/>
                <a:gd name="T4" fmla="*/ 6 w 13"/>
                <a:gd name="T5" fmla="*/ 14 h 14"/>
                <a:gd name="T6" fmla="*/ 0 w 13"/>
                <a:gd name="T7" fmla="*/ 7 h 14"/>
                <a:gd name="T8" fmla="*/ 7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cubicBezTo>
                    <a:pt x="10" y="0"/>
                    <a:pt x="13" y="3"/>
                    <a:pt x="13" y="7"/>
                  </a:cubicBezTo>
                  <a:cubicBezTo>
                    <a:pt x="13" y="11"/>
                    <a:pt x="10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2" name="Freeform 301"/>
            <p:cNvSpPr/>
            <p:nvPr/>
          </p:nvSpPr>
          <p:spPr bwMode="auto">
            <a:xfrm>
              <a:off x="11380788" y="5289551"/>
              <a:ext cx="115888" cy="114300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3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0"/>
                    <a:pt x="10" y="14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3" name="Oval 302"/>
            <p:cNvSpPr>
              <a:spLocks noChangeArrowheads="1"/>
            </p:cNvSpPr>
            <p:nvPr/>
          </p:nvSpPr>
          <p:spPr bwMode="auto">
            <a:xfrm>
              <a:off x="11841163" y="5749926"/>
              <a:ext cx="115888" cy="1158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4" name="Freeform 303"/>
            <p:cNvSpPr/>
            <p:nvPr/>
          </p:nvSpPr>
          <p:spPr bwMode="auto">
            <a:xfrm>
              <a:off x="10682288" y="7832726"/>
              <a:ext cx="114300" cy="115888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0 w 14"/>
                <a:gd name="T5" fmla="*/ 7 h 14"/>
                <a:gd name="T6" fmla="*/ 7 w 14"/>
                <a:gd name="T7" fmla="*/ 0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0" y="14"/>
                    <a:pt x="7" y="14"/>
                  </a:cubicBezTo>
                  <a:cubicBezTo>
                    <a:pt x="3" y="14"/>
                    <a:pt x="0" y="10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5" name="Freeform 304"/>
            <p:cNvSpPr/>
            <p:nvPr/>
          </p:nvSpPr>
          <p:spPr bwMode="auto">
            <a:xfrm>
              <a:off x="11957051" y="7026276"/>
              <a:ext cx="114300" cy="115888"/>
            </a:xfrm>
            <a:custGeom>
              <a:avLst/>
              <a:gdLst>
                <a:gd name="T0" fmla="*/ 7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7 h 14"/>
                <a:gd name="T8" fmla="*/ 7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10" y="0"/>
                    <a:pt x="13" y="3"/>
                    <a:pt x="14" y="7"/>
                  </a:cubicBezTo>
                  <a:cubicBezTo>
                    <a:pt x="14" y="10"/>
                    <a:pt x="10" y="13"/>
                    <a:pt x="7" y="14"/>
                  </a:cubicBezTo>
                  <a:cubicBezTo>
                    <a:pt x="3" y="14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6" name="Oval 305"/>
            <p:cNvSpPr>
              <a:spLocks noChangeArrowheads="1"/>
            </p:cNvSpPr>
            <p:nvPr/>
          </p:nvSpPr>
          <p:spPr bwMode="auto">
            <a:xfrm>
              <a:off x="9299576" y="6442076"/>
              <a:ext cx="106363" cy="11430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7" name="Freeform 306"/>
            <p:cNvSpPr/>
            <p:nvPr/>
          </p:nvSpPr>
          <p:spPr bwMode="auto">
            <a:xfrm>
              <a:off x="11266488" y="7718426"/>
              <a:ext cx="106363" cy="114300"/>
            </a:xfrm>
            <a:custGeom>
              <a:avLst/>
              <a:gdLst>
                <a:gd name="T0" fmla="*/ 13 w 13"/>
                <a:gd name="T1" fmla="*/ 7 h 14"/>
                <a:gd name="T2" fmla="*/ 6 w 13"/>
                <a:gd name="T3" fmla="*/ 14 h 14"/>
                <a:gd name="T4" fmla="*/ 0 w 13"/>
                <a:gd name="T5" fmla="*/ 7 h 14"/>
                <a:gd name="T6" fmla="*/ 6 w 13"/>
                <a:gd name="T7" fmla="*/ 0 h 14"/>
                <a:gd name="T8" fmla="*/ 13 w 13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13" y="7"/>
                  </a:moveTo>
                  <a:cubicBezTo>
                    <a:pt x="13" y="11"/>
                    <a:pt x="10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1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8" name="Oval 307"/>
            <p:cNvSpPr>
              <a:spLocks noChangeArrowheads="1"/>
            </p:cNvSpPr>
            <p:nvPr/>
          </p:nvSpPr>
          <p:spPr bwMode="auto">
            <a:xfrm>
              <a:off x="12071351" y="6450013"/>
              <a:ext cx="115888" cy="1063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799" name="Freeform 308"/>
            <p:cNvSpPr/>
            <p:nvPr/>
          </p:nvSpPr>
          <p:spPr bwMode="auto">
            <a:xfrm>
              <a:off x="10106026" y="7718426"/>
              <a:ext cx="106363" cy="114300"/>
            </a:xfrm>
            <a:custGeom>
              <a:avLst/>
              <a:gdLst>
                <a:gd name="T0" fmla="*/ 7 w 13"/>
                <a:gd name="T1" fmla="*/ 14 h 14"/>
                <a:gd name="T2" fmla="*/ 0 w 13"/>
                <a:gd name="T3" fmla="*/ 7 h 14"/>
                <a:gd name="T4" fmla="*/ 7 w 13"/>
                <a:gd name="T5" fmla="*/ 0 h 14"/>
                <a:gd name="T6" fmla="*/ 13 w 13"/>
                <a:gd name="T7" fmla="*/ 7 h 14"/>
                <a:gd name="T8" fmla="*/ 7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7" y="1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0" name="Oval 309"/>
            <p:cNvSpPr>
              <a:spLocks noChangeArrowheads="1"/>
            </p:cNvSpPr>
            <p:nvPr/>
          </p:nvSpPr>
          <p:spPr bwMode="auto">
            <a:xfrm>
              <a:off x="9413876" y="5865813"/>
              <a:ext cx="107950" cy="1063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1" name="Freeform 310"/>
            <p:cNvSpPr/>
            <p:nvPr/>
          </p:nvSpPr>
          <p:spPr bwMode="auto">
            <a:xfrm>
              <a:off x="11957051" y="5865813"/>
              <a:ext cx="114300" cy="114300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ubicBezTo>
                    <a:pt x="4" y="14"/>
                    <a:pt x="1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2" name="Freeform 311"/>
            <p:cNvSpPr/>
            <p:nvPr/>
          </p:nvSpPr>
          <p:spPr bwMode="auto">
            <a:xfrm>
              <a:off x="10912476" y="7840663"/>
              <a:ext cx="114300" cy="107950"/>
            </a:xfrm>
            <a:custGeom>
              <a:avLst/>
              <a:gdLst>
                <a:gd name="T0" fmla="*/ 7 w 14"/>
                <a:gd name="T1" fmla="*/ 13 h 13"/>
                <a:gd name="T2" fmla="*/ 0 w 14"/>
                <a:gd name="T3" fmla="*/ 6 h 13"/>
                <a:gd name="T4" fmla="*/ 7 w 14"/>
                <a:gd name="T5" fmla="*/ 0 h 13"/>
                <a:gd name="T6" fmla="*/ 14 w 14"/>
                <a:gd name="T7" fmla="*/ 6 h 13"/>
                <a:gd name="T8" fmla="*/ 7 w 1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cubicBezTo>
                    <a:pt x="3" y="13"/>
                    <a:pt x="1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2"/>
                    <a:pt x="14" y="6"/>
                  </a:cubicBezTo>
                  <a:cubicBezTo>
                    <a:pt x="14" y="10"/>
                    <a:pt x="11" y="13"/>
                    <a:pt x="7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3" name="Freeform 312"/>
            <p:cNvSpPr/>
            <p:nvPr/>
          </p:nvSpPr>
          <p:spPr bwMode="auto">
            <a:xfrm>
              <a:off x="9405938" y="7026276"/>
              <a:ext cx="115888" cy="106363"/>
            </a:xfrm>
            <a:custGeom>
              <a:avLst/>
              <a:gdLst>
                <a:gd name="T0" fmla="*/ 7 w 14"/>
                <a:gd name="T1" fmla="*/ 0 h 13"/>
                <a:gd name="T2" fmla="*/ 14 w 14"/>
                <a:gd name="T3" fmla="*/ 6 h 13"/>
                <a:gd name="T4" fmla="*/ 7 w 14"/>
                <a:gd name="T5" fmla="*/ 13 h 13"/>
                <a:gd name="T6" fmla="*/ 0 w 14"/>
                <a:gd name="T7" fmla="*/ 7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11" y="0"/>
                    <a:pt x="14" y="3"/>
                    <a:pt x="14" y="6"/>
                  </a:cubicBezTo>
                  <a:cubicBezTo>
                    <a:pt x="14" y="10"/>
                    <a:pt x="11" y="13"/>
                    <a:pt x="7" y="13"/>
                  </a:cubicBezTo>
                  <a:cubicBezTo>
                    <a:pt x="4" y="13"/>
                    <a:pt x="1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4" name="Freeform 313"/>
            <p:cNvSpPr/>
            <p:nvPr/>
          </p:nvSpPr>
          <p:spPr bwMode="auto">
            <a:xfrm>
              <a:off x="10450513" y="7832726"/>
              <a:ext cx="115888" cy="115888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4" y="7"/>
                  </a:cubicBezTo>
                  <a:cubicBezTo>
                    <a:pt x="14" y="10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5" name="Oval 314"/>
            <p:cNvSpPr>
              <a:spLocks noChangeArrowheads="1"/>
            </p:cNvSpPr>
            <p:nvPr/>
          </p:nvSpPr>
          <p:spPr bwMode="auto">
            <a:xfrm>
              <a:off x="10690226" y="5059363"/>
              <a:ext cx="106363" cy="1063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6" name="Freeform 315"/>
            <p:cNvSpPr/>
            <p:nvPr/>
          </p:nvSpPr>
          <p:spPr bwMode="auto">
            <a:xfrm>
              <a:off x="12071351" y="6680201"/>
              <a:ext cx="115888" cy="107950"/>
            </a:xfrm>
            <a:custGeom>
              <a:avLst/>
              <a:gdLst>
                <a:gd name="T0" fmla="*/ 7 w 14"/>
                <a:gd name="T1" fmla="*/ 0 h 13"/>
                <a:gd name="T2" fmla="*/ 14 w 14"/>
                <a:gd name="T3" fmla="*/ 7 h 13"/>
                <a:gd name="T4" fmla="*/ 7 w 14"/>
                <a:gd name="T5" fmla="*/ 13 h 13"/>
                <a:gd name="T6" fmla="*/ 0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11" y="0"/>
                    <a:pt x="14" y="3"/>
                    <a:pt x="14" y="7"/>
                  </a:cubicBezTo>
                  <a:cubicBezTo>
                    <a:pt x="13" y="10"/>
                    <a:pt x="11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7" name="Freeform 316"/>
            <p:cNvSpPr/>
            <p:nvPr/>
          </p:nvSpPr>
          <p:spPr bwMode="auto">
            <a:xfrm>
              <a:off x="12071351" y="6219826"/>
              <a:ext cx="115888" cy="106363"/>
            </a:xfrm>
            <a:custGeom>
              <a:avLst/>
              <a:gdLst>
                <a:gd name="T0" fmla="*/ 14 w 14"/>
                <a:gd name="T1" fmla="*/ 6 h 13"/>
                <a:gd name="T2" fmla="*/ 7 w 14"/>
                <a:gd name="T3" fmla="*/ 13 h 13"/>
                <a:gd name="T4" fmla="*/ 1 w 14"/>
                <a:gd name="T5" fmla="*/ 6 h 13"/>
                <a:gd name="T6" fmla="*/ 7 w 14"/>
                <a:gd name="T7" fmla="*/ 0 h 13"/>
                <a:gd name="T8" fmla="*/ 14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4" y="10"/>
                    <a:pt x="11" y="13"/>
                    <a:pt x="7" y="13"/>
                  </a:cubicBezTo>
                  <a:cubicBezTo>
                    <a:pt x="4" y="13"/>
                    <a:pt x="1" y="10"/>
                    <a:pt x="1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2"/>
                    <a:pt x="14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8" name="Freeform 317"/>
            <p:cNvSpPr/>
            <p:nvPr/>
          </p:nvSpPr>
          <p:spPr bwMode="auto">
            <a:xfrm>
              <a:off x="10106026" y="5173663"/>
              <a:ext cx="114300" cy="107950"/>
            </a:xfrm>
            <a:custGeom>
              <a:avLst/>
              <a:gdLst>
                <a:gd name="T0" fmla="*/ 7 w 14"/>
                <a:gd name="T1" fmla="*/ 13 h 13"/>
                <a:gd name="T2" fmla="*/ 0 w 14"/>
                <a:gd name="T3" fmla="*/ 6 h 13"/>
                <a:gd name="T4" fmla="*/ 7 w 14"/>
                <a:gd name="T5" fmla="*/ 0 h 13"/>
                <a:gd name="T6" fmla="*/ 14 w 14"/>
                <a:gd name="T7" fmla="*/ 6 h 13"/>
                <a:gd name="T8" fmla="*/ 7 w 1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10"/>
                    <a:pt x="11" y="13"/>
                    <a:pt x="7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09" name="Freeform 318"/>
            <p:cNvSpPr/>
            <p:nvPr/>
          </p:nvSpPr>
          <p:spPr bwMode="auto">
            <a:xfrm>
              <a:off x="10920413" y="5059363"/>
              <a:ext cx="106363" cy="106363"/>
            </a:xfrm>
            <a:custGeom>
              <a:avLst/>
              <a:gdLst>
                <a:gd name="T0" fmla="*/ 13 w 13"/>
                <a:gd name="T1" fmla="*/ 6 h 13"/>
                <a:gd name="T2" fmla="*/ 7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0" name="Freeform 319"/>
            <p:cNvSpPr/>
            <p:nvPr/>
          </p:nvSpPr>
          <p:spPr bwMode="auto">
            <a:xfrm>
              <a:off x="11266488" y="5173663"/>
              <a:ext cx="106363" cy="107950"/>
            </a:xfrm>
            <a:custGeom>
              <a:avLst/>
              <a:gdLst>
                <a:gd name="T0" fmla="*/ 0 w 13"/>
                <a:gd name="T1" fmla="*/ 6 h 13"/>
                <a:gd name="T2" fmla="*/ 7 w 13"/>
                <a:gd name="T3" fmla="*/ 0 h 13"/>
                <a:gd name="T4" fmla="*/ 13 w 13"/>
                <a:gd name="T5" fmla="*/ 7 h 13"/>
                <a:gd name="T6" fmla="*/ 7 w 13"/>
                <a:gd name="T7" fmla="*/ 13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1" name="Freeform 320"/>
            <p:cNvSpPr/>
            <p:nvPr/>
          </p:nvSpPr>
          <p:spPr bwMode="auto">
            <a:xfrm>
              <a:off x="9299576" y="6211888"/>
              <a:ext cx="106363" cy="114300"/>
            </a:xfrm>
            <a:custGeom>
              <a:avLst/>
              <a:gdLst>
                <a:gd name="T0" fmla="*/ 13 w 13"/>
                <a:gd name="T1" fmla="*/ 7 h 14"/>
                <a:gd name="T2" fmla="*/ 6 w 13"/>
                <a:gd name="T3" fmla="*/ 14 h 14"/>
                <a:gd name="T4" fmla="*/ 0 w 13"/>
                <a:gd name="T5" fmla="*/ 7 h 14"/>
                <a:gd name="T6" fmla="*/ 6 w 13"/>
                <a:gd name="T7" fmla="*/ 0 h 14"/>
                <a:gd name="T8" fmla="*/ 13 w 13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13" y="7"/>
                  </a:moveTo>
                  <a:cubicBezTo>
                    <a:pt x="13" y="11"/>
                    <a:pt x="10" y="14"/>
                    <a:pt x="6" y="14"/>
                  </a:cubicBezTo>
                  <a:cubicBezTo>
                    <a:pt x="3" y="14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2" name="Freeform 321"/>
            <p:cNvSpPr/>
            <p:nvPr/>
          </p:nvSpPr>
          <p:spPr bwMode="auto">
            <a:xfrm>
              <a:off x="9291638" y="6672263"/>
              <a:ext cx="114300" cy="115888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4"/>
                    <a:pt x="3" y="1"/>
                    <a:pt x="7" y="1"/>
                  </a:cubicBezTo>
                  <a:cubicBezTo>
                    <a:pt x="11" y="0"/>
                    <a:pt x="14" y="4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3" name="Freeform 322"/>
            <p:cNvSpPr/>
            <p:nvPr/>
          </p:nvSpPr>
          <p:spPr bwMode="auto">
            <a:xfrm>
              <a:off x="10450513" y="5059363"/>
              <a:ext cx="115888" cy="106363"/>
            </a:xfrm>
            <a:custGeom>
              <a:avLst/>
              <a:gdLst>
                <a:gd name="T0" fmla="*/ 14 w 14"/>
                <a:gd name="T1" fmla="*/ 6 h 13"/>
                <a:gd name="T2" fmla="*/ 7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4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4" y="10"/>
                    <a:pt x="11" y="13"/>
                    <a:pt x="7" y="13"/>
                  </a:cubicBezTo>
                  <a:cubicBezTo>
                    <a:pt x="4" y="13"/>
                    <a:pt x="0" y="10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2"/>
                    <a:pt x="14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4" name="Freeform 323"/>
            <p:cNvSpPr/>
            <p:nvPr/>
          </p:nvSpPr>
          <p:spPr bwMode="auto">
            <a:xfrm>
              <a:off x="10220326" y="7832726"/>
              <a:ext cx="107950" cy="115888"/>
            </a:xfrm>
            <a:custGeom>
              <a:avLst/>
              <a:gdLst>
                <a:gd name="T0" fmla="*/ 0 w 13"/>
                <a:gd name="T1" fmla="*/ 7 h 14"/>
                <a:gd name="T2" fmla="*/ 7 w 13"/>
                <a:gd name="T3" fmla="*/ 1 h 14"/>
                <a:gd name="T4" fmla="*/ 13 w 13"/>
                <a:gd name="T5" fmla="*/ 7 h 14"/>
                <a:gd name="T6" fmla="*/ 7 w 13"/>
                <a:gd name="T7" fmla="*/ 13 h 14"/>
                <a:gd name="T8" fmla="*/ 0 w 13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0" y="7"/>
                  </a:moveTo>
                  <a:cubicBezTo>
                    <a:pt x="0" y="3"/>
                    <a:pt x="3" y="1"/>
                    <a:pt x="7" y="1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7" y="13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5" name="Oval 324"/>
            <p:cNvSpPr>
              <a:spLocks noChangeArrowheads="1"/>
            </p:cNvSpPr>
            <p:nvPr/>
          </p:nvSpPr>
          <p:spPr bwMode="auto">
            <a:xfrm>
              <a:off x="12071351" y="6910388"/>
              <a:ext cx="107950" cy="1079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6" name="Oval 325"/>
            <p:cNvSpPr>
              <a:spLocks noChangeArrowheads="1"/>
            </p:cNvSpPr>
            <p:nvPr/>
          </p:nvSpPr>
          <p:spPr bwMode="auto">
            <a:xfrm>
              <a:off x="11150601" y="7840663"/>
              <a:ext cx="106363" cy="1079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7" name="Freeform 326"/>
            <p:cNvSpPr/>
            <p:nvPr/>
          </p:nvSpPr>
          <p:spPr bwMode="auto">
            <a:xfrm>
              <a:off x="12080876" y="5989638"/>
              <a:ext cx="106363" cy="106363"/>
            </a:xfrm>
            <a:custGeom>
              <a:avLst/>
              <a:gdLst>
                <a:gd name="T0" fmla="*/ 13 w 13"/>
                <a:gd name="T1" fmla="*/ 6 h 13"/>
                <a:gd name="T2" fmla="*/ 6 w 13"/>
                <a:gd name="T3" fmla="*/ 13 h 13"/>
                <a:gd name="T4" fmla="*/ 0 w 13"/>
                <a:gd name="T5" fmla="*/ 6 h 13"/>
                <a:gd name="T6" fmla="*/ 6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0" y="12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8" name="Freeform 327"/>
            <p:cNvSpPr/>
            <p:nvPr/>
          </p:nvSpPr>
          <p:spPr bwMode="auto">
            <a:xfrm>
              <a:off x="9645651" y="7486651"/>
              <a:ext cx="106363" cy="107950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7 h 13"/>
                <a:gd name="T4" fmla="*/ 6 w 13"/>
                <a:gd name="T5" fmla="*/ 0 h 13"/>
                <a:gd name="T6" fmla="*/ 13 w 13"/>
                <a:gd name="T7" fmla="*/ 6 h 13"/>
                <a:gd name="T8" fmla="*/ 6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6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19" name="Freeform 328"/>
            <p:cNvSpPr/>
            <p:nvPr/>
          </p:nvSpPr>
          <p:spPr bwMode="auto">
            <a:xfrm>
              <a:off x="11150601" y="5059363"/>
              <a:ext cx="106363" cy="106363"/>
            </a:xfrm>
            <a:custGeom>
              <a:avLst/>
              <a:gdLst>
                <a:gd name="T0" fmla="*/ 7 w 13"/>
                <a:gd name="T1" fmla="*/ 13 h 13"/>
                <a:gd name="T2" fmla="*/ 0 w 13"/>
                <a:gd name="T3" fmla="*/ 7 h 13"/>
                <a:gd name="T4" fmla="*/ 6 w 13"/>
                <a:gd name="T5" fmla="*/ 0 h 13"/>
                <a:gd name="T6" fmla="*/ 13 w 13"/>
                <a:gd name="T7" fmla="*/ 6 h 13"/>
                <a:gd name="T8" fmla="*/ 7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7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0" name="Freeform 329"/>
            <p:cNvSpPr/>
            <p:nvPr/>
          </p:nvSpPr>
          <p:spPr bwMode="auto">
            <a:xfrm>
              <a:off x="11841163" y="7372351"/>
              <a:ext cx="107950" cy="114300"/>
            </a:xfrm>
            <a:custGeom>
              <a:avLst/>
              <a:gdLst>
                <a:gd name="T0" fmla="*/ 13 w 13"/>
                <a:gd name="T1" fmla="*/ 7 h 14"/>
                <a:gd name="T2" fmla="*/ 7 w 13"/>
                <a:gd name="T3" fmla="*/ 13 h 14"/>
                <a:gd name="T4" fmla="*/ 0 w 13"/>
                <a:gd name="T5" fmla="*/ 7 h 14"/>
                <a:gd name="T6" fmla="*/ 7 w 13"/>
                <a:gd name="T7" fmla="*/ 1 h 14"/>
                <a:gd name="T8" fmla="*/ 13 w 13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13" y="7"/>
                  </a:moveTo>
                  <a:cubicBezTo>
                    <a:pt x="13" y="11"/>
                    <a:pt x="10" y="14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1" y="3"/>
                    <a:pt x="4" y="0"/>
                    <a:pt x="7" y="1"/>
                  </a:cubicBezTo>
                  <a:cubicBezTo>
                    <a:pt x="11" y="1"/>
                    <a:pt x="13" y="4"/>
                    <a:pt x="1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1" name="Oval 330"/>
            <p:cNvSpPr>
              <a:spLocks noChangeArrowheads="1"/>
            </p:cNvSpPr>
            <p:nvPr/>
          </p:nvSpPr>
          <p:spPr bwMode="auto">
            <a:xfrm>
              <a:off x="11610976" y="7610476"/>
              <a:ext cx="107950" cy="1079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2" name="Freeform 331"/>
            <p:cNvSpPr/>
            <p:nvPr/>
          </p:nvSpPr>
          <p:spPr bwMode="auto">
            <a:xfrm>
              <a:off x="9299576" y="6910388"/>
              <a:ext cx="106363" cy="107950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6 h 13"/>
                <a:gd name="T4" fmla="*/ 6 w 13"/>
                <a:gd name="T5" fmla="*/ 0 h 13"/>
                <a:gd name="T6" fmla="*/ 13 w 13"/>
                <a:gd name="T7" fmla="*/ 6 h 13"/>
                <a:gd name="T8" fmla="*/ 6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6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3" name="Oval 332"/>
            <p:cNvSpPr>
              <a:spLocks noChangeArrowheads="1"/>
            </p:cNvSpPr>
            <p:nvPr/>
          </p:nvSpPr>
          <p:spPr bwMode="auto">
            <a:xfrm>
              <a:off x="9299576" y="5980113"/>
              <a:ext cx="106363" cy="1079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4" name="Freeform 333"/>
            <p:cNvSpPr/>
            <p:nvPr/>
          </p:nvSpPr>
          <p:spPr bwMode="auto">
            <a:xfrm>
              <a:off x="9645651" y="5403851"/>
              <a:ext cx="106363" cy="107950"/>
            </a:xfrm>
            <a:custGeom>
              <a:avLst/>
              <a:gdLst>
                <a:gd name="T0" fmla="*/ 13 w 13"/>
                <a:gd name="T1" fmla="*/ 6 h 13"/>
                <a:gd name="T2" fmla="*/ 7 w 13"/>
                <a:gd name="T3" fmla="*/ 13 h 13"/>
                <a:gd name="T4" fmla="*/ 0 w 13"/>
                <a:gd name="T5" fmla="*/ 7 h 13"/>
                <a:gd name="T6" fmla="*/ 7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5" name="Oval 334"/>
            <p:cNvSpPr>
              <a:spLocks noChangeArrowheads="1"/>
            </p:cNvSpPr>
            <p:nvPr/>
          </p:nvSpPr>
          <p:spPr bwMode="auto">
            <a:xfrm>
              <a:off x="11726863" y="7496176"/>
              <a:ext cx="106363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6" name="Freeform 335"/>
            <p:cNvSpPr/>
            <p:nvPr/>
          </p:nvSpPr>
          <p:spPr bwMode="auto">
            <a:xfrm>
              <a:off x="11849101" y="5519738"/>
              <a:ext cx="100013" cy="106363"/>
            </a:xfrm>
            <a:custGeom>
              <a:avLst/>
              <a:gdLst>
                <a:gd name="T0" fmla="*/ 6 w 12"/>
                <a:gd name="T1" fmla="*/ 0 h 13"/>
                <a:gd name="T2" fmla="*/ 12 w 12"/>
                <a:gd name="T3" fmla="*/ 7 h 13"/>
                <a:gd name="T4" fmla="*/ 6 w 12"/>
                <a:gd name="T5" fmla="*/ 13 h 13"/>
                <a:gd name="T6" fmla="*/ 0 w 12"/>
                <a:gd name="T7" fmla="*/ 7 h 13"/>
                <a:gd name="T8" fmla="*/ 6 w 1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9" y="0"/>
                    <a:pt x="12" y="3"/>
                    <a:pt x="12" y="7"/>
                  </a:cubicBezTo>
                  <a:cubicBezTo>
                    <a:pt x="12" y="10"/>
                    <a:pt x="9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7" name="Freeform 336"/>
            <p:cNvSpPr/>
            <p:nvPr/>
          </p:nvSpPr>
          <p:spPr bwMode="auto">
            <a:xfrm>
              <a:off x="11610976" y="5289551"/>
              <a:ext cx="107950" cy="106363"/>
            </a:xfrm>
            <a:custGeom>
              <a:avLst/>
              <a:gdLst>
                <a:gd name="T0" fmla="*/ 13 w 13"/>
                <a:gd name="T1" fmla="*/ 6 h 13"/>
                <a:gd name="T2" fmla="*/ 7 w 13"/>
                <a:gd name="T3" fmla="*/ 13 h 13"/>
                <a:gd name="T4" fmla="*/ 1 w 13"/>
                <a:gd name="T5" fmla="*/ 7 h 13"/>
                <a:gd name="T6" fmla="*/ 7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1" y="13"/>
                    <a:pt x="7" y="13"/>
                  </a:cubicBezTo>
                  <a:cubicBezTo>
                    <a:pt x="4" y="13"/>
                    <a:pt x="1" y="10"/>
                    <a:pt x="1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8" name="Oval 337"/>
            <p:cNvSpPr>
              <a:spLocks noChangeArrowheads="1"/>
            </p:cNvSpPr>
            <p:nvPr/>
          </p:nvSpPr>
          <p:spPr bwMode="auto">
            <a:xfrm>
              <a:off x="11734801" y="5403851"/>
              <a:ext cx="98425" cy="1079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29" name="Freeform 338"/>
            <p:cNvSpPr/>
            <p:nvPr/>
          </p:nvSpPr>
          <p:spPr bwMode="auto">
            <a:xfrm>
              <a:off x="9529763" y="7372351"/>
              <a:ext cx="106363" cy="106363"/>
            </a:xfrm>
            <a:custGeom>
              <a:avLst/>
              <a:gdLst>
                <a:gd name="T0" fmla="*/ 6 w 13"/>
                <a:gd name="T1" fmla="*/ 0 h 13"/>
                <a:gd name="T2" fmla="*/ 13 w 13"/>
                <a:gd name="T3" fmla="*/ 6 h 13"/>
                <a:gd name="T4" fmla="*/ 7 w 13"/>
                <a:gd name="T5" fmla="*/ 13 h 13"/>
                <a:gd name="T6" fmla="*/ 0 w 13"/>
                <a:gd name="T7" fmla="*/ 7 h 13"/>
                <a:gd name="T8" fmla="*/ 6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10" y="0"/>
                    <a:pt x="12" y="3"/>
                    <a:pt x="13" y="6"/>
                  </a:cubicBez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0" name="Freeform 339"/>
            <p:cNvSpPr/>
            <p:nvPr/>
          </p:nvSpPr>
          <p:spPr bwMode="auto">
            <a:xfrm>
              <a:off x="10228263" y="5059363"/>
              <a:ext cx="107950" cy="106363"/>
            </a:xfrm>
            <a:custGeom>
              <a:avLst/>
              <a:gdLst>
                <a:gd name="T0" fmla="*/ 6 w 13"/>
                <a:gd name="T1" fmla="*/ 0 h 13"/>
                <a:gd name="T2" fmla="*/ 12 w 13"/>
                <a:gd name="T3" fmla="*/ 6 h 13"/>
                <a:gd name="T4" fmla="*/ 6 w 13"/>
                <a:gd name="T5" fmla="*/ 13 h 13"/>
                <a:gd name="T6" fmla="*/ 0 w 13"/>
                <a:gd name="T7" fmla="*/ 6 h 13"/>
                <a:gd name="T8" fmla="*/ 6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9" y="0"/>
                    <a:pt x="12" y="2"/>
                    <a:pt x="12" y="6"/>
                  </a:cubicBezTo>
                  <a:cubicBezTo>
                    <a:pt x="13" y="10"/>
                    <a:pt x="10" y="13"/>
                    <a:pt x="6" y="13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1" name="Freeform 340"/>
            <p:cNvSpPr/>
            <p:nvPr/>
          </p:nvSpPr>
          <p:spPr bwMode="auto">
            <a:xfrm>
              <a:off x="9759951" y="7602538"/>
              <a:ext cx="106363" cy="106363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7 h 13"/>
                <a:gd name="T4" fmla="*/ 7 w 13"/>
                <a:gd name="T5" fmla="*/ 0 h 13"/>
                <a:gd name="T6" fmla="*/ 13 w 13"/>
                <a:gd name="T7" fmla="*/ 7 h 13"/>
                <a:gd name="T8" fmla="*/ 6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1"/>
                    <a:pt x="13" y="4"/>
                    <a:pt x="13" y="7"/>
                  </a:cubicBezTo>
                  <a:cubicBezTo>
                    <a:pt x="13" y="11"/>
                    <a:pt x="10" y="13"/>
                    <a:pt x="6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2" name="Oval 341"/>
            <p:cNvSpPr>
              <a:spLocks noChangeArrowheads="1"/>
            </p:cNvSpPr>
            <p:nvPr/>
          </p:nvSpPr>
          <p:spPr bwMode="auto">
            <a:xfrm>
              <a:off x="9759951" y="5289551"/>
              <a:ext cx="106363" cy="1063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3" name="Freeform 342"/>
            <p:cNvSpPr/>
            <p:nvPr/>
          </p:nvSpPr>
          <p:spPr bwMode="auto">
            <a:xfrm>
              <a:off x="10574338" y="7956551"/>
              <a:ext cx="98425" cy="98425"/>
            </a:xfrm>
            <a:custGeom>
              <a:avLst/>
              <a:gdLst>
                <a:gd name="T0" fmla="*/ 0 w 12"/>
                <a:gd name="T1" fmla="*/ 6 h 12"/>
                <a:gd name="T2" fmla="*/ 6 w 12"/>
                <a:gd name="T3" fmla="*/ 0 h 12"/>
                <a:gd name="T4" fmla="*/ 12 w 12"/>
                <a:gd name="T5" fmla="*/ 6 h 12"/>
                <a:gd name="T6" fmla="*/ 6 w 12"/>
                <a:gd name="T7" fmla="*/ 12 h 12"/>
                <a:gd name="T8" fmla="*/ 0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4" name="Freeform 343"/>
            <p:cNvSpPr/>
            <p:nvPr/>
          </p:nvSpPr>
          <p:spPr bwMode="auto">
            <a:xfrm>
              <a:off x="9529763" y="5519738"/>
              <a:ext cx="106363" cy="106363"/>
            </a:xfrm>
            <a:custGeom>
              <a:avLst/>
              <a:gdLst>
                <a:gd name="T0" fmla="*/ 7 w 13"/>
                <a:gd name="T1" fmla="*/ 13 h 13"/>
                <a:gd name="T2" fmla="*/ 0 w 13"/>
                <a:gd name="T3" fmla="*/ 7 h 13"/>
                <a:gd name="T4" fmla="*/ 7 w 13"/>
                <a:gd name="T5" fmla="*/ 0 h 13"/>
                <a:gd name="T6" fmla="*/ 13 w 13"/>
                <a:gd name="T7" fmla="*/ 6 h 13"/>
                <a:gd name="T8" fmla="*/ 7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7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5" name="Freeform 344"/>
            <p:cNvSpPr/>
            <p:nvPr/>
          </p:nvSpPr>
          <p:spPr bwMode="auto">
            <a:xfrm>
              <a:off x="9875838" y="7718426"/>
              <a:ext cx="106363" cy="106363"/>
            </a:xfrm>
            <a:custGeom>
              <a:avLst/>
              <a:gdLst>
                <a:gd name="T0" fmla="*/ 0 w 13"/>
                <a:gd name="T1" fmla="*/ 7 h 13"/>
                <a:gd name="T2" fmla="*/ 7 w 13"/>
                <a:gd name="T3" fmla="*/ 1 h 13"/>
                <a:gd name="T4" fmla="*/ 13 w 13"/>
                <a:gd name="T5" fmla="*/ 7 h 13"/>
                <a:gd name="T6" fmla="*/ 6 w 13"/>
                <a:gd name="T7" fmla="*/ 13 h 13"/>
                <a:gd name="T8" fmla="*/ 0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cubicBezTo>
                    <a:pt x="0" y="3"/>
                    <a:pt x="3" y="0"/>
                    <a:pt x="7" y="1"/>
                  </a:cubicBezTo>
                  <a:cubicBezTo>
                    <a:pt x="10" y="1"/>
                    <a:pt x="13" y="4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6" name="Freeform 345"/>
            <p:cNvSpPr/>
            <p:nvPr/>
          </p:nvSpPr>
          <p:spPr bwMode="auto">
            <a:xfrm>
              <a:off x="10804526" y="7956551"/>
              <a:ext cx="98425" cy="106363"/>
            </a:xfrm>
            <a:custGeom>
              <a:avLst/>
              <a:gdLst>
                <a:gd name="T0" fmla="*/ 6 w 12"/>
                <a:gd name="T1" fmla="*/ 13 h 13"/>
                <a:gd name="T2" fmla="*/ 0 w 12"/>
                <a:gd name="T3" fmla="*/ 6 h 13"/>
                <a:gd name="T4" fmla="*/ 6 w 12"/>
                <a:gd name="T5" fmla="*/ 0 h 13"/>
                <a:gd name="T6" fmla="*/ 12 w 12"/>
                <a:gd name="T7" fmla="*/ 6 h 13"/>
                <a:gd name="T8" fmla="*/ 6 w 1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6" y="13"/>
                  </a:move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0"/>
                    <a:pt x="9" y="13"/>
                    <a:pt x="6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7" name="Freeform 346"/>
            <p:cNvSpPr/>
            <p:nvPr/>
          </p:nvSpPr>
          <p:spPr bwMode="auto">
            <a:xfrm>
              <a:off x="11957051" y="7264401"/>
              <a:ext cx="106363" cy="100013"/>
            </a:xfrm>
            <a:custGeom>
              <a:avLst/>
              <a:gdLst>
                <a:gd name="T0" fmla="*/ 7 w 13"/>
                <a:gd name="T1" fmla="*/ 12 h 12"/>
                <a:gd name="T2" fmla="*/ 1 w 13"/>
                <a:gd name="T3" fmla="*/ 6 h 12"/>
                <a:gd name="T4" fmla="*/ 7 w 13"/>
                <a:gd name="T5" fmla="*/ 0 h 12"/>
                <a:gd name="T6" fmla="*/ 13 w 13"/>
                <a:gd name="T7" fmla="*/ 6 h 12"/>
                <a:gd name="T8" fmla="*/ 7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7" y="12"/>
                  </a:moveTo>
                  <a:cubicBezTo>
                    <a:pt x="3" y="12"/>
                    <a:pt x="1" y="10"/>
                    <a:pt x="1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0" y="0"/>
                    <a:pt x="13" y="2"/>
                    <a:pt x="13" y="6"/>
                  </a:cubicBezTo>
                  <a:cubicBezTo>
                    <a:pt x="13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8" name="Freeform 347"/>
            <p:cNvSpPr/>
            <p:nvPr/>
          </p:nvSpPr>
          <p:spPr bwMode="auto">
            <a:xfrm>
              <a:off x="11496676" y="7726363"/>
              <a:ext cx="106363" cy="106363"/>
            </a:xfrm>
            <a:custGeom>
              <a:avLst/>
              <a:gdLst>
                <a:gd name="T0" fmla="*/ 6 w 13"/>
                <a:gd name="T1" fmla="*/ 12 h 13"/>
                <a:gd name="T2" fmla="*/ 0 w 13"/>
                <a:gd name="T3" fmla="*/ 6 h 13"/>
                <a:gd name="T4" fmla="*/ 7 w 13"/>
                <a:gd name="T5" fmla="*/ 0 h 13"/>
                <a:gd name="T6" fmla="*/ 13 w 13"/>
                <a:gd name="T7" fmla="*/ 6 h 13"/>
                <a:gd name="T8" fmla="*/ 6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12"/>
                  </a:move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6" y="1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39" name="Freeform 348"/>
            <p:cNvSpPr/>
            <p:nvPr/>
          </p:nvSpPr>
          <p:spPr bwMode="auto">
            <a:xfrm>
              <a:off x="9413876" y="7256463"/>
              <a:ext cx="107950" cy="107950"/>
            </a:xfrm>
            <a:custGeom>
              <a:avLst/>
              <a:gdLst>
                <a:gd name="T0" fmla="*/ 6 w 13"/>
                <a:gd name="T1" fmla="*/ 0 h 13"/>
                <a:gd name="T2" fmla="*/ 12 w 13"/>
                <a:gd name="T3" fmla="*/ 7 h 13"/>
                <a:gd name="T4" fmla="*/ 6 w 13"/>
                <a:gd name="T5" fmla="*/ 13 h 13"/>
                <a:gd name="T6" fmla="*/ 0 w 13"/>
                <a:gd name="T7" fmla="*/ 7 h 13"/>
                <a:gd name="T8" fmla="*/ 6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10" y="0"/>
                    <a:pt x="13" y="3"/>
                    <a:pt x="12" y="7"/>
                  </a:cubicBezTo>
                  <a:cubicBezTo>
                    <a:pt x="12" y="10"/>
                    <a:pt x="9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0" name="Oval 349"/>
            <p:cNvSpPr>
              <a:spLocks noChangeArrowheads="1"/>
            </p:cNvSpPr>
            <p:nvPr/>
          </p:nvSpPr>
          <p:spPr bwMode="auto">
            <a:xfrm>
              <a:off x="12195176" y="6565901"/>
              <a:ext cx="98425" cy="1063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1" name="Freeform 350"/>
            <p:cNvSpPr/>
            <p:nvPr/>
          </p:nvSpPr>
          <p:spPr bwMode="auto">
            <a:xfrm>
              <a:off x="12195176" y="6334126"/>
              <a:ext cx="107950" cy="107950"/>
            </a:xfrm>
            <a:custGeom>
              <a:avLst/>
              <a:gdLst>
                <a:gd name="T0" fmla="*/ 13 w 13"/>
                <a:gd name="T1" fmla="*/ 6 h 13"/>
                <a:gd name="T2" fmla="*/ 6 w 13"/>
                <a:gd name="T3" fmla="*/ 13 h 13"/>
                <a:gd name="T4" fmla="*/ 0 w 13"/>
                <a:gd name="T5" fmla="*/ 6 h 13"/>
                <a:gd name="T6" fmla="*/ 6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2" name="Freeform 351"/>
            <p:cNvSpPr/>
            <p:nvPr/>
          </p:nvSpPr>
          <p:spPr bwMode="auto">
            <a:xfrm>
              <a:off x="11964988" y="5643563"/>
              <a:ext cx="98425" cy="98425"/>
            </a:xfrm>
            <a:custGeom>
              <a:avLst/>
              <a:gdLst>
                <a:gd name="T0" fmla="*/ 12 w 12"/>
                <a:gd name="T1" fmla="*/ 6 h 12"/>
                <a:gd name="T2" fmla="*/ 6 w 12"/>
                <a:gd name="T3" fmla="*/ 12 h 12"/>
                <a:gd name="T4" fmla="*/ 0 w 12"/>
                <a:gd name="T5" fmla="*/ 6 h 12"/>
                <a:gd name="T6" fmla="*/ 6 w 12"/>
                <a:gd name="T7" fmla="*/ 0 h 12"/>
                <a:gd name="T8" fmla="*/ 12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10"/>
                    <a:pt x="10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3" name="Freeform 352"/>
            <p:cNvSpPr/>
            <p:nvPr/>
          </p:nvSpPr>
          <p:spPr bwMode="auto">
            <a:xfrm>
              <a:off x="9413876" y="5635626"/>
              <a:ext cx="107950" cy="106363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6 h 13"/>
                <a:gd name="T6" fmla="*/ 6 w 13"/>
                <a:gd name="T7" fmla="*/ 0 h 13"/>
                <a:gd name="T8" fmla="*/ 13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4" name="Freeform 353"/>
            <p:cNvSpPr/>
            <p:nvPr/>
          </p:nvSpPr>
          <p:spPr bwMode="auto">
            <a:xfrm>
              <a:off x="9183688" y="6334126"/>
              <a:ext cx="107950" cy="100013"/>
            </a:xfrm>
            <a:custGeom>
              <a:avLst/>
              <a:gdLst>
                <a:gd name="T0" fmla="*/ 13 w 13"/>
                <a:gd name="T1" fmla="*/ 6 h 12"/>
                <a:gd name="T2" fmla="*/ 6 w 13"/>
                <a:gd name="T3" fmla="*/ 12 h 12"/>
                <a:gd name="T4" fmla="*/ 0 w 13"/>
                <a:gd name="T5" fmla="*/ 6 h 12"/>
                <a:gd name="T6" fmla="*/ 6 w 13"/>
                <a:gd name="T7" fmla="*/ 0 h 12"/>
                <a:gd name="T8" fmla="*/ 13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6"/>
                  </a:moveTo>
                  <a:cubicBezTo>
                    <a:pt x="13" y="9"/>
                    <a:pt x="10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2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5" name="Freeform 354"/>
            <p:cNvSpPr/>
            <p:nvPr/>
          </p:nvSpPr>
          <p:spPr bwMode="auto">
            <a:xfrm>
              <a:off x="9183688" y="6565901"/>
              <a:ext cx="107950" cy="98425"/>
            </a:xfrm>
            <a:custGeom>
              <a:avLst/>
              <a:gdLst>
                <a:gd name="T0" fmla="*/ 13 w 13"/>
                <a:gd name="T1" fmla="*/ 6 h 12"/>
                <a:gd name="T2" fmla="*/ 6 w 13"/>
                <a:gd name="T3" fmla="*/ 12 h 12"/>
                <a:gd name="T4" fmla="*/ 0 w 13"/>
                <a:gd name="T5" fmla="*/ 6 h 12"/>
                <a:gd name="T6" fmla="*/ 6 w 13"/>
                <a:gd name="T7" fmla="*/ 0 h 12"/>
                <a:gd name="T8" fmla="*/ 13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6"/>
                  </a:moveTo>
                  <a:cubicBezTo>
                    <a:pt x="13" y="10"/>
                    <a:pt x="10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6" name="Oval 355"/>
            <p:cNvSpPr>
              <a:spLocks noChangeArrowheads="1"/>
            </p:cNvSpPr>
            <p:nvPr/>
          </p:nvSpPr>
          <p:spPr bwMode="auto">
            <a:xfrm>
              <a:off x="10574338" y="4943476"/>
              <a:ext cx="98425" cy="1063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7" name="Oval 356"/>
            <p:cNvSpPr>
              <a:spLocks noChangeArrowheads="1"/>
            </p:cNvSpPr>
            <p:nvPr/>
          </p:nvSpPr>
          <p:spPr bwMode="auto">
            <a:xfrm>
              <a:off x="11504613" y="5173663"/>
              <a:ext cx="98425" cy="1079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8" name="Oval 357"/>
            <p:cNvSpPr>
              <a:spLocks noChangeArrowheads="1"/>
            </p:cNvSpPr>
            <p:nvPr/>
          </p:nvSpPr>
          <p:spPr bwMode="auto">
            <a:xfrm>
              <a:off x="10804526" y="4943476"/>
              <a:ext cx="107950" cy="1063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49" name="Freeform 358"/>
            <p:cNvSpPr/>
            <p:nvPr/>
          </p:nvSpPr>
          <p:spPr bwMode="auto">
            <a:xfrm>
              <a:off x="11034713" y="7956551"/>
              <a:ext cx="107950" cy="106363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0 h 13"/>
                <a:gd name="T4" fmla="*/ 12 w 13"/>
                <a:gd name="T5" fmla="*/ 6 h 13"/>
                <a:gd name="T6" fmla="*/ 6 w 13"/>
                <a:gd name="T7" fmla="*/ 13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2" y="6"/>
                  </a:cubicBezTo>
                  <a:cubicBezTo>
                    <a:pt x="12" y="10"/>
                    <a:pt x="10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0" name="Freeform 359"/>
            <p:cNvSpPr/>
            <p:nvPr/>
          </p:nvSpPr>
          <p:spPr bwMode="auto">
            <a:xfrm>
              <a:off x="9875838" y="5173663"/>
              <a:ext cx="106363" cy="107950"/>
            </a:xfrm>
            <a:custGeom>
              <a:avLst/>
              <a:gdLst>
                <a:gd name="T0" fmla="*/ 13 w 13"/>
                <a:gd name="T1" fmla="*/ 6 h 13"/>
                <a:gd name="T2" fmla="*/ 7 w 13"/>
                <a:gd name="T3" fmla="*/ 13 h 13"/>
                <a:gd name="T4" fmla="*/ 0 w 13"/>
                <a:gd name="T5" fmla="*/ 6 h 13"/>
                <a:gd name="T6" fmla="*/ 7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1" name="Freeform 360"/>
            <p:cNvSpPr/>
            <p:nvPr/>
          </p:nvSpPr>
          <p:spPr bwMode="auto">
            <a:xfrm>
              <a:off x="12195176" y="6796088"/>
              <a:ext cx="98425" cy="106363"/>
            </a:xfrm>
            <a:custGeom>
              <a:avLst/>
              <a:gdLst>
                <a:gd name="T0" fmla="*/ 6 w 12"/>
                <a:gd name="T1" fmla="*/ 0 h 13"/>
                <a:gd name="T2" fmla="*/ 12 w 12"/>
                <a:gd name="T3" fmla="*/ 6 h 13"/>
                <a:gd name="T4" fmla="*/ 6 w 12"/>
                <a:gd name="T5" fmla="*/ 13 h 13"/>
                <a:gd name="T6" fmla="*/ 0 w 12"/>
                <a:gd name="T7" fmla="*/ 7 h 13"/>
                <a:gd name="T8" fmla="*/ 6 w 1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9" y="0"/>
                    <a:pt x="12" y="3"/>
                    <a:pt x="12" y="6"/>
                  </a:cubicBezTo>
                  <a:cubicBezTo>
                    <a:pt x="12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2" name="Oval 361"/>
            <p:cNvSpPr>
              <a:spLocks noChangeArrowheads="1"/>
            </p:cNvSpPr>
            <p:nvPr/>
          </p:nvSpPr>
          <p:spPr bwMode="auto">
            <a:xfrm>
              <a:off x="12195176" y="6103938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3" name="Freeform 362"/>
            <p:cNvSpPr/>
            <p:nvPr/>
          </p:nvSpPr>
          <p:spPr bwMode="auto">
            <a:xfrm>
              <a:off x="9990138" y="7840663"/>
              <a:ext cx="107950" cy="100013"/>
            </a:xfrm>
            <a:custGeom>
              <a:avLst/>
              <a:gdLst>
                <a:gd name="T0" fmla="*/ 13 w 13"/>
                <a:gd name="T1" fmla="*/ 6 h 12"/>
                <a:gd name="T2" fmla="*/ 7 w 13"/>
                <a:gd name="T3" fmla="*/ 12 h 12"/>
                <a:gd name="T4" fmla="*/ 0 w 13"/>
                <a:gd name="T5" fmla="*/ 6 h 12"/>
                <a:gd name="T6" fmla="*/ 6 w 13"/>
                <a:gd name="T7" fmla="*/ 0 h 12"/>
                <a:gd name="T8" fmla="*/ 13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6"/>
                  </a:moveTo>
                  <a:cubicBezTo>
                    <a:pt x="13" y="9"/>
                    <a:pt x="10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4" name="Freeform 363"/>
            <p:cNvSpPr/>
            <p:nvPr/>
          </p:nvSpPr>
          <p:spPr bwMode="auto">
            <a:xfrm>
              <a:off x="10336213" y="7956551"/>
              <a:ext cx="106363" cy="98425"/>
            </a:xfrm>
            <a:custGeom>
              <a:avLst/>
              <a:gdLst>
                <a:gd name="T0" fmla="*/ 1 w 13"/>
                <a:gd name="T1" fmla="*/ 6 h 12"/>
                <a:gd name="T2" fmla="*/ 7 w 13"/>
                <a:gd name="T3" fmla="*/ 0 h 12"/>
                <a:gd name="T4" fmla="*/ 13 w 13"/>
                <a:gd name="T5" fmla="*/ 6 h 12"/>
                <a:gd name="T6" fmla="*/ 6 w 13"/>
                <a:gd name="T7" fmla="*/ 12 h 12"/>
                <a:gd name="T8" fmla="*/ 1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" y="6"/>
                  </a:moveTo>
                  <a:cubicBezTo>
                    <a:pt x="1" y="2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2"/>
                    <a:pt x="6" y="12"/>
                  </a:cubicBezTo>
                  <a:cubicBezTo>
                    <a:pt x="3" y="12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5" name="Freeform 364"/>
            <p:cNvSpPr/>
            <p:nvPr/>
          </p:nvSpPr>
          <p:spPr bwMode="auto">
            <a:xfrm>
              <a:off x="9299576" y="7142163"/>
              <a:ext cx="98425" cy="106363"/>
            </a:xfrm>
            <a:custGeom>
              <a:avLst/>
              <a:gdLst>
                <a:gd name="T0" fmla="*/ 6 w 12"/>
                <a:gd name="T1" fmla="*/ 13 h 13"/>
                <a:gd name="T2" fmla="*/ 0 w 12"/>
                <a:gd name="T3" fmla="*/ 6 h 13"/>
                <a:gd name="T4" fmla="*/ 6 w 12"/>
                <a:gd name="T5" fmla="*/ 0 h 13"/>
                <a:gd name="T6" fmla="*/ 12 w 12"/>
                <a:gd name="T7" fmla="*/ 7 h 13"/>
                <a:gd name="T8" fmla="*/ 6 w 1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6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7"/>
                  </a:cubicBezTo>
                  <a:cubicBezTo>
                    <a:pt x="12" y="10"/>
                    <a:pt x="9" y="13"/>
                    <a:pt x="6" y="1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6" name="Freeform 365"/>
            <p:cNvSpPr/>
            <p:nvPr/>
          </p:nvSpPr>
          <p:spPr bwMode="auto">
            <a:xfrm>
              <a:off x="12080876" y="7150101"/>
              <a:ext cx="98425" cy="98425"/>
            </a:xfrm>
            <a:custGeom>
              <a:avLst/>
              <a:gdLst>
                <a:gd name="T0" fmla="*/ 12 w 12"/>
                <a:gd name="T1" fmla="*/ 6 h 12"/>
                <a:gd name="T2" fmla="*/ 6 w 12"/>
                <a:gd name="T3" fmla="*/ 12 h 12"/>
                <a:gd name="T4" fmla="*/ 0 w 12"/>
                <a:gd name="T5" fmla="*/ 6 h 12"/>
                <a:gd name="T6" fmla="*/ 6 w 12"/>
                <a:gd name="T7" fmla="*/ 0 h 12"/>
                <a:gd name="T8" fmla="*/ 12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7" name="Freeform 366"/>
            <p:cNvSpPr/>
            <p:nvPr/>
          </p:nvSpPr>
          <p:spPr bwMode="auto">
            <a:xfrm>
              <a:off x="11034713" y="4943476"/>
              <a:ext cx="107950" cy="106363"/>
            </a:xfrm>
            <a:custGeom>
              <a:avLst/>
              <a:gdLst>
                <a:gd name="T0" fmla="*/ 13 w 13"/>
                <a:gd name="T1" fmla="*/ 6 h 13"/>
                <a:gd name="T2" fmla="*/ 7 w 13"/>
                <a:gd name="T3" fmla="*/ 13 h 13"/>
                <a:gd name="T4" fmla="*/ 0 w 13"/>
                <a:gd name="T5" fmla="*/ 6 h 13"/>
                <a:gd name="T6" fmla="*/ 6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8" name="Freeform 367"/>
            <p:cNvSpPr/>
            <p:nvPr/>
          </p:nvSpPr>
          <p:spPr bwMode="auto">
            <a:xfrm>
              <a:off x="9299576" y="5749926"/>
              <a:ext cx="106363" cy="107950"/>
            </a:xfrm>
            <a:custGeom>
              <a:avLst/>
              <a:gdLst>
                <a:gd name="T0" fmla="*/ 6 w 13"/>
                <a:gd name="T1" fmla="*/ 0 h 13"/>
                <a:gd name="T2" fmla="*/ 13 w 13"/>
                <a:gd name="T3" fmla="*/ 7 h 13"/>
                <a:gd name="T4" fmla="*/ 6 w 13"/>
                <a:gd name="T5" fmla="*/ 13 h 13"/>
                <a:gd name="T6" fmla="*/ 0 w 13"/>
                <a:gd name="T7" fmla="*/ 7 h 13"/>
                <a:gd name="T8" fmla="*/ 6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10" y="0"/>
                    <a:pt x="13" y="3"/>
                    <a:pt x="13" y="7"/>
                  </a:cubicBezTo>
                  <a:cubicBezTo>
                    <a:pt x="12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59" name="Oval 368"/>
            <p:cNvSpPr>
              <a:spLocks noChangeArrowheads="1"/>
            </p:cNvSpPr>
            <p:nvPr/>
          </p:nvSpPr>
          <p:spPr bwMode="auto">
            <a:xfrm>
              <a:off x="11380788" y="7840663"/>
              <a:ext cx="106363" cy="1000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0" name="Freeform 369"/>
            <p:cNvSpPr/>
            <p:nvPr/>
          </p:nvSpPr>
          <p:spPr bwMode="auto">
            <a:xfrm>
              <a:off x="9183688" y="6796088"/>
              <a:ext cx="98425" cy="98425"/>
            </a:xfrm>
            <a:custGeom>
              <a:avLst/>
              <a:gdLst>
                <a:gd name="T0" fmla="*/ 6 w 12"/>
                <a:gd name="T1" fmla="*/ 0 h 12"/>
                <a:gd name="T2" fmla="*/ 12 w 12"/>
                <a:gd name="T3" fmla="*/ 6 h 12"/>
                <a:gd name="T4" fmla="*/ 6 w 12"/>
                <a:gd name="T5" fmla="*/ 12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9" y="0"/>
                    <a:pt x="12" y="3"/>
                    <a:pt x="12" y="6"/>
                  </a:cubicBezTo>
                  <a:cubicBezTo>
                    <a:pt x="12" y="10"/>
                    <a:pt x="9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1" name="Oval 370"/>
            <p:cNvSpPr>
              <a:spLocks noChangeArrowheads="1"/>
            </p:cNvSpPr>
            <p:nvPr/>
          </p:nvSpPr>
          <p:spPr bwMode="auto">
            <a:xfrm>
              <a:off x="9183688" y="6103938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2" name="Freeform 371"/>
            <p:cNvSpPr/>
            <p:nvPr/>
          </p:nvSpPr>
          <p:spPr bwMode="auto">
            <a:xfrm>
              <a:off x="12080876" y="5757863"/>
              <a:ext cx="98425" cy="100013"/>
            </a:xfrm>
            <a:custGeom>
              <a:avLst/>
              <a:gdLst>
                <a:gd name="T0" fmla="*/ 6 w 12"/>
                <a:gd name="T1" fmla="*/ 0 h 12"/>
                <a:gd name="T2" fmla="*/ 12 w 12"/>
                <a:gd name="T3" fmla="*/ 6 h 12"/>
                <a:gd name="T4" fmla="*/ 6 w 12"/>
                <a:gd name="T5" fmla="*/ 12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10" y="0"/>
                    <a:pt x="12" y="3"/>
                    <a:pt x="12" y="6"/>
                  </a:cubicBezTo>
                  <a:cubicBezTo>
                    <a:pt x="12" y="9"/>
                    <a:pt x="10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3" name="Freeform 372"/>
            <p:cNvSpPr/>
            <p:nvPr/>
          </p:nvSpPr>
          <p:spPr bwMode="auto">
            <a:xfrm>
              <a:off x="10344151" y="4943476"/>
              <a:ext cx="98425" cy="98425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0"/>
                    <a:pt x="9" y="12"/>
                    <a:pt x="6" y="1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4" name="Oval 373"/>
            <p:cNvSpPr>
              <a:spLocks noChangeArrowheads="1"/>
            </p:cNvSpPr>
            <p:nvPr/>
          </p:nvSpPr>
          <p:spPr bwMode="auto">
            <a:xfrm>
              <a:off x="11388726" y="5059363"/>
              <a:ext cx="98425" cy="1063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5" name="Freeform 374"/>
            <p:cNvSpPr/>
            <p:nvPr/>
          </p:nvSpPr>
          <p:spPr bwMode="auto">
            <a:xfrm>
              <a:off x="9998076" y="5059363"/>
              <a:ext cx="100013" cy="98425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6" name="Oval 375"/>
            <p:cNvSpPr>
              <a:spLocks noChangeArrowheads="1"/>
            </p:cNvSpPr>
            <p:nvPr/>
          </p:nvSpPr>
          <p:spPr bwMode="auto">
            <a:xfrm>
              <a:off x="11266488" y="7956551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7" name="Freeform 376"/>
            <p:cNvSpPr/>
            <p:nvPr/>
          </p:nvSpPr>
          <p:spPr bwMode="auto">
            <a:xfrm>
              <a:off x="10113963" y="7956551"/>
              <a:ext cx="98425" cy="98425"/>
            </a:xfrm>
            <a:custGeom>
              <a:avLst/>
              <a:gdLst>
                <a:gd name="T0" fmla="*/ 11 w 12"/>
                <a:gd name="T1" fmla="*/ 6 h 12"/>
                <a:gd name="T2" fmla="*/ 5 w 12"/>
                <a:gd name="T3" fmla="*/ 12 h 12"/>
                <a:gd name="T4" fmla="*/ 0 w 12"/>
                <a:gd name="T5" fmla="*/ 6 h 12"/>
                <a:gd name="T6" fmla="*/ 6 w 12"/>
                <a:gd name="T7" fmla="*/ 0 h 12"/>
                <a:gd name="T8" fmla="*/ 11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6"/>
                  </a:moveTo>
                  <a:cubicBezTo>
                    <a:pt x="11" y="9"/>
                    <a:pt x="9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8" name="Freeform 377"/>
            <p:cNvSpPr/>
            <p:nvPr/>
          </p:nvSpPr>
          <p:spPr bwMode="auto">
            <a:xfrm>
              <a:off x="9183688" y="7026276"/>
              <a:ext cx="98425" cy="98425"/>
            </a:xfrm>
            <a:custGeom>
              <a:avLst/>
              <a:gdLst>
                <a:gd name="T0" fmla="*/ 6 w 12"/>
                <a:gd name="T1" fmla="*/ 0 h 12"/>
                <a:gd name="T2" fmla="*/ 12 w 12"/>
                <a:gd name="T3" fmla="*/ 6 h 12"/>
                <a:gd name="T4" fmla="*/ 6 w 12"/>
                <a:gd name="T5" fmla="*/ 12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9" y="1"/>
                    <a:pt x="12" y="3"/>
                    <a:pt x="12" y="6"/>
                  </a:cubicBezTo>
                  <a:cubicBezTo>
                    <a:pt x="12" y="10"/>
                    <a:pt x="9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69" name="Freeform 378"/>
            <p:cNvSpPr/>
            <p:nvPr/>
          </p:nvSpPr>
          <p:spPr bwMode="auto">
            <a:xfrm>
              <a:off x="9183688" y="5873751"/>
              <a:ext cx="98425" cy="98425"/>
            </a:xfrm>
            <a:custGeom>
              <a:avLst/>
              <a:gdLst>
                <a:gd name="T0" fmla="*/ 12 w 12"/>
                <a:gd name="T1" fmla="*/ 6 h 12"/>
                <a:gd name="T2" fmla="*/ 6 w 12"/>
                <a:gd name="T3" fmla="*/ 12 h 12"/>
                <a:gd name="T4" fmla="*/ 0 w 12"/>
                <a:gd name="T5" fmla="*/ 6 h 12"/>
                <a:gd name="T6" fmla="*/ 6 w 12"/>
                <a:gd name="T7" fmla="*/ 0 h 12"/>
                <a:gd name="T8" fmla="*/ 12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9"/>
                    <a:pt x="10" y="12"/>
                    <a:pt x="6" y="12"/>
                  </a:cubicBezTo>
                  <a:cubicBezTo>
                    <a:pt x="3" y="12"/>
                    <a:pt x="1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0" name="Oval 379"/>
            <p:cNvSpPr>
              <a:spLocks noChangeArrowheads="1"/>
            </p:cNvSpPr>
            <p:nvPr/>
          </p:nvSpPr>
          <p:spPr bwMode="auto">
            <a:xfrm>
              <a:off x="12311063" y="6450013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1" name="Freeform 380"/>
            <p:cNvSpPr/>
            <p:nvPr/>
          </p:nvSpPr>
          <p:spPr bwMode="auto">
            <a:xfrm>
              <a:off x="12195176" y="7034213"/>
              <a:ext cx="98425" cy="98425"/>
            </a:xfrm>
            <a:custGeom>
              <a:avLst/>
              <a:gdLst>
                <a:gd name="T0" fmla="*/ 12 w 12"/>
                <a:gd name="T1" fmla="*/ 6 h 12"/>
                <a:gd name="T2" fmla="*/ 6 w 12"/>
                <a:gd name="T3" fmla="*/ 12 h 12"/>
                <a:gd name="T4" fmla="*/ 0 w 12"/>
                <a:gd name="T5" fmla="*/ 6 h 12"/>
                <a:gd name="T6" fmla="*/ 6 w 12"/>
                <a:gd name="T7" fmla="*/ 0 h 12"/>
                <a:gd name="T8" fmla="*/ 12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2" name="Oval 381"/>
            <p:cNvSpPr>
              <a:spLocks noChangeArrowheads="1"/>
            </p:cNvSpPr>
            <p:nvPr/>
          </p:nvSpPr>
          <p:spPr bwMode="auto">
            <a:xfrm>
              <a:off x="10690226" y="8070851"/>
              <a:ext cx="98425" cy="1000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3" name="Oval 382"/>
            <p:cNvSpPr>
              <a:spLocks noChangeArrowheads="1"/>
            </p:cNvSpPr>
            <p:nvPr/>
          </p:nvSpPr>
          <p:spPr bwMode="auto">
            <a:xfrm>
              <a:off x="10113963" y="4943476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4" name="Oval 383"/>
            <p:cNvSpPr>
              <a:spLocks noChangeArrowheads="1"/>
            </p:cNvSpPr>
            <p:nvPr/>
          </p:nvSpPr>
          <p:spPr bwMode="auto">
            <a:xfrm>
              <a:off x="12195176" y="5873751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5" name="Freeform 384"/>
            <p:cNvSpPr/>
            <p:nvPr/>
          </p:nvSpPr>
          <p:spPr bwMode="auto">
            <a:xfrm>
              <a:off x="12311063" y="6688138"/>
              <a:ext cx="98425" cy="90488"/>
            </a:xfrm>
            <a:custGeom>
              <a:avLst/>
              <a:gdLst>
                <a:gd name="T0" fmla="*/ 6 w 12"/>
                <a:gd name="T1" fmla="*/ 0 h 11"/>
                <a:gd name="T2" fmla="*/ 12 w 12"/>
                <a:gd name="T3" fmla="*/ 6 h 11"/>
                <a:gd name="T4" fmla="*/ 6 w 12"/>
                <a:gd name="T5" fmla="*/ 11 h 11"/>
                <a:gd name="T6" fmla="*/ 0 w 12"/>
                <a:gd name="T7" fmla="*/ 5 h 11"/>
                <a:gd name="T8" fmla="*/ 6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0"/>
                  </a:move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1"/>
                    <a:pt x="6" y="11"/>
                  </a:cubicBezTo>
                  <a:cubicBezTo>
                    <a:pt x="3" y="11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6" name="Freeform 385"/>
            <p:cNvSpPr/>
            <p:nvPr/>
          </p:nvSpPr>
          <p:spPr bwMode="auto">
            <a:xfrm>
              <a:off x="11849101" y="7610476"/>
              <a:ext cx="100013" cy="98425"/>
            </a:xfrm>
            <a:custGeom>
              <a:avLst/>
              <a:gdLst>
                <a:gd name="T0" fmla="*/ 12 w 12"/>
                <a:gd name="T1" fmla="*/ 6 h 12"/>
                <a:gd name="T2" fmla="*/ 5 w 12"/>
                <a:gd name="T3" fmla="*/ 12 h 12"/>
                <a:gd name="T4" fmla="*/ 0 w 12"/>
                <a:gd name="T5" fmla="*/ 6 h 12"/>
                <a:gd name="T6" fmla="*/ 6 w 12"/>
                <a:gd name="T7" fmla="*/ 0 h 12"/>
                <a:gd name="T8" fmla="*/ 12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9"/>
                    <a:pt x="9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7" name="Freeform 386"/>
            <p:cNvSpPr/>
            <p:nvPr/>
          </p:nvSpPr>
          <p:spPr bwMode="auto">
            <a:xfrm>
              <a:off x="10920413" y="8080376"/>
              <a:ext cx="98425" cy="90488"/>
            </a:xfrm>
            <a:custGeom>
              <a:avLst/>
              <a:gdLst>
                <a:gd name="T0" fmla="*/ 6 w 12"/>
                <a:gd name="T1" fmla="*/ 0 h 11"/>
                <a:gd name="T2" fmla="*/ 12 w 12"/>
                <a:gd name="T3" fmla="*/ 6 h 11"/>
                <a:gd name="T4" fmla="*/ 6 w 12"/>
                <a:gd name="T5" fmla="*/ 11 h 11"/>
                <a:gd name="T6" fmla="*/ 0 w 12"/>
                <a:gd name="T7" fmla="*/ 5 h 11"/>
                <a:gd name="T8" fmla="*/ 6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0"/>
                  </a:move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1"/>
                    <a:pt x="6" y="11"/>
                  </a:cubicBezTo>
                  <a:cubicBezTo>
                    <a:pt x="3" y="11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8" name="Freeform 387"/>
            <p:cNvSpPr/>
            <p:nvPr/>
          </p:nvSpPr>
          <p:spPr bwMode="auto">
            <a:xfrm>
              <a:off x="10690226" y="4827588"/>
              <a:ext cx="98425" cy="10001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7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ubicBezTo>
                    <a:pt x="12" y="10"/>
                    <a:pt x="9" y="12"/>
                    <a:pt x="6" y="1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79" name="Freeform 388"/>
            <p:cNvSpPr/>
            <p:nvPr/>
          </p:nvSpPr>
          <p:spPr bwMode="auto">
            <a:xfrm>
              <a:off x="11274426" y="4951413"/>
              <a:ext cx="98425" cy="90488"/>
            </a:xfrm>
            <a:custGeom>
              <a:avLst/>
              <a:gdLst>
                <a:gd name="T0" fmla="*/ 12 w 12"/>
                <a:gd name="T1" fmla="*/ 5 h 11"/>
                <a:gd name="T2" fmla="*/ 5 w 12"/>
                <a:gd name="T3" fmla="*/ 11 h 11"/>
                <a:gd name="T4" fmla="*/ 0 w 12"/>
                <a:gd name="T5" fmla="*/ 5 h 11"/>
                <a:gd name="T6" fmla="*/ 6 w 12"/>
                <a:gd name="T7" fmla="*/ 0 h 11"/>
                <a:gd name="T8" fmla="*/ 12 w 12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2" y="5"/>
                  </a:moveTo>
                  <a:cubicBezTo>
                    <a:pt x="12" y="9"/>
                    <a:pt x="9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0" name="Oval 389"/>
            <p:cNvSpPr>
              <a:spLocks noChangeArrowheads="1"/>
            </p:cNvSpPr>
            <p:nvPr/>
          </p:nvSpPr>
          <p:spPr bwMode="auto">
            <a:xfrm>
              <a:off x="9069388" y="6450013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1" name="Freeform 390"/>
            <p:cNvSpPr/>
            <p:nvPr/>
          </p:nvSpPr>
          <p:spPr bwMode="auto">
            <a:xfrm>
              <a:off x="9645651" y="7726363"/>
              <a:ext cx="98425" cy="98425"/>
            </a:xfrm>
            <a:custGeom>
              <a:avLst/>
              <a:gdLst>
                <a:gd name="T0" fmla="*/ 12 w 12"/>
                <a:gd name="T1" fmla="*/ 6 h 12"/>
                <a:gd name="T2" fmla="*/ 7 w 12"/>
                <a:gd name="T3" fmla="*/ 12 h 12"/>
                <a:gd name="T4" fmla="*/ 0 w 12"/>
                <a:gd name="T5" fmla="*/ 6 h 12"/>
                <a:gd name="T6" fmla="*/ 6 w 12"/>
                <a:gd name="T7" fmla="*/ 0 h 12"/>
                <a:gd name="T8" fmla="*/ 12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9"/>
                    <a:pt x="10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2" name="Freeform 391"/>
            <p:cNvSpPr/>
            <p:nvPr/>
          </p:nvSpPr>
          <p:spPr bwMode="auto">
            <a:xfrm>
              <a:off x="12311063" y="6219826"/>
              <a:ext cx="98425" cy="98425"/>
            </a:xfrm>
            <a:custGeom>
              <a:avLst/>
              <a:gdLst>
                <a:gd name="T0" fmla="*/ 6 w 12"/>
                <a:gd name="T1" fmla="*/ 0 h 12"/>
                <a:gd name="T2" fmla="*/ 12 w 12"/>
                <a:gd name="T3" fmla="*/ 6 h 12"/>
                <a:gd name="T4" fmla="*/ 7 w 12"/>
                <a:gd name="T5" fmla="*/ 12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ubicBezTo>
                    <a:pt x="3" y="12"/>
                    <a:pt x="1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3" name="Freeform 392"/>
            <p:cNvSpPr/>
            <p:nvPr/>
          </p:nvSpPr>
          <p:spPr bwMode="auto">
            <a:xfrm>
              <a:off x="11849101" y="5297488"/>
              <a:ext cx="100013" cy="98425"/>
            </a:xfrm>
            <a:custGeom>
              <a:avLst/>
              <a:gdLst>
                <a:gd name="T0" fmla="*/ 6 w 12"/>
                <a:gd name="T1" fmla="*/ 11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1"/>
                  </a:moveTo>
                  <a:cubicBezTo>
                    <a:pt x="3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4" name="Oval 393"/>
            <p:cNvSpPr>
              <a:spLocks noChangeArrowheads="1"/>
            </p:cNvSpPr>
            <p:nvPr/>
          </p:nvSpPr>
          <p:spPr bwMode="auto">
            <a:xfrm>
              <a:off x="9413876" y="7496176"/>
              <a:ext cx="100013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5" name="Freeform 394"/>
            <p:cNvSpPr/>
            <p:nvPr/>
          </p:nvSpPr>
          <p:spPr bwMode="auto">
            <a:xfrm>
              <a:off x="10928351" y="4827588"/>
              <a:ext cx="90488" cy="100013"/>
            </a:xfrm>
            <a:custGeom>
              <a:avLst/>
              <a:gdLst>
                <a:gd name="T0" fmla="*/ 11 w 11"/>
                <a:gd name="T1" fmla="*/ 6 h 12"/>
                <a:gd name="T2" fmla="*/ 5 w 11"/>
                <a:gd name="T3" fmla="*/ 12 h 12"/>
                <a:gd name="T4" fmla="*/ 0 w 11"/>
                <a:gd name="T5" fmla="*/ 6 h 12"/>
                <a:gd name="T6" fmla="*/ 6 w 11"/>
                <a:gd name="T7" fmla="*/ 0 h 12"/>
                <a:gd name="T8" fmla="*/ 11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10"/>
                    <a:pt x="9" y="12"/>
                    <a:pt x="5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6" name="Oval 395"/>
            <p:cNvSpPr>
              <a:spLocks noChangeArrowheads="1"/>
            </p:cNvSpPr>
            <p:nvPr/>
          </p:nvSpPr>
          <p:spPr bwMode="auto">
            <a:xfrm>
              <a:off x="9529763" y="7610476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7" name="Freeform 396"/>
            <p:cNvSpPr/>
            <p:nvPr/>
          </p:nvSpPr>
          <p:spPr bwMode="auto">
            <a:xfrm>
              <a:off x="10460038" y="8070851"/>
              <a:ext cx="98425" cy="100013"/>
            </a:xfrm>
            <a:custGeom>
              <a:avLst/>
              <a:gdLst>
                <a:gd name="T0" fmla="*/ 6 w 12"/>
                <a:gd name="T1" fmla="*/ 0 h 12"/>
                <a:gd name="T2" fmla="*/ 12 w 12"/>
                <a:gd name="T3" fmla="*/ 6 h 12"/>
                <a:gd name="T4" fmla="*/ 6 w 12"/>
                <a:gd name="T5" fmla="*/ 12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8" name="Freeform 397"/>
            <p:cNvSpPr/>
            <p:nvPr/>
          </p:nvSpPr>
          <p:spPr bwMode="auto">
            <a:xfrm>
              <a:off x="9423401" y="5403851"/>
              <a:ext cx="90488" cy="100013"/>
            </a:xfrm>
            <a:custGeom>
              <a:avLst/>
              <a:gdLst>
                <a:gd name="T0" fmla="*/ 5 w 11"/>
                <a:gd name="T1" fmla="*/ 12 h 12"/>
                <a:gd name="T2" fmla="*/ 0 w 11"/>
                <a:gd name="T3" fmla="*/ 6 h 12"/>
                <a:gd name="T4" fmla="*/ 6 w 11"/>
                <a:gd name="T5" fmla="*/ 1 h 12"/>
                <a:gd name="T6" fmla="*/ 11 w 11"/>
                <a:gd name="T7" fmla="*/ 7 h 12"/>
                <a:gd name="T8" fmla="*/ 5 w 1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3" y="0"/>
                    <a:pt x="6" y="1"/>
                  </a:cubicBezTo>
                  <a:cubicBezTo>
                    <a:pt x="9" y="1"/>
                    <a:pt x="11" y="3"/>
                    <a:pt x="11" y="7"/>
                  </a:cubicBezTo>
                  <a:cubicBezTo>
                    <a:pt x="11" y="10"/>
                    <a:pt x="8" y="12"/>
                    <a:pt x="5" y="1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89" name="Freeform 398"/>
            <p:cNvSpPr/>
            <p:nvPr/>
          </p:nvSpPr>
          <p:spPr bwMode="auto">
            <a:xfrm>
              <a:off x="9653588" y="5173663"/>
              <a:ext cx="90488" cy="98425"/>
            </a:xfrm>
            <a:custGeom>
              <a:avLst/>
              <a:gdLst>
                <a:gd name="T0" fmla="*/ 11 w 11"/>
                <a:gd name="T1" fmla="*/ 6 h 12"/>
                <a:gd name="T2" fmla="*/ 6 w 11"/>
                <a:gd name="T3" fmla="*/ 12 h 12"/>
                <a:gd name="T4" fmla="*/ 0 w 11"/>
                <a:gd name="T5" fmla="*/ 6 h 12"/>
                <a:gd name="T6" fmla="*/ 5 w 11"/>
                <a:gd name="T7" fmla="*/ 0 h 12"/>
                <a:gd name="T8" fmla="*/ 11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9" y="0"/>
                    <a:pt x="11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0" name="Oval 399"/>
            <p:cNvSpPr>
              <a:spLocks noChangeArrowheads="1"/>
            </p:cNvSpPr>
            <p:nvPr/>
          </p:nvSpPr>
          <p:spPr bwMode="auto">
            <a:xfrm>
              <a:off x="10460038" y="4827588"/>
              <a:ext cx="98425" cy="1000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1" name="Freeform 400"/>
            <p:cNvSpPr/>
            <p:nvPr/>
          </p:nvSpPr>
          <p:spPr bwMode="auto">
            <a:xfrm>
              <a:off x="11964988" y="7496176"/>
              <a:ext cx="98425" cy="98425"/>
            </a:xfrm>
            <a:custGeom>
              <a:avLst/>
              <a:gdLst>
                <a:gd name="T0" fmla="*/ 6 w 12"/>
                <a:gd name="T1" fmla="*/ 0 h 12"/>
                <a:gd name="T2" fmla="*/ 12 w 12"/>
                <a:gd name="T3" fmla="*/ 6 h 12"/>
                <a:gd name="T4" fmla="*/ 6 w 12"/>
                <a:gd name="T5" fmla="*/ 12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9" y="0"/>
                    <a:pt x="11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2" name="Freeform 401"/>
            <p:cNvSpPr/>
            <p:nvPr/>
          </p:nvSpPr>
          <p:spPr bwMode="auto">
            <a:xfrm>
              <a:off x="9537701" y="5297488"/>
              <a:ext cx="90488" cy="90488"/>
            </a:xfrm>
            <a:custGeom>
              <a:avLst/>
              <a:gdLst>
                <a:gd name="T0" fmla="*/ 6 w 11"/>
                <a:gd name="T1" fmla="*/ 11 h 11"/>
                <a:gd name="T2" fmla="*/ 0 w 11"/>
                <a:gd name="T3" fmla="*/ 6 h 11"/>
                <a:gd name="T4" fmla="*/ 6 w 11"/>
                <a:gd name="T5" fmla="*/ 0 h 11"/>
                <a:gd name="T6" fmla="*/ 11 w 11"/>
                <a:gd name="T7" fmla="*/ 5 h 11"/>
                <a:gd name="T8" fmla="*/ 6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3" name="Freeform 402"/>
            <p:cNvSpPr/>
            <p:nvPr/>
          </p:nvSpPr>
          <p:spPr bwMode="auto">
            <a:xfrm>
              <a:off x="9069388" y="6680201"/>
              <a:ext cx="98425" cy="98425"/>
            </a:xfrm>
            <a:custGeom>
              <a:avLst/>
              <a:gdLst>
                <a:gd name="T0" fmla="*/ 12 w 12"/>
                <a:gd name="T1" fmla="*/ 6 h 12"/>
                <a:gd name="T2" fmla="*/ 6 w 12"/>
                <a:gd name="T3" fmla="*/ 12 h 12"/>
                <a:gd name="T4" fmla="*/ 0 w 12"/>
                <a:gd name="T5" fmla="*/ 6 h 12"/>
                <a:gd name="T6" fmla="*/ 6 w 12"/>
                <a:gd name="T7" fmla="*/ 0 h 12"/>
                <a:gd name="T8" fmla="*/ 12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10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2" y="3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4" name="Freeform 403"/>
            <p:cNvSpPr/>
            <p:nvPr/>
          </p:nvSpPr>
          <p:spPr bwMode="auto">
            <a:xfrm>
              <a:off x="11734801" y="5181601"/>
              <a:ext cx="98425" cy="90488"/>
            </a:xfrm>
            <a:custGeom>
              <a:avLst/>
              <a:gdLst>
                <a:gd name="T0" fmla="*/ 12 w 12"/>
                <a:gd name="T1" fmla="*/ 5 h 11"/>
                <a:gd name="T2" fmla="*/ 6 w 12"/>
                <a:gd name="T3" fmla="*/ 11 h 11"/>
                <a:gd name="T4" fmla="*/ 0 w 12"/>
                <a:gd name="T5" fmla="*/ 6 h 11"/>
                <a:gd name="T6" fmla="*/ 6 w 12"/>
                <a:gd name="T7" fmla="*/ 0 h 11"/>
                <a:gd name="T8" fmla="*/ 12 w 12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2" y="5"/>
                  </a:moveTo>
                  <a:cubicBezTo>
                    <a:pt x="12" y="9"/>
                    <a:pt x="9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5" name="Freeform 404"/>
            <p:cNvSpPr/>
            <p:nvPr/>
          </p:nvSpPr>
          <p:spPr bwMode="auto">
            <a:xfrm>
              <a:off x="11734801" y="7726363"/>
              <a:ext cx="98425" cy="98425"/>
            </a:xfrm>
            <a:custGeom>
              <a:avLst/>
              <a:gdLst>
                <a:gd name="T0" fmla="*/ 6 w 12"/>
                <a:gd name="T1" fmla="*/ 0 h 12"/>
                <a:gd name="T2" fmla="*/ 11 w 12"/>
                <a:gd name="T3" fmla="*/ 6 h 12"/>
                <a:gd name="T4" fmla="*/ 6 w 12"/>
                <a:gd name="T5" fmla="*/ 12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2" y="9"/>
                    <a:pt x="9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6" name="Freeform 405"/>
            <p:cNvSpPr/>
            <p:nvPr/>
          </p:nvSpPr>
          <p:spPr bwMode="auto">
            <a:xfrm>
              <a:off x="9069388" y="6219826"/>
              <a:ext cx="98425" cy="98425"/>
            </a:xfrm>
            <a:custGeom>
              <a:avLst/>
              <a:gdLst>
                <a:gd name="T0" fmla="*/ 12 w 12"/>
                <a:gd name="T1" fmla="*/ 6 h 12"/>
                <a:gd name="T2" fmla="*/ 6 w 12"/>
                <a:gd name="T3" fmla="*/ 12 h 12"/>
                <a:gd name="T4" fmla="*/ 0 w 12"/>
                <a:gd name="T5" fmla="*/ 6 h 12"/>
                <a:gd name="T6" fmla="*/ 7 w 12"/>
                <a:gd name="T7" fmla="*/ 0 h 12"/>
                <a:gd name="T8" fmla="*/ 12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7" name="Freeform 406"/>
            <p:cNvSpPr/>
            <p:nvPr/>
          </p:nvSpPr>
          <p:spPr bwMode="auto">
            <a:xfrm>
              <a:off x="11964988" y="5413376"/>
              <a:ext cx="98425" cy="98425"/>
            </a:xfrm>
            <a:custGeom>
              <a:avLst/>
              <a:gdLst>
                <a:gd name="T0" fmla="*/ 6 w 12"/>
                <a:gd name="T1" fmla="*/ 11 h 12"/>
                <a:gd name="T2" fmla="*/ 0 w 12"/>
                <a:gd name="T3" fmla="*/ 5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1"/>
                  </a:moveTo>
                  <a:cubicBezTo>
                    <a:pt x="3" y="11"/>
                    <a:pt x="0" y="8"/>
                    <a:pt x="0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9"/>
                    <a:pt x="9" y="12"/>
                    <a:pt x="6" y="1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8" name="Freeform 407"/>
            <p:cNvSpPr/>
            <p:nvPr/>
          </p:nvSpPr>
          <p:spPr bwMode="auto">
            <a:xfrm>
              <a:off x="11618913" y="7840663"/>
              <a:ext cx="90488" cy="100013"/>
            </a:xfrm>
            <a:custGeom>
              <a:avLst/>
              <a:gdLst>
                <a:gd name="T0" fmla="*/ 11 w 11"/>
                <a:gd name="T1" fmla="*/ 6 h 12"/>
                <a:gd name="T2" fmla="*/ 6 w 11"/>
                <a:gd name="T3" fmla="*/ 12 h 12"/>
                <a:gd name="T4" fmla="*/ 0 w 11"/>
                <a:gd name="T5" fmla="*/ 6 h 12"/>
                <a:gd name="T6" fmla="*/ 5 w 11"/>
                <a:gd name="T7" fmla="*/ 1 h 12"/>
                <a:gd name="T8" fmla="*/ 11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9" y="0"/>
                    <a:pt x="11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899" name="Freeform 408"/>
            <p:cNvSpPr/>
            <p:nvPr/>
          </p:nvSpPr>
          <p:spPr bwMode="auto">
            <a:xfrm>
              <a:off x="9767888" y="7840663"/>
              <a:ext cx="90488" cy="100013"/>
            </a:xfrm>
            <a:custGeom>
              <a:avLst/>
              <a:gdLst>
                <a:gd name="T0" fmla="*/ 11 w 11"/>
                <a:gd name="T1" fmla="*/ 6 h 12"/>
                <a:gd name="T2" fmla="*/ 5 w 11"/>
                <a:gd name="T3" fmla="*/ 12 h 12"/>
                <a:gd name="T4" fmla="*/ 0 w 11"/>
                <a:gd name="T5" fmla="*/ 6 h 12"/>
                <a:gd name="T6" fmla="*/ 5 w 11"/>
                <a:gd name="T7" fmla="*/ 0 h 12"/>
                <a:gd name="T8" fmla="*/ 11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9"/>
                    <a:pt x="9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1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0" name="Freeform 409"/>
            <p:cNvSpPr/>
            <p:nvPr/>
          </p:nvSpPr>
          <p:spPr bwMode="auto">
            <a:xfrm>
              <a:off x="9299576" y="7380288"/>
              <a:ext cx="98425" cy="90488"/>
            </a:xfrm>
            <a:custGeom>
              <a:avLst/>
              <a:gdLst>
                <a:gd name="T0" fmla="*/ 12 w 12"/>
                <a:gd name="T1" fmla="*/ 6 h 11"/>
                <a:gd name="T2" fmla="*/ 6 w 12"/>
                <a:gd name="T3" fmla="*/ 11 h 11"/>
                <a:gd name="T4" fmla="*/ 0 w 12"/>
                <a:gd name="T5" fmla="*/ 6 h 11"/>
                <a:gd name="T6" fmla="*/ 6 w 12"/>
                <a:gd name="T7" fmla="*/ 0 h 11"/>
                <a:gd name="T8" fmla="*/ 12 w 12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2" y="6"/>
                  </a:moveTo>
                  <a:cubicBezTo>
                    <a:pt x="12" y="9"/>
                    <a:pt x="9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1" name="Oval 410"/>
            <p:cNvSpPr>
              <a:spLocks noChangeArrowheads="1"/>
            </p:cNvSpPr>
            <p:nvPr/>
          </p:nvSpPr>
          <p:spPr bwMode="auto">
            <a:xfrm>
              <a:off x="12080876" y="7380288"/>
              <a:ext cx="98425" cy="984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2" name="Freeform 411"/>
            <p:cNvSpPr/>
            <p:nvPr/>
          </p:nvSpPr>
          <p:spPr bwMode="auto">
            <a:xfrm>
              <a:off x="9767888" y="5059363"/>
              <a:ext cx="90488" cy="98425"/>
            </a:xfrm>
            <a:custGeom>
              <a:avLst/>
              <a:gdLst>
                <a:gd name="T0" fmla="*/ 11 w 11"/>
                <a:gd name="T1" fmla="*/ 6 h 12"/>
                <a:gd name="T2" fmla="*/ 6 w 11"/>
                <a:gd name="T3" fmla="*/ 12 h 12"/>
                <a:gd name="T4" fmla="*/ 0 w 11"/>
                <a:gd name="T5" fmla="*/ 6 h 12"/>
                <a:gd name="T6" fmla="*/ 6 w 11"/>
                <a:gd name="T7" fmla="*/ 0 h 12"/>
                <a:gd name="T8" fmla="*/ 11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9"/>
                    <a:pt x="9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3" name="Freeform 412"/>
            <p:cNvSpPr/>
            <p:nvPr/>
          </p:nvSpPr>
          <p:spPr bwMode="auto">
            <a:xfrm>
              <a:off x="10228263" y="8070851"/>
              <a:ext cx="90488" cy="100013"/>
            </a:xfrm>
            <a:custGeom>
              <a:avLst/>
              <a:gdLst>
                <a:gd name="T0" fmla="*/ 11 w 11"/>
                <a:gd name="T1" fmla="*/ 6 h 12"/>
                <a:gd name="T2" fmla="*/ 5 w 11"/>
                <a:gd name="T3" fmla="*/ 12 h 12"/>
                <a:gd name="T4" fmla="*/ 0 w 11"/>
                <a:gd name="T5" fmla="*/ 6 h 12"/>
                <a:gd name="T6" fmla="*/ 6 w 11"/>
                <a:gd name="T7" fmla="*/ 0 h 12"/>
                <a:gd name="T8" fmla="*/ 11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10"/>
                    <a:pt x="9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4" name="Freeform 413"/>
            <p:cNvSpPr/>
            <p:nvPr/>
          </p:nvSpPr>
          <p:spPr bwMode="auto">
            <a:xfrm>
              <a:off x="9307513" y="5527676"/>
              <a:ext cx="90488" cy="90488"/>
            </a:xfrm>
            <a:custGeom>
              <a:avLst/>
              <a:gdLst>
                <a:gd name="T0" fmla="*/ 5 w 11"/>
                <a:gd name="T1" fmla="*/ 0 h 11"/>
                <a:gd name="T2" fmla="*/ 11 w 11"/>
                <a:gd name="T3" fmla="*/ 5 h 11"/>
                <a:gd name="T4" fmla="*/ 5 w 11"/>
                <a:gd name="T5" fmla="*/ 11 h 11"/>
                <a:gd name="T6" fmla="*/ 0 w 11"/>
                <a:gd name="T7" fmla="*/ 6 h 11"/>
                <a:gd name="T8" fmla="*/ 5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8" y="0"/>
                    <a:pt x="11" y="2"/>
                    <a:pt x="11" y="5"/>
                  </a:cubicBezTo>
                  <a:cubicBezTo>
                    <a:pt x="11" y="9"/>
                    <a:pt x="8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5" name="Freeform 414"/>
            <p:cNvSpPr/>
            <p:nvPr/>
          </p:nvSpPr>
          <p:spPr bwMode="auto">
            <a:xfrm>
              <a:off x="12088813" y="5527676"/>
              <a:ext cx="90488" cy="98425"/>
            </a:xfrm>
            <a:custGeom>
              <a:avLst/>
              <a:gdLst>
                <a:gd name="T0" fmla="*/ 5 w 11"/>
                <a:gd name="T1" fmla="*/ 0 h 12"/>
                <a:gd name="T2" fmla="*/ 11 w 11"/>
                <a:gd name="T3" fmla="*/ 6 h 12"/>
                <a:gd name="T4" fmla="*/ 5 w 11"/>
                <a:gd name="T5" fmla="*/ 11 h 12"/>
                <a:gd name="T6" fmla="*/ 0 w 11"/>
                <a:gd name="T7" fmla="*/ 6 h 12"/>
                <a:gd name="T8" fmla="*/ 5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cubicBezTo>
                    <a:pt x="8" y="0"/>
                    <a:pt x="11" y="3"/>
                    <a:pt x="11" y="6"/>
                  </a:cubicBezTo>
                  <a:cubicBezTo>
                    <a:pt x="11" y="9"/>
                    <a:pt x="8" y="12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6" name="Freeform 415"/>
            <p:cNvSpPr/>
            <p:nvPr/>
          </p:nvSpPr>
          <p:spPr bwMode="auto">
            <a:xfrm>
              <a:off x="11618913" y="5067301"/>
              <a:ext cx="100013" cy="90488"/>
            </a:xfrm>
            <a:custGeom>
              <a:avLst/>
              <a:gdLst>
                <a:gd name="T0" fmla="*/ 6 w 12"/>
                <a:gd name="T1" fmla="*/ 11 h 11"/>
                <a:gd name="T2" fmla="*/ 0 w 12"/>
                <a:gd name="T3" fmla="*/ 5 h 11"/>
                <a:gd name="T4" fmla="*/ 6 w 12"/>
                <a:gd name="T5" fmla="*/ 0 h 11"/>
                <a:gd name="T6" fmla="*/ 12 w 12"/>
                <a:gd name="T7" fmla="*/ 5 h 11"/>
                <a:gd name="T8" fmla="*/ 6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3" y="11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8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7" name="Freeform 416"/>
            <p:cNvSpPr/>
            <p:nvPr/>
          </p:nvSpPr>
          <p:spPr bwMode="auto">
            <a:xfrm>
              <a:off x="11158538" y="8080376"/>
              <a:ext cx="90488" cy="90488"/>
            </a:xfrm>
            <a:custGeom>
              <a:avLst/>
              <a:gdLst>
                <a:gd name="T0" fmla="*/ 11 w 11"/>
                <a:gd name="T1" fmla="*/ 5 h 11"/>
                <a:gd name="T2" fmla="*/ 5 w 11"/>
                <a:gd name="T3" fmla="*/ 11 h 11"/>
                <a:gd name="T4" fmla="*/ 0 w 11"/>
                <a:gd name="T5" fmla="*/ 5 h 11"/>
                <a:gd name="T6" fmla="*/ 5 w 11"/>
                <a:gd name="T7" fmla="*/ 0 h 11"/>
                <a:gd name="T8" fmla="*/ 11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5"/>
                  </a:moveTo>
                  <a:cubicBezTo>
                    <a:pt x="11" y="9"/>
                    <a:pt x="8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8" name="Freeform 417"/>
            <p:cNvSpPr/>
            <p:nvPr/>
          </p:nvSpPr>
          <p:spPr bwMode="auto">
            <a:xfrm>
              <a:off x="12311063" y="6919913"/>
              <a:ext cx="98425" cy="90488"/>
            </a:xfrm>
            <a:custGeom>
              <a:avLst/>
              <a:gdLst>
                <a:gd name="T0" fmla="*/ 12 w 12"/>
                <a:gd name="T1" fmla="*/ 6 h 11"/>
                <a:gd name="T2" fmla="*/ 6 w 12"/>
                <a:gd name="T3" fmla="*/ 11 h 11"/>
                <a:gd name="T4" fmla="*/ 0 w 12"/>
                <a:gd name="T5" fmla="*/ 6 h 11"/>
                <a:gd name="T6" fmla="*/ 6 w 12"/>
                <a:gd name="T7" fmla="*/ 0 h 11"/>
                <a:gd name="T8" fmla="*/ 12 w 12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2" y="6"/>
                  </a:moveTo>
                  <a:cubicBezTo>
                    <a:pt x="12" y="9"/>
                    <a:pt x="9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09" name="Freeform 418"/>
            <p:cNvSpPr/>
            <p:nvPr/>
          </p:nvSpPr>
          <p:spPr bwMode="auto">
            <a:xfrm>
              <a:off x="9069388" y="6919913"/>
              <a:ext cx="98425" cy="90488"/>
            </a:xfrm>
            <a:custGeom>
              <a:avLst/>
              <a:gdLst>
                <a:gd name="T0" fmla="*/ 6 w 12"/>
                <a:gd name="T1" fmla="*/ 0 h 11"/>
                <a:gd name="T2" fmla="*/ 11 w 12"/>
                <a:gd name="T3" fmla="*/ 5 h 11"/>
                <a:gd name="T4" fmla="*/ 6 w 12"/>
                <a:gd name="T5" fmla="*/ 11 h 11"/>
                <a:gd name="T6" fmla="*/ 0 w 12"/>
                <a:gd name="T7" fmla="*/ 5 h 11"/>
                <a:gd name="T8" fmla="*/ 6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0"/>
                  </a:moveTo>
                  <a:cubicBezTo>
                    <a:pt x="9" y="0"/>
                    <a:pt x="11" y="2"/>
                    <a:pt x="11" y="5"/>
                  </a:cubicBezTo>
                  <a:cubicBezTo>
                    <a:pt x="12" y="8"/>
                    <a:pt x="9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0" name="Freeform 419"/>
            <p:cNvSpPr/>
            <p:nvPr/>
          </p:nvSpPr>
          <p:spPr bwMode="auto">
            <a:xfrm>
              <a:off x="9069388" y="5989638"/>
              <a:ext cx="98425" cy="98425"/>
            </a:xfrm>
            <a:custGeom>
              <a:avLst/>
              <a:gdLst>
                <a:gd name="T0" fmla="*/ 7 w 12"/>
                <a:gd name="T1" fmla="*/ 0 h 12"/>
                <a:gd name="T2" fmla="*/ 12 w 12"/>
                <a:gd name="T3" fmla="*/ 6 h 12"/>
                <a:gd name="T4" fmla="*/ 6 w 12"/>
                <a:gd name="T5" fmla="*/ 11 h 12"/>
                <a:gd name="T6" fmla="*/ 1 w 12"/>
                <a:gd name="T7" fmla="*/ 5 h 12"/>
                <a:gd name="T8" fmla="*/ 7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cubicBezTo>
                    <a:pt x="10" y="0"/>
                    <a:pt x="12" y="3"/>
                    <a:pt x="12" y="6"/>
                  </a:cubicBezTo>
                  <a:cubicBezTo>
                    <a:pt x="12" y="9"/>
                    <a:pt x="9" y="12"/>
                    <a:pt x="6" y="11"/>
                  </a:cubicBezTo>
                  <a:cubicBezTo>
                    <a:pt x="3" y="11"/>
                    <a:pt x="0" y="8"/>
                    <a:pt x="1" y="5"/>
                  </a:cubicBezTo>
                  <a:cubicBezTo>
                    <a:pt x="1" y="2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1" name="Freeform 420"/>
            <p:cNvSpPr/>
            <p:nvPr/>
          </p:nvSpPr>
          <p:spPr bwMode="auto">
            <a:xfrm>
              <a:off x="10228263" y="4827588"/>
              <a:ext cx="100013" cy="100013"/>
            </a:xfrm>
            <a:custGeom>
              <a:avLst/>
              <a:gdLst>
                <a:gd name="T0" fmla="*/ 6 w 12"/>
                <a:gd name="T1" fmla="*/ 0 h 12"/>
                <a:gd name="T2" fmla="*/ 12 w 12"/>
                <a:gd name="T3" fmla="*/ 6 h 12"/>
                <a:gd name="T4" fmla="*/ 6 w 12"/>
                <a:gd name="T5" fmla="*/ 12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2" name="Freeform 421"/>
            <p:cNvSpPr/>
            <p:nvPr/>
          </p:nvSpPr>
          <p:spPr bwMode="auto">
            <a:xfrm>
              <a:off x="12319001" y="5989638"/>
              <a:ext cx="90488" cy="98425"/>
            </a:xfrm>
            <a:custGeom>
              <a:avLst/>
              <a:gdLst>
                <a:gd name="T0" fmla="*/ 11 w 11"/>
                <a:gd name="T1" fmla="*/ 6 h 12"/>
                <a:gd name="T2" fmla="*/ 5 w 11"/>
                <a:gd name="T3" fmla="*/ 12 h 12"/>
                <a:gd name="T4" fmla="*/ 0 w 11"/>
                <a:gd name="T5" fmla="*/ 6 h 12"/>
                <a:gd name="T6" fmla="*/ 5 w 11"/>
                <a:gd name="T7" fmla="*/ 0 h 12"/>
                <a:gd name="T8" fmla="*/ 11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9"/>
                    <a:pt x="8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9" y="1"/>
                    <a:pt x="11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3" name="Freeform 422"/>
            <p:cNvSpPr/>
            <p:nvPr/>
          </p:nvSpPr>
          <p:spPr bwMode="auto">
            <a:xfrm>
              <a:off x="11504613" y="7964488"/>
              <a:ext cx="90488" cy="90488"/>
            </a:xfrm>
            <a:custGeom>
              <a:avLst/>
              <a:gdLst>
                <a:gd name="T0" fmla="*/ 6 w 11"/>
                <a:gd name="T1" fmla="*/ 0 h 11"/>
                <a:gd name="T2" fmla="*/ 11 w 11"/>
                <a:gd name="T3" fmla="*/ 6 h 11"/>
                <a:gd name="T4" fmla="*/ 5 w 11"/>
                <a:gd name="T5" fmla="*/ 11 h 11"/>
                <a:gd name="T6" fmla="*/ 0 w 11"/>
                <a:gd name="T7" fmla="*/ 5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8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4" name="Freeform 423"/>
            <p:cNvSpPr/>
            <p:nvPr/>
          </p:nvSpPr>
          <p:spPr bwMode="auto">
            <a:xfrm>
              <a:off x="11158538" y="4837113"/>
              <a:ext cx="90488" cy="90488"/>
            </a:xfrm>
            <a:custGeom>
              <a:avLst/>
              <a:gdLst>
                <a:gd name="T0" fmla="*/ 6 w 11"/>
                <a:gd name="T1" fmla="*/ 11 h 11"/>
                <a:gd name="T2" fmla="*/ 0 w 11"/>
                <a:gd name="T3" fmla="*/ 5 h 11"/>
                <a:gd name="T4" fmla="*/ 5 w 11"/>
                <a:gd name="T5" fmla="*/ 0 h 11"/>
                <a:gd name="T6" fmla="*/ 11 w 11"/>
                <a:gd name="T7" fmla="*/ 5 h 11"/>
                <a:gd name="T8" fmla="*/ 6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3" y="11"/>
                    <a:pt x="0" y="9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5" name="Freeform 424"/>
            <p:cNvSpPr/>
            <p:nvPr/>
          </p:nvSpPr>
          <p:spPr bwMode="auto">
            <a:xfrm>
              <a:off x="12195176" y="7264401"/>
              <a:ext cx="98425" cy="100013"/>
            </a:xfrm>
            <a:custGeom>
              <a:avLst/>
              <a:gdLst>
                <a:gd name="T0" fmla="*/ 6 w 12"/>
                <a:gd name="T1" fmla="*/ 0 h 12"/>
                <a:gd name="T2" fmla="*/ 12 w 12"/>
                <a:gd name="T3" fmla="*/ 6 h 12"/>
                <a:gd name="T4" fmla="*/ 6 w 12"/>
                <a:gd name="T5" fmla="*/ 11 h 12"/>
                <a:gd name="T6" fmla="*/ 0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9" y="0"/>
                    <a:pt x="12" y="3"/>
                    <a:pt x="12" y="6"/>
                  </a:cubicBezTo>
                  <a:cubicBezTo>
                    <a:pt x="11" y="9"/>
                    <a:pt x="9" y="12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6" name="Oval 425"/>
            <p:cNvSpPr>
              <a:spLocks noChangeArrowheads="1"/>
            </p:cNvSpPr>
            <p:nvPr/>
          </p:nvSpPr>
          <p:spPr bwMode="auto">
            <a:xfrm>
              <a:off x="12203113" y="5643563"/>
              <a:ext cx="90488" cy="904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7" name="Freeform 426"/>
            <p:cNvSpPr/>
            <p:nvPr/>
          </p:nvSpPr>
          <p:spPr bwMode="auto">
            <a:xfrm>
              <a:off x="9883776" y="7956551"/>
              <a:ext cx="90488" cy="98425"/>
            </a:xfrm>
            <a:custGeom>
              <a:avLst/>
              <a:gdLst>
                <a:gd name="T0" fmla="*/ 11 w 11"/>
                <a:gd name="T1" fmla="*/ 6 h 12"/>
                <a:gd name="T2" fmla="*/ 5 w 11"/>
                <a:gd name="T3" fmla="*/ 12 h 12"/>
                <a:gd name="T4" fmla="*/ 0 w 11"/>
                <a:gd name="T5" fmla="*/ 6 h 12"/>
                <a:gd name="T6" fmla="*/ 6 w 11"/>
                <a:gd name="T7" fmla="*/ 0 h 12"/>
                <a:gd name="T8" fmla="*/ 11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9"/>
                    <a:pt x="8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8" name="Freeform 427"/>
            <p:cNvSpPr/>
            <p:nvPr/>
          </p:nvSpPr>
          <p:spPr bwMode="auto">
            <a:xfrm>
              <a:off x="9183688" y="7264401"/>
              <a:ext cx="98425" cy="90488"/>
            </a:xfrm>
            <a:custGeom>
              <a:avLst/>
              <a:gdLst>
                <a:gd name="T0" fmla="*/ 12 w 12"/>
                <a:gd name="T1" fmla="*/ 6 h 11"/>
                <a:gd name="T2" fmla="*/ 6 w 12"/>
                <a:gd name="T3" fmla="*/ 11 h 11"/>
                <a:gd name="T4" fmla="*/ 0 w 12"/>
                <a:gd name="T5" fmla="*/ 5 h 11"/>
                <a:gd name="T6" fmla="*/ 6 w 12"/>
                <a:gd name="T7" fmla="*/ 0 h 11"/>
                <a:gd name="T8" fmla="*/ 12 w 12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2" y="6"/>
                  </a:moveTo>
                  <a:cubicBezTo>
                    <a:pt x="12" y="9"/>
                    <a:pt x="9" y="11"/>
                    <a:pt x="6" y="11"/>
                  </a:cubicBezTo>
                  <a:cubicBezTo>
                    <a:pt x="3" y="11"/>
                    <a:pt x="0" y="9"/>
                    <a:pt x="0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19" name="Freeform 428"/>
            <p:cNvSpPr/>
            <p:nvPr/>
          </p:nvSpPr>
          <p:spPr bwMode="auto">
            <a:xfrm>
              <a:off x="9191626" y="5643563"/>
              <a:ext cx="90488" cy="90488"/>
            </a:xfrm>
            <a:custGeom>
              <a:avLst/>
              <a:gdLst>
                <a:gd name="T0" fmla="*/ 5 w 11"/>
                <a:gd name="T1" fmla="*/ 0 h 11"/>
                <a:gd name="T2" fmla="*/ 11 w 11"/>
                <a:gd name="T3" fmla="*/ 6 h 11"/>
                <a:gd name="T4" fmla="*/ 5 w 11"/>
                <a:gd name="T5" fmla="*/ 11 h 11"/>
                <a:gd name="T6" fmla="*/ 0 w 11"/>
                <a:gd name="T7" fmla="*/ 6 h 11"/>
                <a:gd name="T8" fmla="*/ 5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8" y="0"/>
                    <a:pt x="11" y="2"/>
                    <a:pt x="11" y="6"/>
                  </a:cubicBezTo>
                  <a:cubicBezTo>
                    <a:pt x="11" y="9"/>
                    <a:pt x="8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0" name="Oval 429"/>
            <p:cNvSpPr>
              <a:spLocks noChangeArrowheads="1"/>
            </p:cNvSpPr>
            <p:nvPr/>
          </p:nvSpPr>
          <p:spPr bwMode="auto">
            <a:xfrm>
              <a:off x="11504613" y="4951413"/>
              <a:ext cx="90488" cy="904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1" name="Freeform 430"/>
            <p:cNvSpPr/>
            <p:nvPr/>
          </p:nvSpPr>
          <p:spPr bwMode="auto">
            <a:xfrm>
              <a:off x="9883776" y="4951413"/>
              <a:ext cx="90488" cy="90488"/>
            </a:xfrm>
            <a:custGeom>
              <a:avLst/>
              <a:gdLst>
                <a:gd name="T0" fmla="*/ 6 w 11"/>
                <a:gd name="T1" fmla="*/ 0 h 11"/>
                <a:gd name="T2" fmla="*/ 11 w 11"/>
                <a:gd name="T3" fmla="*/ 5 h 11"/>
                <a:gd name="T4" fmla="*/ 6 w 11"/>
                <a:gd name="T5" fmla="*/ 11 h 11"/>
                <a:gd name="T6" fmla="*/ 0 w 11"/>
                <a:gd name="T7" fmla="*/ 5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2" name="Freeform 431"/>
            <p:cNvSpPr/>
            <p:nvPr/>
          </p:nvSpPr>
          <p:spPr bwMode="auto">
            <a:xfrm>
              <a:off x="10812463" y="8194676"/>
              <a:ext cx="90488" cy="90488"/>
            </a:xfrm>
            <a:custGeom>
              <a:avLst/>
              <a:gdLst>
                <a:gd name="T0" fmla="*/ 10 w 11"/>
                <a:gd name="T1" fmla="*/ 6 h 11"/>
                <a:gd name="T2" fmla="*/ 5 w 11"/>
                <a:gd name="T3" fmla="*/ 11 h 11"/>
                <a:gd name="T4" fmla="*/ 0 w 11"/>
                <a:gd name="T5" fmla="*/ 5 h 11"/>
                <a:gd name="T6" fmla="*/ 5 w 11"/>
                <a:gd name="T7" fmla="*/ 0 h 11"/>
                <a:gd name="T8" fmla="*/ 1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0" y="6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3" name="Oval 432"/>
            <p:cNvSpPr>
              <a:spLocks noChangeArrowheads="1"/>
            </p:cNvSpPr>
            <p:nvPr/>
          </p:nvSpPr>
          <p:spPr bwMode="auto">
            <a:xfrm>
              <a:off x="10574338" y="8194676"/>
              <a:ext cx="90488" cy="904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4" name="Freeform 433"/>
            <p:cNvSpPr/>
            <p:nvPr/>
          </p:nvSpPr>
          <p:spPr bwMode="auto">
            <a:xfrm>
              <a:off x="12433301" y="6573838"/>
              <a:ext cx="90488" cy="90488"/>
            </a:xfrm>
            <a:custGeom>
              <a:avLst/>
              <a:gdLst>
                <a:gd name="T0" fmla="*/ 5 w 11"/>
                <a:gd name="T1" fmla="*/ 11 h 11"/>
                <a:gd name="T2" fmla="*/ 0 w 11"/>
                <a:gd name="T3" fmla="*/ 5 h 11"/>
                <a:gd name="T4" fmla="*/ 5 w 11"/>
                <a:gd name="T5" fmla="*/ 0 h 11"/>
                <a:gd name="T6" fmla="*/ 10 w 11"/>
                <a:gd name="T7" fmla="*/ 6 h 11"/>
                <a:gd name="T8" fmla="*/ 5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3"/>
                    <a:pt x="10" y="6"/>
                  </a:cubicBezTo>
                  <a:cubicBezTo>
                    <a:pt x="10" y="9"/>
                    <a:pt x="8" y="11"/>
                    <a:pt x="5" y="1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5" name="Oval 434"/>
            <p:cNvSpPr>
              <a:spLocks noChangeArrowheads="1"/>
            </p:cNvSpPr>
            <p:nvPr/>
          </p:nvSpPr>
          <p:spPr bwMode="auto">
            <a:xfrm>
              <a:off x="12433301" y="6343651"/>
              <a:ext cx="82550" cy="904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6" name="Freeform 435"/>
            <p:cNvSpPr/>
            <p:nvPr/>
          </p:nvSpPr>
          <p:spPr bwMode="auto">
            <a:xfrm>
              <a:off x="8961438" y="6573838"/>
              <a:ext cx="90488" cy="90488"/>
            </a:xfrm>
            <a:custGeom>
              <a:avLst/>
              <a:gdLst>
                <a:gd name="T0" fmla="*/ 11 w 11"/>
                <a:gd name="T1" fmla="*/ 5 h 11"/>
                <a:gd name="T2" fmla="*/ 5 w 11"/>
                <a:gd name="T3" fmla="*/ 11 h 11"/>
                <a:gd name="T4" fmla="*/ 0 w 11"/>
                <a:gd name="T5" fmla="*/ 5 h 11"/>
                <a:gd name="T6" fmla="*/ 5 w 11"/>
                <a:gd name="T7" fmla="*/ 0 h 11"/>
                <a:gd name="T8" fmla="*/ 11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5"/>
                  </a:moveTo>
                  <a:cubicBezTo>
                    <a:pt x="11" y="8"/>
                    <a:pt x="8" y="10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7" name="Oval 436"/>
            <p:cNvSpPr>
              <a:spLocks noChangeArrowheads="1"/>
            </p:cNvSpPr>
            <p:nvPr/>
          </p:nvSpPr>
          <p:spPr bwMode="auto">
            <a:xfrm>
              <a:off x="8961438" y="6343651"/>
              <a:ext cx="90488" cy="809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8" name="Oval 437"/>
            <p:cNvSpPr>
              <a:spLocks noChangeArrowheads="1"/>
            </p:cNvSpPr>
            <p:nvPr/>
          </p:nvSpPr>
          <p:spPr bwMode="auto">
            <a:xfrm>
              <a:off x="10812463" y="4721226"/>
              <a:ext cx="90488" cy="904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29" name="Freeform 438"/>
            <p:cNvSpPr/>
            <p:nvPr/>
          </p:nvSpPr>
          <p:spPr bwMode="auto">
            <a:xfrm>
              <a:off x="10582276" y="4721226"/>
              <a:ext cx="90488" cy="90488"/>
            </a:xfrm>
            <a:custGeom>
              <a:avLst/>
              <a:gdLst>
                <a:gd name="T0" fmla="*/ 5 w 11"/>
                <a:gd name="T1" fmla="*/ 0 h 11"/>
                <a:gd name="T2" fmla="*/ 11 w 11"/>
                <a:gd name="T3" fmla="*/ 5 h 11"/>
                <a:gd name="T4" fmla="*/ 5 w 11"/>
                <a:gd name="T5" fmla="*/ 11 h 11"/>
                <a:gd name="T6" fmla="*/ 0 w 11"/>
                <a:gd name="T7" fmla="*/ 5 h 11"/>
                <a:gd name="T8" fmla="*/ 5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5" y="11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0" name="Oval 439"/>
            <p:cNvSpPr>
              <a:spLocks noChangeArrowheads="1"/>
            </p:cNvSpPr>
            <p:nvPr/>
          </p:nvSpPr>
          <p:spPr bwMode="auto">
            <a:xfrm>
              <a:off x="9998076" y="8080376"/>
              <a:ext cx="90488" cy="904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1" name="Freeform 440"/>
            <p:cNvSpPr/>
            <p:nvPr/>
          </p:nvSpPr>
          <p:spPr bwMode="auto">
            <a:xfrm>
              <a:off x="11388726" y="8080376"/>
              <a:ext cx="90488" cy="90488"/>
            </a:xfrm>
            <a:custGeom>
              <a:avLst/>
              <a:gdLst>
                <a:gd name="T0" fmla="*/ 11 w 11"/>
                <a:gd name="T1" fmla="*/ 5 h 11"/>
                <a:gd name="T2" fmla="*/ 5 w 11"/>
                <a:gd name="T3" fmla="*/ 11 h 11"/>
                <a:gd name="T4" fmla="*/ 0 w 11"/>
                <a:gd name="T5" fmla="*/ 5 h 11"/>
                <a:gd name="T6" fmla="*/ 5 w 11"/>
                <a:gd name="T7" fmla="*/ 0 h 11"/>
                <a:gd name="T8" fmla="*/ 11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5"/>
                  </a:moveTo>
                  <a:cubicBezTo>
                    <a:pt x="11" y="8"/>
                    <a:pt x="8" y="11"/>
                    <a:pt x="5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2" name="Freeform 441"/>
            <p:cNvSpPr/>
            <p:nvPr/>
          </p:nvSpPr>
          <p:spPr bwMode="auto">
            <a:xfrm>
              <a:off x="12319001" y="7150101"/>
              <a:ext cx="82550" cy="90488"/>
            </a:xfrm>
            <a:custGeom>
              <a:avLst/>
              <a:gdLst>
                <a:gd name="T0" fmla="*/ 10 w 10"/>
                <a:gd name="T1" fmla="*/ 6 h 11"/>
                <a:gd name="T2" fmla="*/ 5 w 10"/>
                <a:gd name="T3" fmla="*/ 11 h 11"/>
                <a:gd name="T4" fmla="*/ 0 w 10"/>
                <a:gd name="T5" fmla="*/ 6 h 11"/>
                <a:gd name="T6" fmla="*/ 5 w 10"/>
                <a:gd name="T7" fmla="*/ 0 h 11"/>
                <a:gd name="T8" fmla="*/ 10 w 10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6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1"/>
                    <a:pt x="10" y="3"/>
                    <a:pt x="10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3" name="Freeform 442"/>
            <p:cNvSpPr/>
            <p:nvPr/>
          </p:nvSpPr>
          <p:spPr bwMode="auto">
            <a:xfrm>
              <a:off x="10344151" y="8194676"/>
              <a:ext cx="90488" cy="90488"/>
            </a:xfrm>
            <a:custGeom>
              <a:avLst/>
              <a:gdLst>
                <a:gd name="T0" fmla="*/ 11 w 11"/>
                <a:gd name="T1" fmla="*/ 5 h 11"/>
                <a:gd name="T2" fmla="*/ 6 w 11"/>
                <a:gd name="T3" fmla="*/ 10 h 11"/>
                <a:gd name="T4" fmla="*/ 0 w 11"/>
                <a:gd name="T5" fmla="*/ 5 h 11"/>
                <a:gd name="T6" fmla="*/ 6 w 11"/>
                <a:gd name="T7" fmla="*/ 0 h 11"/>
                <a:gd name="T8" fmla="*/ 11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5"/>
                  </a:moveTo>
                  <a:cubicBezTo>
                    <a:pt x="11" y="8"/>
                    <a:pt x="9" y="10"/>
                    <a:pt x="6" y="10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4" name="Freeform 443"/>
            <p:cNvSpPr/>
            <p:nvPr/>
          </p:nvSpPr>
          <p:spPr bwMode="auto">
            <a:xfrm>
              <a:off x="12319001" y="5767388"/>
              <a:ext cx="90488" cy="80963"/>
            </a:xfrm>
            <a:custGeom>
              <a:avLst/>
              <a:gdLst>
                <a:gd name="T0" fmla="*/ 5 w 11"/>
                <a:gd name="T1" fmla="*/ 0 h 10"/>
                <a:gd name="T2" fmla="*/ 11 w 11"/>
                <a:gd name="T3" fmla="*/ 5 h 10"/>
                <a:gd name="T4" fmla="*/ 5 w 11"/>
                <a:gd name="T5" fmla="*/ 10 h 10"/>
                <a:gd name="T6" fmla="*/ 0 w 11"/>
                <a:gd name="T7" fmla="*/ 5 h 10"/>
                <a:gd name="T8" fmla="*/ 5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5" name="Freeform 444"/>
            <p:cNvSpPr/>
            <p:nvPr/>
          </p:nvSpPr>
          <p:spPr bwMode="auto">
            <a:xfrm>
              <a:off x="9077326" y="7150101"/>
              <a:ext cx="82550" cy="90488"/>
            </a:xfrm>
            <a:custGeom>
              <a:avLst/>
              <a:gdLst>
                <a:gd name="T0" fmla="*/ 5 w 10"/>
                <a:gd name="T1" fmla="*/ 11 h 11"/>
                <a:gd name="T2" fmla="*/ 0 w 10"/>
                <a:gd name="T3" fmla="*/ 5 h 11"/>
                <a:gd name="T4" fmla="*/ 5 w 10"/>
                <a:gd name="T5" fmla="*/ 0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10" y="9"/>
                    <a:pt x="8" y="11"/>
                    <a:pt x="5" y="1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6" name="Freeform 445"/>
            <p:cNvSpPr/>
            <p:nvPr/>
          </p:nvSpPr>
          <p:spPr bwMode="auto">
            <a:xfrm>
              <a:off x="12433301" y="6804026"/>
              <a:ext cx="82550" cy="90488"/>
            </a:xfrm>
            <a:custGeom>
              <a:avLst/>
              <a:gdLst>
                <a:gd name="T0" fmla="*/ 10 w 10"/>
                <a:gd name="T1" fmla="*/ 6 h 11"/>
                <a:gd name="T2" fmla="*/ 5 w 10"/>
                <a:gd name="T3" fmla="*/ 11 h 11"/>
                <a:gd name="T4" fmla="*/ 0 w 10"/>
                <a:gd name="T5" fmla="*/ 6 h 11"/>
                <a:gd name="T6" fmla="*/ 5 w 10"/>
                <a:gd name="T7" fmla="*/ 0 h 11"/>
                <a:gd name="T8" fmla="*/ 10 w 10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6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7" name="Freeform 446"/>
            <p:cNvSpPr/>
            <p:nvPr/>
          </p:nvSpPr>
          <p:spPr bwMode="auto">
            <a:xfrm>
              <a:off x="8953501" y="6804026"/>
              <a:ext cx="90488" cy="90488"/>
            </a:xfrm>
            <a:custGeom>
              <a:avLst/>
              <a:gdLst>
                <a:gd name="T0" fmla="*/ 6 w 11"/>
                <a:gd name="T1" fmla="*/ 0 h 11"/>
                <a:gd name="T2" fmla="*/ 11 w 11"/>
                <a:gd name="T3" fmla="*/ 6 h 11"/>
                <a:gd name="T4" fmla="*/ 5 w 11"/>
                <a:gd name="T5" fmla="*/ 11 h 11"/>
                <a:gd name="T6" fmla="*/ 1 w 11"/>
                <a:gd name="T7" fmla="*/ 5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8" y="11"/>
                    <a:pt x="5" y="11"/>
                  </a:cubicBezTo>
                  <a:cubicBezTo>
                    <a:pt x="3" y="10"/>
                    <a:pt x="0" y="8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8" name="Freeform 447"/>
            <p:cNvSpPr/>
            <p:nvPr/>
          </p:nvSpPr>
          <p:spPr bwMode="auto">
            <a:xfrm>
              <a:off x="11044238" y="8194676"/>
              <a:ext cx="90488" cy="90488"/>
            </a:xfrm>
            <a:custGeom>
              <a:avLst/>
              <a:gdLst>
                <a:gd name="T0" fmla="*/ 10 w 11"/>
                <a:gd name="T1" fmla="*/ 5 h 11"/>
                <a:gd name="T2" fmla="*/ 5 w 11"/>
                <a:gd name="T3" fmla="*/ 11 h 11"/>
                <a:gd name="T4" fmla="*/ 0 w 11"/>
                <a:gd name="T5" fmla="*/ 5 h 11"/>
                <a:gd name="T6" fmla="*/ 5 w 11"/>
                <a:gd name="T7" fmla="*/ 0 h 11"/>
                <a:gd name="T8" fmla="*/ 1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0" y="5"/>
                  </a:moveTo>
                  <a:cubicBezTo>
                    <a:pt x="11" y="8"/>
                    <a:pt x="8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39" name="Freeform 448"/>
            <p:cNvSpPr/>
            <p:nvPr/>
          </p:nvSpPr>
          <p:spPr bwMode="auto">
            <a:xfrm>
              <a:off x="8961438" y="6111876"/>
              <a:ext cx="90488" cy="82550"/>
            </a:xfrm>
            <a:custGeom>
              <a:avLst/>
              <a:gdLst>
                <a:gd name="T0" fmla="*/ 10 w 11"/>
                <a:gd name="T1" fmla="*/ 5 h 10"/>
                <a:gd name="T2" fmla="*/ 5 w 11"/>
                <a:gd name="T3" fmla="*/ 10 h 10"/>
                <a:gd name="T4" fmla="*/ 0 w 11"/>
                <a:gd name="T5" fmla="*/ 5 h 10"/>
                <a:gd name="T6" fmla="*/ 5 w 11"/>
                <a:gd name="T7" fmla="*/ 0 h 10"/>
                <a:gd name="T8" fmla="*/ 10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0" name="Oval 449"/>
            <p:cNvSpPr>
              <a:spLocks noChangeArrowheads="1"/>
            </p:cNvSpPr>
            <p:nvPr/>
          </p:nvSpPr>
          <p:spPr bwMode="auto">
            <a:xfrm>
              <a:off x="11388726" y="4837113"/>
              <a:ext cx="90488" cy="904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1" name="Freeform 450"/>
            <p:cNvSpPr/>
            <p:nvPr/>
          </p:nvSpPr>
          <p:spPr bwMode="auto">
            <a:xfrm>
              <a:off x="9077326" y="5757863"/>
              <a:ext cx="90488" cy="90488"/>
            </a:xfrm>
            <a:custGeom>
              <a:avLst/>
              <a:gdLst>
                <a:gd name="T0" fmla="*/ 5 w 11"/>
                <a:gd name="T1" fmla="*/ 11 h 11"/>
                <a:gd name="T2" fmla="*/ 0 w 11"/>
                <a:gd name="T3" fmla="*/ 6 h 11"/>
                <a:gd name="T4" fmla="*/ 5 w 11"/>
                <a:gd name="T5" fmla="*/ 0 h 11"/>
                <a:gd name="T6" fmla="*/ 10 w 11"/>
                <a:gd name="T7" fmla="*/ 5 h 11"/>
                <a:gd name="T8" fmla="*/ 5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11" y="8"/>
                    <a:pt x="8" y="11"/>
                    <a:pt x="5" y="1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2" name="Oval 451"/>
            <p:cNvSpPr>
              <a:spLocks noChangeArrowheads="1"/>
            </p:cNvSpPr>
            <p:nvPr/>
          </p:nvSpPr>
          <p:spPr bwMode="auto">
            <a:xfrm>
              <a:off x="10352088" y="4721226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3" name="Freeform 452"/>
            <p:cNvSpPr/>
            <p:nvPr/>
          </p:nvSpPr>
          <p:spPr bwMode="auto">
            <a:xfrm>
              <a:off x="9998076" y="4837113"/>
              <a:ext cx="90488" cy="80963"/>
            </a:xfrm>
            <a:custGeom>
              <a:avLst/>
              <a:gdLst>
                <a:gd name="T0" fmla="*/ 11 w 11"/>
                <a:gd name="T1" fmla="*/ 5 h 10"/>
                <a:gd name="T2" fmla="*/ 6 w 11"/>
                <a:gd name="T3" fmla="*/ 10 h 10"/>
                <a:gd name="T4" fmla="*/ 0 w 11"/>
                <a:gd name="T5" fmla="*/ 5 h 10"/>
                <a:gd name="T6" fmla="*/ 6 w 11"/>
                <a:gd name="T7" fmla="*/ 0 h 10"/>
                <a:gd name="T8" fmla="*/ 11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8"/>
                    <a:pt x="9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4" name="Freeform 453"/>
            <p:cNvSpPr/>
            <p:nvPr/>
          </p:nvSpPr>
          <p:spPr bwMode="auto">
            <a:xfrm>
              <a:off x="12433301" y="6111876"/>
              <a:ext cx="90488" cy="82550"/>
            </a:xfrm>
            <a:custGeom>
              <a:avLst/>
              <a:gdLst>
                <a:gd name="T0" fmla="*/ 11 w 11"/>
                <a:gd name="T1" fmla="*/ 5 h 10"/>
                <a:gd name="T2" fmla="*/ 5 w 11"/>
                <a:gd name="T3" fmla="*/ 10 h 10"/>
                <a:gd name="T4" fmla="*/ 0 w 11"/>
                <a:gd name="T5" fmla="*/ 5 h 10"/>
                <a:gd name="T6" fmla="*/ 5 w 11"/>
                <a:gd name="T7" fmla="*/ 0 h 10"/>
                <a:gd name="T8" fmla="*/ 11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8"/>
                    <a:pt x="8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5" name="Freeform 454"/>
            <p:cNvSpPr/>
            <p:nvPr/>
          </p:nvSpPr>
          <p:spPr bwMode="auto">
            <a:xfrm>
              <a:off x="11044238" y="4721226"/>
              <a:ext cx="90488" cy="90488"/>
            </a:xfrm>
            <a:custGeom>
              <a:avLst/>
              <a:gdLst>
                <a:gd name="T0" fmla="*/ 6 w 11"/>
                <a:gd name="T1" fmla="*/ 0 h 11"/>
                <a:gd name="T2" fmla="*/ 11 w 11"/>
                <a:gd name="T3" fmla="*/ 5 h 11"/>
                <a:gd name="T4" fmla="*/ 5 w 11"/>
                <a:gd name="T5" fmla="*/ 10 h 11"/>
                <a:gd name="T6" fmla="*/ 0 w 11"/>
                <a:gd name="T7" fmla="*/ 5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6" name="Oval 455"/>
            <p:cNvSpPr>
              <a:spLocks noChangeArrowheads="1"/>
            </p:cNvSpPr>
            <p:nvPr/>
          </p:nvSpPr>
          <p:spPr bwMode="auto">
            <a:xfrm>
              <a:off x="9423401" y="7734301"/>
              <a:ext cx="80963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7" name="Oval 456"/>
            <p:cNvSpPr>
              <a:spLocks noChangeArrowheads="1"/>
            </p:cNvSpPr>
            <p:nvPr/>
          </p:nvSpPr>
          <p:spPr bwMode="auto">
            <a:xfrm>
              <a:off x="11972926" y="7734301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8" name="Oval 457"/>
            <p:cNvSpPr>
              <a:spLocks noChangeArrowheads="1"/>
            </p:cNvSpPr>
            <p:nvPr/>
          </p:nvSpPr>
          <p:spPr bwMode="auto">
            <a:xfrm>
              <a:off x="12088813" y="7618413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49" name="Freeform 458"/>
            <p:cNvSpPr/>
            <p:nvPr/>
          </p:nvSpPr>
          <p:spPr bwMode="auto">
            <a:xfrm>
              <a:off x="11858626" y="7848601"/>
              <a:ext cx="82550" cy="92075"/>
            </a:xfrm>
            <a:custGeom>
              <a:avLst/>
              <a:gdLst>
                <a:gd name="T0" fmla="*/ 10 w 10"/>
                <a:gd name="T1" fmla="*/ 5 h 11"/>
                <a:gd name="T2" fmla="*/ 5 w 10"/>
                <a:gd name="T3" fmla="*/ 10 h 11"/>
                <a:gd name="T4" fmla="*/ 0 w 10"/>
                <a:gd name="T5" fmla="*/ 5 h 11"/>
                <a:gd name="T6" fmla="*/ 5 w 10"/>
                <a:gd name="T7" fmla="*/ 0 h 11"/>
                <a:gd name="T8" fmla="*/ 10 w 10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0" name="Oval 459"/>
            <p:cNvSpPr>
              <a:spLocks noChangeArrowheads="1"/>
            </p:cNvSpPr>
            <p:nvPr/>
          </p:nvSpPr>
          <p:spPr bwMode="auto">
            <a:xfrm>
              <a:off x="9537701" y="7848601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1" name="Oval 460"/>
            <p:cNvSpPr>
              <a:spLocks noChangeArrowheads="1"/>
            </p:cNvSpPr>
            <p:nvPr/>
          </p:nvSpPr>
          <p:spPr bwMode="auto">
            <a:xfrm>
              <a:off x="9307513" y="7618413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2" name="Freeform 461"/>
            <p:cNvSpPr/>
            <p:nvPr/>
          </p:nvSpPr>
          <p:spPr bwMode="auto">
            <a:xfrm>
              <a:off x="9423401" y="5181601"/>
              <a:ext cx="90488" cy="82550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5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1" y="8"/>
                    <a:pt x="8" y="10"/>
                    <a:pt x="6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3" name="Oval 462"/>
            <p:cNvSpPr>
              <a:spLocks noChangeArrowheads="1"/>
            </p:cNvSpPr>
            <p:nvPr/>
          </p:nvSpPr>
          <p:spPr bwMode="auto">
            <a:xfrm>
              <a:off x="11972926" y="5181601"/>
              <a:ext cx="82550" cy="904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4" name="Freeform 463"/>
            <p:cNvSpPr/>
            <p:nvPr/>
          </p:nvSpPr>
          <p:spPr bwMode="auto">
            <a:xfrm>
              <a:off x="11274426" y="8194676"/>
              <a:ext cx="82550" cy="90488"/>
            </a:xfrm>
            <a:custGeom>
              <a:avLst/>
              <a:gdLst>
                <a:gd name="T0" fmla="*/ 10 w 10"/>
                <a:gd name="T1" fmla="*/ 6 h 11"/>
                <a:gd name="T2" fmla="*/ 5 w 10"/>
                <a:gd name="T3" fmla="*/ 11 h 11"/>
                <a:gd name="T4" fmla="*/ 0 w 10"/>
                <a:gd name="T5" fmla="*/ 5 h 11"/>
                <a:gd name="T6" fmla="*/ 5 w 10"/>
                <a:gd name="T7" fmla="*/ 0 h 11"/>
                <a:gd name="T8" fmla="*/ 10 w 10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6"/>
                  </a:moveTo>
                  <a:cubicBezTo>
                    <a:pt x="10" y="8"/>
                    <a:pt x="8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8" y="0"/>
                    <a:pt x="10" y="3"/>
                    <a:pt x="10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5" name="Freeform 464"/>
            <p:cNvSpPr/>
            <p:nvPr/>
          </p:nvSpPr>
          <p:spPr bwMode="auto">
            <a:xfrm>
              <a:off x="9537701" y="5067301"/>
              <a:ext cx="90488" cy="82550"/>
            </a:xfrm>
            <a:custGeom>
              <a:avLst/>
              <a:gdLst>
                <a:gd name="T0" fmla="*/ 11 w 11"/>
                <a:gd name="T1" fmla="*/ 5 h 10"/>
                <a:gd name="T2" fmla="*/ 6 w 11"/>
                <a:gd name="T3" fmla="*/ 10 h 10"/>
                <a:gd name="T4" fmla="*/ 0 w 11"/>
                <a:gd name="T5" fmla="*/ 5 h 10"/>
                <a:gd name="T6" fmla="*/ 5 w 11"/>
                <a:gd name="T7" fmla="*/ 0 h 10"/>
                <a:gd name="T8" fmla="*/ 11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8"/>
                    <a:pt x="8" y="10"/>
                    <a:pt x="6" y="10"/>
                  </a:cubicBezTo>
                  <a:cubicBezTo>
                    <a:pt x="3" y="10"/>
                    <a:pt x="1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6" name="Freeform 465"/>
            <p:cNvSpPr/>
            <p:nvPr/>
          </p:nvSpPr>
          <p:spPr bwMode="auto">
            <a:xfrm>
              <a:off x="9307513" y="5297488"/>
              <a:ext cx="90488" cy="82550"/>
            </a:xfrm>
            <a:custGeom>
              <a:avLst/>
              <a:gdLst>
                <a:gd name="T0" fmla="*/ 10 w 11"/>
                <a:gd name="T1" fmla="*/ 5 h 10"/>
                <a:gd name="T2" fmla="*/ 5 w 11"/>
                <a:gd name="T3" fmla="*/ 10 h 10"/>
                <a:gd name="T4" fmla="*/ 0 w 11"/>
                <a:gd name="T5" fmla="*/ 5 h 10"/>
                <a:gd name="T6" fmla="*/ 5 w 11"/>
                <a:gd name="T7" fmla="*/ 0 h 10"/>
                <a:gd name="T8" fmla="*/ 10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1" y="3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7" name="Freeform 466"/>
            <p:cNvSpPr/>
            <p:nvPr/>
          </p:nvSpPr>
          <p:spPr bwMode="auto">
            <a:xfrm>
              <a:off x="10121901" y="8194676"/>
              <a:ext cx="82550" cy="8255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5 h 10"/>
                <a:gd name="T4" fmla="*/ 4 w 10"/>
                <a:gd name="T5" fmla="*/ 10 h 10"/>
                <a:gd name="T6" fmla="*/ 0 w 10"/>
                <a:gd name="T7" fmla="*/ 5 h 10"/>
                <a:gd name="T8" fmla="*/ 5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7" y="0"/>
                    <a:pt x="10" y="3"/>
                    <a:pt x="10" y="5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8" name="Freeform 467"/>
            <p:cNvSpPr/>
            <p:nvPr/>
          </p:nvSpPr>
          <p:spPr bwMode="auto">
            <a:xfrm>
              <a:off x="11858626" y="5067301"/>
              <a:ext cx="82550" cy="90488"/>
            </a:xfrm>
            <a:custGeom>
              <a:avLst/>
              <a:gdLst>
                <a:gd name="T0" fmla="*/ 5 w 10"/>
                <a:gd name="T1" fmla="*/ 0 h 11"/>
                <a:gd name="T2" fmla="*/ 10 w 10"/>
                <a:gd name="T3" fmla="*/ 5 h 11"/>
                <a:gd name="T4" fmla="*/ 5 w 10"/>
                <a:gd name="T5" fmla="*/ 11 h 11"/>
                <a:gd name="T6" fmla="*/ 0 w 10"/>
                <a:gd name="T7" fmla="*/ 6 h 11"/>
                <a:gd name="T8" fmla="*/ 5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cubicBezTo>
                    <a:pt x="8" y="0"/>
                    <a:pt x="10" y="3"/>
                    <a:pt x="10" y="5"/>
                  </a:cubicBezTo>
                  <a:cubicBezTo>
                    <a:pt x="10" y="8"/>
                    <a:pt x="8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59" name="Freeform 468"/>
            <p:cNvSpPr/>
            <p:nvPr/>
          </p:nvSpPr>
          <p:spPr bwMode="auto">
            <a:xfrm>
              <a:off x="12088813" y="5297488"/>
              <a:ext cx="82550" cy="90488"/>
            </a:xfrm>
            <a:custGeom>
              <a:avLst/>
              <a:gdLst>
                <a:gd name="T0" fmla="*/ 10 w 10"/>
                <a:gd name="T1" fmla="*/ 5 h 11"/>
                <a:gd name="T2" fmla="*/ 5 w 10"/>
                <a:gd name="T3" fmla="*/ 11 h 11"/>
                <a:gd name="T4" fmla="*/ 0 w 10"/>
                <a:gd name="T5" fmla="*/ 6 h 11"/>
                <a:gd name="T6" fmla="*/ 5 w 10"/>
                <a:gd name="T7" fmla="*/ 0 h 11"/>
                <a:gd name="T8" fmla="*/ 10 w 10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5"/>
                  </a:moveTo>
                  <a:cubicBezTo>
                    <a:pt x="10" y="8"/>
                    <a:pt x="8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2" y="1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0" name="Freeform 469"/>
            <p:cNvSpPr/>
            <p:nvPr/>
          </p:nvSpPr>
          <p:spPr bwMode="auto">
            <a:xfrm>
              <a:off x="9653588" y="7964488"/>
              <a:ext cx="82550" cy="8255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5 h 10"/>
                <a:gd name="T4" fmla="*/ 5 w 10"/>
                <a:gd name="T5" fmla="*/ 10 h 10"/>
                <a:gd name="T6" fmla="*/ 0 w 10"/>
                <a:gd name="T7" fmla="*/ 5 h 10"/>
                <a:gd name="T8" fmla="*/ 5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1" name="Freeform 470"/>
            <p:cNvSpPr/>
            <p:nvPr/>
          </p:nvSpPr>
          <p:spPr bwMode="auto">
            <a:xfrm>
              <a:off x="11742738" y="7964488"/>
              <a:ext cx="82550" cy="8255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3"/>
                    <a:pt x="10" y="5"/>
                  </a:cubicBezTo>
                  <a:cubicBezTo>
                    <a:pt x="10" y="8"/>
                    <a:pt x="7" y="10"/>
                    <a:pt x="5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2" name="Freeform 471"/>
            <p:cNvSpPr/>
            <p:nvPr/>
          </p:nvSpPr>
          <p:spPr bwMode="auto">
            <a:xfrm>
              <a:off x="8961438" y="5881688"/>
              <a:ext cx="82550" cy="8255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4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2" y="10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3" name="Oval 472"/>
            <p:cNvSpPr>
              <a:spLocks noChangeArrowheads="1"/>
            </p:cNvSpPr>
            <p:nvPr/>
          </p:nvSpPr>
          <p:spPr bwMode="auto">
            <a:xfrm>
              <a:off x="12433301" y="7042151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4" name="Oval 473"/>
            <p:cNvSpPr>
              <a:spLocks noChangeArrowheads="1"/>
            </p:cNvSpPr>
            <p:nvPr/>
          </p:nvSpPr>
          <p:spPr bwMode="auto">
            <a:xfrm>
              <a:off x="12203113" y="7504113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5" name="Freeform 474"/>
            <p:cNvSpPr/>
            <p:nvPr/>
          </p:nvSpPr>
          <p:spPr bwMode="auto">
            <a:xfrm>
              <a:off x="8961438" y="7034213"/>
              <a:ext cx="82550" cy="90488"/>
            </a:xfrm>
            <a:custGeom>
              <a:avLst/>
              <a:gdLst>
                <a:gd name="T0" fmla="*/ 5 w 10"/>
                <a:gd name="T1" fmla="*/ 10 h 11"/>
                <a:gd name="T2" fmla="*/ 0 w 10"/>
                <a:gd name="T3" fmla="*/ 6 h 11"/>
                <a:gd name="T4" fmla="*/ 5 w 10"/>
                <a:gd name="T5" fmla="*/ 0 h 11"/>
                <a:gd name="T6" fmla="*/ 10 w 10"/>
                <a:gd name="T7" fmla="*/ 5 h 11"/>
                <a:gd name="T8" fmla="*/ 5 w 10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0"/>
                  </a:move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6" name="Oval 475"/>
            <p:cNvSpPr>
              <a:spLocks noChangeArrowheads="1"/>
            </p:cNvSpPr>
            <p:nvPr/>
          </p:nvSpPr>
          <p:spPr bwMode="auto">
            <a:xfrm>
              <a:off x="12433301" y="5881688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7" name="Freeform 476"/>
            <p:cNvSpPr/>
            <p:nvPr/>
          </p:nvSpPr>
          <p:spPr bwMode="auto">
            <a:xfrm>
              <a:off x="9191626" y="7504113"/>
              <a:ext cx="82550" cy="82550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7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8" name="Freeform 477"/>
            <p:cNvSpPr/>
            <p:nvPr/>
          </p:nvSpPr>
          <p:spPr bwMode="auto">
            <a:xfrm>
              <a:off x="10121901" y="4721226"/>
              <a:ext cx="82550" cy="8255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69" name="Freeform 478"/>
            <p:cNvSpPr/>
            <p:nvPr/>
          </p:nvSpPr>
          <p:spPr bwMode="auto">
            <a:xfrm>
              <a:off x="9661526" y="4951413"/>
              <a:ext cx="82550" cy="8255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9" y="8"/>
                    <a:pt x="7" y="10"/>
                    <a:pt x="5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0" name="Oval 479"/>
            <p:cNvSpPr>
              <a:spLocks noChangeArrowheads="1"/>
            </p:cNvSpPr>
            <p:nvPr/>
          </p:nvSpPr>
          <p:spPr bwMode="auto">
            <a:xfrm>
              <a:off x="9191626" y="5413376"/>
              <a:ext cx="82550" cy="8096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1" name="Freeform 480"/>
            <p:cNvSpPr/>
            <p:nvPr/>
          </p:nvSpPr>
          <p:spPr bwMode="auto">
            <a:xfrm>
              <a:off x="11282363" y="4721226"/>
              <a:ext cx="82550" cy="82550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2" name="Oval 481"/>
            <p:cNvSpPr>
              <a:spLocks noChangeArrowheads="1"/>
            </p:cNvSpPr>
            <p:nvPr/>
          </p:nvSpPr>
          <p:spPr bwMode="auto">
            <a:xfrm>
              <a:off x="11742738" y="4951413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3" name="Freeform 482"/>
            <p:cNvSpPr/>
            <p:nvPr/>
          </p:nvSpPr>
          <p:spPr bwMode="auto">
            <a:xfrm>
              <a:off x="12203113" y="5421313"/>
              <a:ext cx="82550" cy="8255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4" name="Freeform 483"/>
            <p:cNvSpPr/>
            <p:nvPr/>
          </p:nvSpPr>
          <p:spPr bwMode="auto">
            <a:xfrm>
              <a:off x="10698163" y="8310563"/>
              <a:ext cx="82550" cy="8255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5 h 10"/>
                <a:gd name="T4" fmla="*/ 5 w 10"/>
                <a:gd name="T5" fmla="*/ 10 h 10"/>
                <a:gd name="T6" fmla="*/ 0 w 10"/>
                <a:gd name="T7" fmla="*/ 5 h 10"/>
                <a:gd name="T8" fmla="*/ 5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5" name="Oval 484"/>
            <p:cNvSpPr>
              <a:spLocks noChangeArrowheads="1"/>
            </p:cNvSpPr>
            <p:nvPr/>
          </p:nvSpPr>
          <p:spPr bwMode="auto">
            <a:xfrm>
              <a:off x="8847138" y="6457951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6" name="Freeform 485"/>
            <p:cNvSpPr/>
            <p:nvPr/>
          </p:nvSpPr>
          <p:spPr bwMode="auto">
            <a:xfrm>
              <a:off x="12549188" y="6457951"/>
              <a:ext cx="82550" cy="8255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8" y="1"/>
                    <a:pt x="10" y="3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7" name="Freeform 486"/>
            <p:cNvSpPr/>
            <p:nvPr/>
          </p:nvSpPr>
          <p:spPr bwMode="auto">
            <a:xfrm>
              <a:off x="10467976" y="8310563"/>
              <a:ext cx="82550" cy="82550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8" name="Freeform 487"/>
            <p:cNvSpPr/>
            <p:nvPr/>
          </p:nvSpPr>
          <p:spPr bwMode="auto">
            <a:xfrm>
              <a:off x="9767888" y="8080376"/>
              <a:ext cx="82550" cy="8255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79" name="Freeform 488"/>
            <p:cNvSpPr/>
            <p:nvPr/>
          </p:nvSpPr>
          <p:spPr bwMode="auto">
            <a:xfrm>
              <a:off x="9077326" y="7388226"/>
              <a:ext cx="82550" cy="8255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5 h 10"/>
                <a:gd name="T4" fmla="*/ 5 w 10"/>
                <a:gd name="T5" fmla="*/ 10 h 10"/>
                <a:gd name="T6" fmla="*/ 0 w 10"/>
                <a:gd name="T7" fmla="*/ 5 h 10"/>
                <a:gd name="T8" fmla="*/ 5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7" y="0"/>
                    <a:pt x="10" y="2"/>
                    <a:pt x="10" y="5"/>
                  </a:cubicBezTo>
                  <a:cubicBezTo>
                    <a:pt x="10" y="7"/>
                    <a:pt x="8" y="9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0" name="Freeform 489"/>
            <p:cNvSpPr/>
            <p:nvPr/>
          </p:nvSpPr>
          <p:spPr bwMode="auto">
            <a:xfrm>
              <a:off x="9775826" y="4837113"/>
              <a:ext cx="82550" cy="80963"/>
            </a:xfrm>
            <a:custGeom>
              <a:avLst/>
              <a:gdLst>
                <a:gd name="T0" fmla="*/ 9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9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5"/>
                  </a:moveTo>
                  <a:cubicBezTo>
                    <a:pt x="9" y="8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9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1" name="Oval 490"/>
            <p:cNvSpPr>
              <a:spLocks noChangeArrowheads="1"/>
            </p:cNvSpPr>
            <p:nvPr/>
          </p:nvSpPr>
          <p:spPr bwMode="auto">
            <a:xfrm>
              <a:off x="12319001" y="7388226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2" name="Freeform 491"/>
            <p:cNvSpPr/>
            <p:nvPr/>
          </p:nvSpPr>
          <p:spPr bwMode="auto">
            <a:xfrm>
              <a:off x="9077326" y="5535613"/>
              <a:ext cx="82550" cy="74613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4 h 9"/>
                <a:gd name="T4" fmla="*/ 5 w 10"/>
                <a:gd name="T5" fmla="*/ 9 h 9"/>
                <a:gd name="T6" fmla="*/ 0 w 10"/>
                <a:gd name="T7" fmla="*/ 5 h 9"/>
                <a:gd name="T8" fmla="*/ 5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8" y="0"/>
                    <a:pt x="10" y="2"/>
                    <a:pt x="10" y="4"/>
                  </a:cubicBezTo>
                  <a:cubicBezTo>
                    <a:pt x="10" y="7"/>
                    <a:pt x="8" y="9"/>
                    <a:pt x="5" y="9"/>
                  </a:cubicBezTo>
                  <a:cubicBezTo>
                    <a:pt x="3" y="9"/>
                    <a:pt x="1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3" name="Oval 492"/>
            <p:cNvSpPr>
              <a:spLocks noChangeArrowheads="1"/>
            </p:cNvSpPr>
            <p:nvPr/>
          </p:nvSpPr>
          <p:spPr bwMode="auto">
            <a:xfrm>
              <a:off x="8847138" y="6688138"/>
              <a:ext cx="82550" cy="825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4" name="Freeform 493"/>
            <p:cNvSpPr/>
            <p:nvPr/>
          </p:nvSpPr>
          <p:spPr bwMode="auto">
            <a:xfrm>
              <a:off x="10928351" y="8318501"/>
              <a:ext cx="82550" cy="74613"/>
            </a:xfrm>
            <a:custGeom>
              <a:avLst/>
              <a:gdLst>
                <a:gd name="T0" fmla="*/ 5 w 10"/>
                <a:gd name="T1" fmla="*/ 9 h 9"/>
                <a:gd name="T2" fmla="*/ 0 w 10"/>
                <a:gd name="T3" fmla="*/ 4 h 9"/>
                <a:gd name="T4" fmla="*/ 5 w 10"/>
                <a:gd name="T5" fmla="*/ 0 h 9"/>
                <a:gd name="T6" fmla="*/ 10 w 10"/>
                <a:gd name="T7" fmla="*/ 4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10" y="7"/>
                    <a:pt x="8" y="9"/>
                    <a:pt x="5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5" name="Freeform 494"/>
            <p:cNvSpPr/>
            <p:nvPr/>
          </p:nvSpPr>
          <p:spPr bwMode="auto">
            <a:xfrm>
              <a:off x="10467976" y="4605338"/>
              <a:ext cx="82550" cy="8255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5 h 10"/>
                <a:gd name="T4" fmla="*/ 5 w 10"/>
                <a:gd name="T5" fmla="*/ 10 h 10"/>
                <a:gd name="T6" fmla="*/ 0 w 10"/>
                <a:gd name="T7" fmla="*/ 5 h 10"/>
                <a:gd name="T8" fmla="*/ 5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6" name="Freeform 496"/>
            <p:cNvSpPr/>
            <p:nvPr/>
          </p:nvSpPr>
          <p:spPr bwMode="auto">
            <a:xfrm>
              <a:off x="10698163" y="4605338"/>
              <a:ext cx="82550" cy="8255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5 h 10"/>
                <a:gd name="T4" fmla="*/ 5 w 10"/>
                <a:gd name="T5" fmla="*/ 10 h 10"/>
                <a:gd name="T6" fmla="*/ 0 w 10"/>
                <a:gd name="T7" fmla="*/ 5 h 10"/>
                <a:gd name="T8" fmla="*/ 5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8" y="0"/>
                    <a:pt x="10" y="3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7" name="Freeform 497"/>
            <p:cNvSpPr/>
            <p:nvPr/>
          </p:nvSpPr>
          <p:spPr bwMode="auto">
            <a:xfrm>
              <a:off x="8847138" y="6227763"/>
              <a:ext cx="82550" cy="8255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5 h 10"/>
                <a:gd name="T4" fmla="*/ 5 w 10"/>
                <a:gd name="T5" fmla="*/ 10 h 10"/>
                <a:gd name="T6" fmla="*/ 0 w 10"/>
                <a:gd name="T7" fmla="*/ 5 h 10"/>
                <a:gd name="T8" fmla="*/ 5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8" y="0"/>
                    <a:pt x="10" y="2"/>
                    <a:pt x="10" y="5"/>
                  </a:cubicBezTo>
                  <a:cubicBezTo>
                    <a:pt x="10" y="7"/>
                    <a:pt x="8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8" name="Freeform 498"/>
            <p:cNvSpPr/>
            <p:nvPr/>
          </p:nvSpPr>
          <p:spPr bwMode="auto">
            <a:xfrm>
              <a:off x="11628438" y="8088313"/>
              <a:ext cx="73025" cy="74613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0 w 9"/>
                <a:gd name="T5" fmla="*/ 4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89" name="Oval 499"/>
            <p:cNvSpPr>
              <a:spLocks noChangeArrowheads="1"/>
            </p:cNvSpPr>
            <p:nvPr/>
          </p:nvSpPr>
          <p:spPr bwMode="auto">
            <a:xfrm>
              <a:off x="12549188" y="6697663"/>
              <a:ext cx="82550" cy="730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0" name="Freeform 500"/>
            <p:cNvSpPr/>
            <p:nvPr/>
          </p:nvSpPr>
          <p:spPr bwMode="auto">
            <a:xfrm>
              <a:off x="12319001" y="5535613"/>
              <a:ext cx="82550" cy="82550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6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1" name="Freeform 501"/>
            <p:cNvSpPr/>
            <p:nvPr/>
          </p:nvSpPr>
          <p:spPr bwMode="auto">
            <a:xfrm>
              <a:off x="11628438" y="4837113"/>
              <a:ext cx="80963" cy="80963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1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7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2" name="Freeform 502"/>
            <p:cNvSpPr/>
            <p:nvPr/>
          </p:nvSpPr>
          <p:spPr bwMode="auto">
            <a:xfrm>
              <a:off x="12557126" y="6227763"/>
              <a:ext cx="74613" cy="82550"/>
            </a:xfrm>
            <a:custGeom>
              <a:avLst/>
              <a:gdLst>
                <a:gd name="T0" fmla="*/ 4 w 9"/>
                <a:gd name="T1" fmla="*/ 0 h 10"/>
                <a:gd name="T2" fmla="*/ 9 w 9"/>
                <a:gd name="T3" fmla="*/ 5 h 10"/>
                <a:gd name="T4" fmla="*/ 5 w 9"/>
                <a:gd name="T5" fmla="*/ 10 h 10"/>
                <a:gd name="T6" fmla="*/ 0 w 9"/>
                <a:gd name="T7" fmla="*/ 5 h 10"/>
                <a:gd name="T8" fmla="*/ 4 w 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7" y="0"/>
                    <a:pt x="9" y="3"/>
                    <a:pt x="9" y="5"/>
                  </a:cubicBezTo>
                  <a:cubicBezTo>
                    <a:pt x="9" y="8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3" name="Freeform 503"/>
            <p:cNvSpPr/>
            <p:nvPr/>
          </p:nvSpPr>
          <p:spPr bwMode="auto">
            <a:xfrm>
              <a:off x="10936288" y="4605338"/>
              <a:ext cx="74613" cy="82550"/>
            </a:xfrm>
            <a:custGeom>
              <a:avLst/>
              <a:gdLst>
                <a:gd name="T0" fmla="*/ 9 w 9"/>
                <a:gd name="T1" fmla="*/ 5 h 10"/>
                <a:gd name="T2" fmla="*/ 4 w 9"/>
                <a:gd name="T3" fmla="*/ 10 h 10"/>
                <a:gd name="T4" fmla="*/ 0 w 9"/>
                <a:gd name="T5" fmla="*/ 5 h 10"/>
                <a:gd name="T6" fmla="*/ 5 w 9"/>
                <a:gd name="T7" fmla="*/ 0 h 10"/>
                <a:gd name="T8" fmla="*/ 9 w 9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5"/>
                  </a:moveTo>
                  <a:cubicBezTo>
                    <a:pt x="9" y="8"/>
                    <a:pt x="7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4" name="Freeform 504"/>
            <p:cNvSpPr/>
            <p:nvPr/>
          </p:nvSpPr>
          <p:spPr bwMode="auto">
            <a:xfrm>
              <a:off x="12549188" y="6927850"/>
              <a:ext cx="82550" cy="73025"/>
            </a:xfrm>
            <a:custGeom>
              <a:avLst/>
              <a:gdLst>
                <a:gd name="T0" fmla="*/ 5 w 10"/>
                <a:gd name="T1" fmla="*/ 9 h 9"/>
                <a:gd name="T2" fmla="*/ 1 w 10"/>
                <a:gd name="T3" fmla="*/ 4 h 9"/>
                <a:gd name="T4" fmla="*/ 5 w 10"/>
                <a:gd name="T5" fmla="*/ 0 h 9"/>
                <a:gd name="T6" fmla="*/ 1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2" y="9"/>
                    <a:pt x="0" y="7"/>
                    <a:pt x="1" y="4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7"/>
                    <a:pt x="8" y="9"/>
                    <a:pt x="5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5" name="Freeform 505"/>
            <p:cNvSpPr/>
            <p:nvPr/>
          </p:nvSpPr>
          <p:spPr bwMode="auto">
            <a:xfrm>
              <a:off x="11166476" y="8318500"/>
              <a:ext cx="74613" cy="7461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4 h 9"/>
                <a:gd name="T6" fmla="*/ 4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6" name="Freeform 506"/>
            <p:cNvSpPr/>
            <p:nvPr/>
          </p:nvSpPr>
          <p:spPr bwMode="auto">
            <a:xfrm>
              <a:off x="9891713" y="8194675"/>
              <a:ext cx="74613" cy="82550"/>
            </a:xfrm>
            <a:custGeom>
              <a:avLst/>
              <a:gdLst>
                <a:gd name="T0" fmla="*/ 9 w 9"/>
                <a:gd name="T1" fmla="*/ 5 h 10"/>
                <a:gd name="T2" fmla="*/ 4 w 9"/>
                <a:gd name="T3" fmla="*/ 10 h 10"/>
                <a:gd name="T4" fmla="*/ 0 w 9"/>
                <a:gd name="T5" fmla="*/ 5 h 10"/>
                <a:gd name="T6" fmla="*/ 4 w 9"/>
                <a:gd name="T7" fmla="*/ 0 h 10"/>
                <a:gd name="T8" fmla="*/ 9 w 9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5"/>
                  </a:moveTo>
                  <a:cubicBezTo>
                    <a:pt x="9" y="8"/>
                    <a:pt x="7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7" y="0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7" name="Freeform 507"/>
            <p:cNvSpPr/>
            <p:nvPr/>
          </p:nvSpPr>
          <p:spPr bwMode="auto">
            <a:xfrm>
              <a:off x="8961438" y="7272338"/>
              <a:ext cx="74613" cy="74613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0 w 9"/>
                <a:gd name="T5" fmla="*/ 5 h 9"/>
                <a:gd name="T6" fmla="*/ 5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8" name="Freeform 508"/>
            <p:cNvSpPr/>
            <p:nvPr/>
          </p:nvSpPr>
          <p:spPr bwMode="auto">
            <a:xfrm>
              <a:off x="12557126" y="5997575"/>
              <a:ext cx="74613" cy="82550"/>
            </a:xfrm>
            <a:custGeom>
              <a:avLst/>
              <a:gdLst>
                <a:gd name="T0" fmla="*/ 5 w 9"/>
                <a:gd name="T1" fmla="*/ 0 h 10"/>
                <a:gd name="T2" fmla="*/ 9 w 9"/>
                <a:gd name="T3" fmla="*/ 5 h 10"/>
                <a:gd name="T4" fmla="*/ 4 w 9"/>
                <a:gd name="T5" fmla="*/ 10 h 10"/>
                <a:gd name="T6" fmla="*/ 0 w 9"/>
                <a:gd name="T7" fmla="*/ 5 h 10"/>
                <a:gd name="T8" fmla="*/ 5 w 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3"/>
                    <a:pt x="9" y="5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999" name="Freeform 509"/>
            <p:cNvSpPr/>
            <p:nvPr/>
          </p:nvSpPr>
          <p:spPr bwMode="auto">
            <a:xfrm>
              <a:off x="11166476" y="4605338"/>
              <a:ext cx="74613" cy="82550"/>
            </a:xfrm>
            <a:custGeom>
              <a:avLst/>
              <a:gdLst>
                <a:gd name="T0" fmla="*/ 4 w 9"/>
                <a:gd name="T1" fmla="*/ 0 h 10"/>
                <a:gd name="T2" fmla="*/ 9 w 9"/>
                <a:gd name="T3" fmla="*/ 5 h 10"/>
                <a:gd name="T4" fmla="*/ 5 w 9"/>
                <a:gd name="T5" fmla="*/ 10 h 10"/>
                <a:gd name="T6" fmla="*/ 0 w 9"/>
                <a:gd name="T7" fmla="*/ 5 h 10"/>
                <a:gd name="T8" fmla="*/ 4 w 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0" name="Freeform 510"/>
            <p:cNvSpPr/>
            <p:nvPr/>
          </p:nvSpPr>
          <p:spPr bwMode="auto">
            <a:xfrm>
              <a:off x="8970963" y="5651500"/>
              <a:ext cx="73025" cy="74613"/>
            </a:xfrm>
            <a:custGeom>
              <a:avLst/>
              <a:gdLst>
                <a:gd name="T0" fmla="*/ 9 w 9"/>
                <a:gd name="T1" fmla="*/ 4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1" name="Freeform 511"/>
            <p:cNvSpPr/>
            <p:nvPr/>
          </p:nvSpPr>
          <p:spPr bwMode="auto">
            <a:xfrm>
              <a:off x="11512551" y="8202613"/>
              <a:ext cx="74613" cy="74613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4 h 9"/>
                <a:gd name="T4" fmla="*/ 5 w 9"/>
                <a:gd name="T5" fmla="*/ 9 h 9"/>
                <a:gd name="T6" fmla="*/ 0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7" y="0"/>
                    <a:pt x="9" y="2"/>
                    <a:pt x="9" y="4"/>
                  </a:cubicBez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2" name="Freeform 512"/>
            <p:cNvSpPr/>
            <p:nvPr/>
          </p:nvSpPr>
          <p:spPr bwMode="auto">
            <a:xfrm>
              <a:off x="10237788" y="8318500"/>
              <a:ext cx="73025" cy="74613"/>
            </a:xfrm>
            <a:custGeom>
              <a:avLst/>
              <a:gdLst>
                <a:gd name="T0" fmla="*/ 9 w 9"/>
                <a:gd name="T1" fmla="*/ 4 h 9"/>
                <a:gd name="T2" fmla="*/ 4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3" name="Freeform 513"/>
            <p:cNvSpPr/>
            <p:nvPr/>
          </p:nvSpPr>
          <p:spPr bwMode="auto">
            <a:xfrm>
              <a:off x="8847138" y="6927850"/>
              <a:ext cx="82550" cy="73025"/>
            </a:xfrm>
            <a:custGeom>
              <a:avLst/>
              <a:gdLst>
                <a:gd name="T0" fmla="*/ 5 w 10"/>
                <a:gd name="T1" fmla="*/ 9 h 9"/>
                <a:gd name="T2" fmla="*/ 0 w 10"/>
                <a:gd name="T3" fmla="*/ 5 h 9"/>
                <a:gd name="T4" fmla="*/ 5 w 10"/>
                <a:gd name="T5" fmla="*/ 0 h 9"/>
                <a:gd name="T6" fmla="*/ 9 w 10"/>
                <a:gd name="T7" fmla="*/ 4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10" y="7"/>
                    <a:pt x="7" y="9"/>
                    <a:pt x="5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4" name="Freeform 514"/>
            <p:cNvSpPr/>
            <p:nvPr/>
          </p:nvSpPr>
          <p:spPr bwMode="auto">
            <a:xfrm>
              <a:off x="10237788" y="4605338"/>
              <a:ext cx="80963" cy="82550"/>
            </a:xfrm>
            <a:custGeom>
              <a:avLst/>
              <a:gdLst>
                <a:gd name="T0" fmla="*/ 0 w 10"/>
                <a:gd name="T1" fmla="*/ 5 h 10"/>
                <a:gd name="T2" fmla="*/ 5 w 10"/>
                <a:gd name="T3" fmla="*/ 0 h 10"/>
                <a:gd name="T4" fmla="*/ 10 w 10"/>
                <a:gd name="T5" fmla="*/ 5 h 10"/>
                <a:gd name="T6" fmla="*/ 5 w 10"/>
                <a:gd name="T7" fmla="*/ 9 h 10"/>
                <a:gd name="T8" fmla="*/ 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2"/>
                    <a:pt x="3" y="0"/>
                    <a:pt x="5" y="0"/>
                  </a:cubicBezTo>
                  <a:cubicBezTo>
                    <a:pt x="8" y="1"/>
                    <a:pt x="10" y="3"/>
                    <a:pt x="10" y="5"/>
                  </a:cubicBezTo>
                  <a:cubicBezTo>
                    <a:pt x="9" y="8"/>
                    <a:pt x="7" y="10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5" name="Freeform 515"/>
            <p:cNvSpPr/>
            <p:nvPr/>
          </p:nvSpPr>
          <p:spPr bwMode="auto">
            <a:xfrm>
              <a:off x="9891713" y="4721225"/>
              <a:ext cx="74613" cy="82550"/>
            </a:xfrm>
            <a:custGeom>
              <a:avLst/>
              <a:gdLst>
                <a:gd name="T0" fmla="*/ 9 w 9"/>
                <a:gd name="T1" fmla="*/ 5 h 10"/>
                <a:gd name="T2" fmla="*/ 5 w 9"/>
                <a:gd name="T3" fmla="*/ 10 h 10"/>
                <a:gd name="T4" fmla="*/ 0 w 9"/>
                <a:gd name="T5" fmla="*/ 5 h 10"/>
                <a:gd name="T6" fmla="*/ 5 w 9"/>
                <a:gd name="T7" fmla="*/ 0 h 10"/>
                <a:gd name="T8" fmla="*/ 9 w 9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5"/>
                  </a:moveTo>
                  <a:cubicBezTo>
                    <a:pt x="9" y="7"/>
                    <a:pt x="7" y="9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6" name="Oval 516"/>
            <p:cNvSpPr>
              <a:spLocks noChangeArrowheads="1"/>
            </p:cNvSpPr>
            <p:nvPr/>
          </p:nvSpPr>
          <p:spPr bwMode="auto">
            <a:xfrm>
              <a:off x="8847138" y="5997575"/>
              <a:ext cx="82550" cy="730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7" name="Oval 517"/>
            <p:cNvSpPr>
              <a:spLocks noChangeArrowheads="1"/>
            </p:cNvSpPr>
            <p:nvPr/>
          </p:nvSpPr>
          <p:spPr bwMode="auto">
            <a:xfrm>
              <a:off x="12442826" y="5651500"/>
              <a:ext cx="73025" cy="746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8" name="Freeform 518"/>
            <p:cNvSpPr/>
            <p:nvPr/>
          </p:nvSpPr>
          <p:spPr bwMode="auto">
            <a:xfrm>
              <a:off x="12433301" y="7272338"/>
              <a:ext cx="82550" cy="82550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9"/>
                    <a:pt x="5" y="10"/>
                  </a:cubicBezTo>
                  <a:cubicBezTo>
                    <a:pt x="3" y="10"/>
                    <a:pt x="0" y="7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09" name="Oval 519"/>
            <p:cNvSpPr>
              <a:spLocks noChangeArrowheads="1"/>
            </p:cNvSpPr>
            <p:nvPr/>
          </p:nvSpPr>
          <p:spPr bwMode="auto">
            <a:xfrm>
              <a:off x="11512551" y="4729163"/>
              <a:ext cx="74613" cy="746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0" name="Oval 520"/>
            <p:cNvSpPr>
              <a:spLocks noChangeArrowheads="1"/>
            </p:cNvSpPr>
            <p:nvPr/>
          </p:nvSpPr>
          <p:spPr bwMode="auto">
            <a:xfrm>
              <a:off x="12088813" y="7858125"/>
              <a:ext cx="73025" cy="730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1" name="Freeform 521"/>
            <p:cNvSpPr/>
            <p:nvPr/>
          </p:nvSpPr>
          <p:spPr bwMode="auto">
            <a:xfrm>
              <a:off x="10582276" y="8434388"/>
              <a:ext cx="74613" cy="73025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4 h 9"/>
                <a:gd name="T4" fmla="*/ 5 w 9"/>
                <a:gd name="T5" fmla="*/ 9 h 9"/>
                <a:gd name="T6" fmla="*/ 1 w 9"/>
                <a:gd name="T7" fmla="*/ 4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7" y="0"/>
                    <a:pt x="9" y="2"/>
                    <a:pt x="9" y="4"/>
                  </a:cubicBez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1" y="4"/>
                  </a:cubicBezTo>
                  <a:cubicBezTo>
                    <a:pt x="1" y="2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2" name="Freeform 522"/>
            <p:cNvSpPr/>
            <p:nvPr/>
          </p:nvSpPr>
          <p:spPr bwMode="auto">
            <a:xfrm>
              <a:off x="9431338" y="7972425"/>
              <a:ext cx="73025" cy="66675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7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3" name="Oval 523"/>
            <p:cNvSpPr>
              <a:spLocks noChangeArrowheads="1"/>
            </p:cNvSpPr>
            <p:nvPr/>
          </p:nvSpPr>
          <p:spPr bwMode="auto">
            <a:xfrm>
              <a:off x="9315451" y="7858125"/>
              <a:ext cx="66675" cy="650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4" name="Freeform 524"/>
            <p:cNvSpPr/>
            <p:nvPr/>
          </p:nvSpPr>
          <p:spPr bwMode="auto">
            <a:xfrm>
              <a:off x="11972926" y="7972425"/>
              <a:ext cx="74613" cy="74613"/>
            </a:xfrm>
            <a:custGeom>
              <a:avLst/>
              <a:gdLst>
                <a:gd name="T0" fmla="*/ 5 w 9"/>
                <a:gd name="T1" fmla="*/ 9 h 9"/>
                <a:gd name="T2" fmla="*/ 0 w 9"/>
                <a:gd name="T3" fmla="*/ 5 h 9"/>
                <a:gd name="T4" fmla="*/ 5 w 9"/>
                <a:gd name="T5" fmla="*/ 0 h 9"/>
                <a:gd name="T6" fmla="*/ 9 w 9"/>
                <a:gd name="T7" fmla="*/ 4 h 9"/>
                <a:gd name="T8" fmla="*/ 5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2" y="9"/>
                    <a:pt x="1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7"/>
                    <a:pt x="7" y="9"/>
                    <a:pt x="5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5" name="Freeform 525"/>
            <p:cNvSpPr/>
            <p:nvPr/>
          </p:nvSpPr>
          <p:spPr bwMode="auto">
            <a:xfrm>
              <a:off x="12203113" y="7742238"/>
              <a:ext cx="74613" cy="74613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1 w 9"/>
                <a:gd name="T5" fmla="*/ 4 h 9"/>
                <a:gd name="T6" fmla="*/ 5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6"/>
                    <a:pt x="8" y="8"/>
                    <a:pt x="5" y="9"/>
                  </a:cubicBezTo>
                  <a:cubicBezTo>
                    <a:pt x="3" y="9"/>
                    <a:pt x="1" y="7"/>
                    <a:pt x="1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6" name="Freeform 526"/>
            <p:cNvSpPr/>
            <p:nvPr/>
          </p:nvSpPr>
          <p:spPr bwMode="auto">
            <a:xfrm>
              <a:off x="10821988" y="8434388"/>
              <a:ext cx="73025" cy="73025"/>
            </a:xfrm>
            <a:custGeom>
              <a:avLst/>
              <a:gdLst>
                <a:gd name="T0" fmla="*/ 8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8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7" name="Freeform 527"/>
            <p:cNvSpPr/>
            <p:nvPr/>
          </p:nvSpPr>
          <p:spPr bwMode="auto">
            <a:xfrm>
              <a:off x="9315451" y="5075238"/>
              <a:ext cx="74613" cy="74613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4 h 9"/>
                <a:gd name="T4" fmla="*/ 4 w 9"/>
                <a:gd name="T5" fmla="*/ 9 h 9"/>
                <a:gd name="T6" fmla="*/ 0 w 9"/>
                <a:gd name="T7" fmla="*/ 4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7" y="0"/>
                    <a:pt x="9" y="2"/>
                    <a:pt x="9" y="4"/>
                  </a:cubicBezTo>
                  <a:cubicBezTo>
                    <a:pt x="9" y="7"/>
                    <a:pt x="7" y="9"/>
                    <a:pt x="4" y="9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8" name="Freeform 528"/>
            <p:cNvSpPr/>
            <p:nvPr/>
          </p:nvSpPr>
          <p:spPr bwMode="auto">
            <a:xfrm>
              <a:off x="10007601" y="8318500"/>
              <a:ext cx="73025" cy="74613"/>
            </a:xfrm>
            <a:custGeom>
              <a:avLst/>
              <a:gdLst>
                <a:gd name="T0" fmla="*/ 9 w 9"/>
                <a:gd name="T1" fmla="*/ 4 h 9"/>
                <a:gd name="T2" fmla="*/ 4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19" name="Freeform 529"/>
            <p:cNvSpPr/>
            <p:nvPr/>
          </p:nvSpPr>
          <p:spPr bwMode="auto">
            <a:xfrm>
              <a:off x="8847138" y="7158038"/>
              <a:ext cx="73025" cy="74613"/>
            </a:xfrm>
            <a:custGeom>
              <a:avLst/>
              <a:gdLst>
                <a:gd name="T0" fmla="*/ 9 w 9"/>
                <a:gd name="T1" fmla="*/ 5 h 9"/>
                <a:gd name="T2" fmla="*/ 5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0" name="Freeform 530"/>
            <p:cNvSpPr/>
            <p:nvPr/>
          </p:nvSpPr>
          <p:spPr bwMode="auto">
            <a:xfrm>
              <a:off x="12673013" y="6581775"/>
              <a:ext cx="73025" cy="74613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5 h 9"/>
                <a:gd name="T4" fmla="*/ 4 w 9"/>
                <a:gd name="T5" fmla="*/ 9 h 9"/>
                <a:gd name="T6" fmla="*/ 0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1" name="Oval 531"/>
            <p:cNvSpPr>
              <a:spLocks noChangeArrowheads="1"/>
            </p:cNvSpPr>
            <p:nvPr/>
          </p:nvSpPr>
          <p:spPr bwMode="auto">
            <a:xfrm>
              <a:off x="12673013" y="6351588"/>
              <a:ext cx="73025" cy="7302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2" name="Freeform 532"/>
            <p:cNvSpPr/>
            <p:nvPr/>
          </p:nvSpPr>
          <p:spPr bwMode="auto">
            <a:xfrm>
              <a:off x="12212638" y="5191125"/>
              <a:ext cx="73025" cy="73025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5 h 9"/>
                <a:gd name="T4" fmla="*/ 4 w 9"/>
                <a:gd name="T5" fmla="*/ 9 h 9"/>
                <a:gd name="T6" fmla="*/ 0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3" name="Oval 533"/>
            <p:cNvSpPr>
              <a:spLocks noChangeArrowheads="1"/>
            </p:cNvSpPr>
            <p:nvPr/>
          </p:nvSpPr>
          <p:spPr bwMode="auto">
            <a:xfrm>
              <a:off x="11396663" y="8318500"/>
              <a:ext cx="74613" cy="746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4" name="Freeform 534"/>
            <p:cNvSpPr/>
            <p:nvPr/>
          </p:nvSpPr>
          <p:spPr bwMode="auto">
            <a:xfrm>
              <a:off x="12557126" y="7158038"/>
              <a:ext cx="74613" cy="74613"/>
            </a:xfrm>
            <a:custGeom>
              <a:avLst/>
              <a:gdLst>
                <a:gd name="T0" fmla="*/ 4 w 9"/>
                <a:gd name="T1" fmla="*/ 1 h 9"/>
                <a:gd name="T2" fmla="*/ 8 w 9"/>
                <a:gd name="T3" fmla="*/ 5 h 9"/>
                <a:gd name="T4" fmla="*/ 4 w 9"/>
                <a:gd name="T5" fmla="*/ 9 h 9"/>
                <a:gd name="T6" fmla="*/ 0 w 9"/>
                <a:gd name="T7" fmla="*/ 5 h 9"/>
                <a:gd name="T8" fmla="*/ 4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1"/>
                  </a:moveTo>
                  <a:cubicBezTo>
                    <a:pt x="7" y="1"/>
                    <a:pt x="9" y="2"/>
                    <a:pt x="8" y="5"/>
                  </a:cubicBez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5" name="Freeform 535"/>
            <p:cNvSpPr/>
            <p:nvPr/>
          </p:nvSpPr>
          <p:spPr bwMode="auto">
            <a:xfrm>
              <a:off x="8739188" y="6581775"/>
              <a:ext cx="66675" cy="74613"/>
            </a:xfrm>
            <a:custGeom>
              <a:avLst/>
              <a:gdLst>
                <a:gd name="T0" fmla="*/ 8 w 8"/>
                <a:gd name="T1" fmla="*/ 4 h 9"/>
                <a:gd name="T2" fmla="*/ 4 w 8"/>
                <a:gd name="T3" fmla="*/ 8 h 9"/>
                <a:gd name="T4" fmla="*/ 0 w 8"/>
                <a:gd name="T5" fmla="*/ 4 h 9"/>
                <a:gd name="T6" fmla="*/ 4 w 8"/>
                <a:gd name="T7" fmla="*/ 0 h 9"/>
                <a:gd name="T8" fmla="*/ 8 w 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8" y="4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6" name="Freeform 536"/>
            <p:cNvSpPr/>
            <p:nvPr/>
          </p:nvSpPr>
          <p:spPr bwMode="auto">
            <a:xfrm>
              <a:off x="8731251" y="6343650"/>
              <a:ext cx="82550" cy="80963"/>
            </a:xfrm>
            <a:custGeom>
              <a:avLst/>
              <a:gdLst>
                <a:gd name="T0" fmla="*/ 9 w 10"/>
                <a:gd name="T1" fmla="*/ 5 h 10"/>
                <a:gd name="T2" fmla="*/ 5 w 10"/>
                <a:gd name="T3" fmla="*/ 9 h 10"/>
                <a:gd name="T4" fmla="*/ 1 w 10"/>
                <a:gd name="T5" fmla="*/ 5 h 10"/>
                <a:gd name="T6" fmla="*/ 5 w 10"/>
                <a:gd name="T7" fmla="*/ 1 h 10"/>
                <a:gd name="T8" fmla="*/ 9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5"/>
                  </a:moveTo>
                  <a:cubicBezTo>
                    <a:pt x="9" y="8"/>
                    <a:pt x="7" y="10"/>
                    <a:pt x="5" y="9"/>
                  </a:cubicBezTo>
                  <a:cubicBezTo>
                    <a:pt x="2" y="9"/>
                    <a:pt x="0" y="7"/>
                    <a:pt x="1" y="5"/>
                  </a:cubicBezTo>
                  <a:cubicBezTo>
                    <a:pt x="1" y="2"/>
                    <a:pt x="3" y="0"/>
                    <a:pt x="5" y="1"/>
                  </a:cubicBezTo>
                  <a:cubicBezTo>
                    <a:pt x="8" y="1"/>
                    <a:pt x="10" y="3"/>
                    <a:pt x="9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7" name="Freeform 537"/>
            <p:cNvSpPr/>
            <p:nvPr/>
          </p:nvSpPr>
          <p:spPr bwMode="auto">
            <a:xfrm>
              <a:off x="9201151" y="7734300"/>
              <a:ext cx="65088" cy="74613"/>
            </a:xfrm>
            <a:custGeom>
              <a:avLst/>
              <a:gdLst>
                <a:gd name="T0" fmla="*/ 4 w 8"/>
                <a:gd name="T1" fmla="*/ 9 h 9"/>
                <a:gd name="T2" fmla="*/ 0 w 8"/>
                <a:gd name="T3" fmla="*/ 5 h 9"/>
                <a:gd name="T4" fmla="*/ 4 w 8"/>
                <a:gd name="T5" fmla="*/ 1 h 9"/>
                <a:gd name="T6" fmla="*/ 8 w 8"/>
                <a:gd name="T7" fmla="*/ 5 h 9"/>
                <a:gd name="T8" fmla="*/ 4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1" y="9"/>
                    <a:pt x="0" y="7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7" y="1"/>
                    <a:pt x="8" y="3"/>
                    <a:pt x="8" y="5"/>
                  </a:cubicBezTo>
                  <a:cubicBezTo>
                    <a:pt x="8" y="7"/>
                    <a:pt x="6" y="9"/>
                    <a:pt x="4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8" name="Freeform 538"/>
            <p:cNvSpPr/>
            <p:nvPr/>
          </p:nvSpPr>
          <p:spPr bwMode="auto">
            <a:xfrm>
              <a:off x="12096751" y="5075238"/>
              <a:ext cx="74613" cy="74613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4 h 9"/>
                <a:gd name="T4" fmla="*/ 4 w 9"/>
                <a:gd name="T5" fmla="*/ 9 h 9"/>
                <a:gd name="T6" fmla="*/ 0 w 9"/>
                <a:gd name="T7" fmla="*/ 5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7" y="0"/>
                    <a:pt x="9" y="2"/>
                    <a:pt x="9" y="4"/>
                  </a:cubicBez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29" name="Freeform 539"/>
            <p:cNvSpPr/>
            <p:nvPr/>
          </p:nvSpPr>
          <p:spPr bwMode="auto">
            <a:xfrm>
              <a:off x="10821988" y="4498975"/>
              <a:ext cx="73025" cy="74613"/>
            </a:xfrm>
            <a:custGeom>
              <a:avLst/>
              <a:gdLst>
                <a:gd name="T0" fmla="*/ 9 w 9"/>
                <a:gd name="T1" fmla="*/ 4 h 9"/>
                <a:gd name="T2" fmla="*/ 4 w 9"/>
                <a:gd name="T3" fmla="*/ 8 h 9"/>
                <a:gd name="T4" fmla="*/ 0 w 9"/>
                <a:gd name="T5" fmla="*/ 4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0" name="Freeform 540"/>
            <p:cNvSpPr/>
            <p:nvPr/>
          </p:nvSpPr>
          <p:spPr bwMode="auto">
            <a:xfrm>
              <a:off x="8855076" y="5767388"/>
              <a:ext cx="74613" cy="73025"/>
            </a:xfrm>
            <a:custGeom>
              <a:avLst/>
              <a:gdLst>
                <a:gd name="T0" fmla="*/ 4 w 9"/>
                <a:gd name="T1" fmla="*/ 9 h 9"/>
                <a:gd name="T2" fmla="*/ 0 w 9"/>
                <a:gd name="T3" fmla="*/ 5 h 9"/>
                <a:gd name="T4" fmla="*/ 4 w 9"/>
                <a:gd name="T5" fmla="*/ 0 h 9"/>
                <a:gd name="T6" fmla="*/ 8 w 9"/>
                <a:gd name="T7" fmla="*/ 4 h 9"/>
                <a:gd name="T8" fmla="*/ 4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9" y="7"/>
                    <a:pt x="7" y="9"/>
                    <a:pt x="4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1" name="Freeform 541"/>
            <p:cNvSpPr/>
            <p:nvPr/>
          </p:nvSpPr>
          <p:spPr bwMode="auto">
            <a:xfrm>
              <a:off x="11980863" y="4959350"/>
              <a:ext cx="66675" cy="74613"/>
            </a:xfrm>
            <a:custGeom>
              <a:avLst/>
              <a:gdLst>
                <a:gd name="T0" fmla="*/ 4 w 8"/>
                <a:gd name="T1" fmla="*/ 0 h 9"/>
                <a:gd name="T2" fmla="*/ 8 w 8"/>
                <a:gd name="T3" fmla="*/ 4 h 9"/>
                <a:gd name="T4" fmla="*/ 4 w 8"/>
                <a:gd name="T5" fmla="*/ 9 h 9"/>
                <a:gd name="T6" fmla="*/ 0 w 8"/>
                <a:gd name="T7" fmla="*/ 5 h 9"/>
                <a:gd name="T8" fmla="*/ 4 w 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4" y="0"/>
                  </a:moveTo>
                  <a:cubicBezTo>
                    <a:pt x="6" y="0"/>
                    <a:pt x="8" y="2"/>
                    <a:pt x="8" y="4"/>
                  </a:cubicBez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2" name="Freeform 542"/>
            <p:cNvSpPr/>
            <p:nvPr/>
          </p:nvSpPr>
          <p:spPr bwMode="auto">
            <a:xfrm>
              <a:off x="10591801" y="4498975"/>
              <a:ext cx="73025" cy="65088"/>
            </a:xfrm>
            <a:custGeom>
              <a:avLst/>
              <a:gdLst>
                <a:gd name="T0" fmla="*/ 4 w 9"/>
                <a:gd name="T1" fmla="*/ 0 h 8"/>
                <a:gd name="T2" fmla="*/ 8 w 9"/>
                <a:gd name="T3" fmla="*/ 4 h 8"/>
                <a:gd name="T4" fmla="*/ 4 w 9"/>
                <a:gd name="T5" fmla="*/ 8 h 8"/>
                <a:gd name="T6" fmla="*/ 0 w 9"/>
                <a:gd name="T7" fmla="*/ 4 h 8"/>
                <a:gd name="T8" fmla="*/ 4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3" name="Freeform 543"/>
            <p:cNvSpPr/>
            <p:nvPr/>
          </p:nvSpPr>
          <p:spPr bwMode="auto">
            <a:xfrm>
              <a:off x="10015538" y="4605338"/>
              <a:ext cx="65088" cy="74613"/>
            </a:xfrm>
            <a:custGeom>
              <a:avLst/>
              <a:gdLst>
                <a:gd name="T0" fmla="*/ 4 w 8"/>
                <a:gd name="T1" fmla="*/ 1 h 9"/>
                <a:gd name="T2" fmla="*/ 8 w 8"/>
                <a:gd name="T3" fmla="*/ 5 h 9"/>
                <a:gd name="T4" fmla="*/ 4 w 8"/>
                <a:gd name="T5" fmla="*/ 9 h 9"/>
                <a:gd name="T6" fmla="*/ 0 w 8"/>
                <a:gd name="T7" fmla="*/ 5 h 9"/>
                <a:gd name="T8" fmla="*/ 4 w 8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cubicBezTo>
                    <a:pt x="6" y="1"/>
                    <a:pt x="8" y="3"/>
                    <a:pt x="8" y="5"/>
                  </a:cubicBezTo>
                  <a:cubicBezTo>
                    <a:pt x="8" y="7"/>
                    <a:pt x="6" y="9"/>
                    <a:pt x="4" y="9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4" name="Freeform 544"/>
            <p:cNvSpPr/>
            <p:nvPr/>
          </p:nvSpPr>
          <p:spPr bwMode="auto">
            <a:xfrm>
              <a:off x="9085263" y="7618413"/>
              <a:ext cx="66675" cy="74613"/>
            </a:xfrm>
            <a:custGeom>
              <a:avLst/>
              <a:gdLst>
                <a:gd name="T0" fmla="*/ 4 w 8"/>
                <a:gd name="T1" fmla="*/ 9 h 9"/>
                <a:gd name="T2" fmla="*/ 0 w 8"/>
                <a:gd name="T3" fmla="*/ 5 h 9"/>
                <a:gd name="T4" fmla="*/ 4 w 8"/>
                <a:gd name="T5" fmla="*/ 0 h 9"/>
                <a:gd name="T6" fmla="*/ 8 w 8"/>
                <a:gd name="T7" fmla="*/ 5 h 9"/>
                <a:gd name="T8" fmla="*/ 4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1"/>
                    <a:pt x="8" y="2"/>
                    <a:pt x="8" y="5"/>
                  </a:cubicBezTo>
                  <a:cubicBezTo>
                    <a:pt x="8" y="7"/>
                    <a:pt x="6" y="9"/>
                    <a:pt x="4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5" name="Freeform 545"/>
            <p:cNvSpPr/>
            <p:nvPr/>
          </p:nvSpPr>
          <p:spPr bwMode="auto">
            <a:xfrm>
              <a:off x="9545638" y="8088313"/>
              <a:ext cx="74613" cy="65088"/>
            </a:xfrm>
            <a:custGeom>
              <a:avLst/>
              <a:gdLst>
                <a:gd name="T0" fmla="*/ 4 w 9"/>
                <a:gd name="T1" fmla="*/ 0 h 8"/>
                <a:gd name="T2" fmla="*/ 8 w 9"/>
                <a:gd name="T3" fmla="*/ 4 h 8"/>
                <a:gd name="T4" fmla="*/ 4 w 9"/>
                <a:gd name="T5" fmla="*/ 8 h 8"/>
                <a:gd name="T6" fmla="*/ 0 w 9"/>
                <a:gd name="T7" fmla="*/ 4 h 8"/>
                <a:gd name="T8" fmla="*/ 4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8" y="7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6" name="Freeform 546"/>
            <p:cNvSpPr/>
            <p:nvPr/>
          </p:nvSpPr>
          <p:spPr bwMode="auto">
            <a:xfrm>
              <a:off x="9085263" y="5305425"/>
              <a:ext cx="74613" cy="74613"/>
            </a:xfrm>
            <a:custGeom>
              <a:avLst/>
              <a:gdLst>
                <a:gd name="T0" fmla="*/ 4 w 9"/>
                <a:gd name="T1" fmla="*/ 9 h 9"/>
                <a:gd name="T2" fmla="*/ 0 w 9"/>
                <a:gd name="T3" fmla="*/ 5 h 9"/>
                <a:gd name="T4" fmla="*/ 4 w 9"/>
                <a:gd name="T5" fmla="*/ 0 h 9"/>
                <a:gd name="T6" fmla="*/ 8 w 9"/>
                <a:gd name="T7" fmla="*/ 4 h 9"/>
                <a:gd name="T8" fmla="*/ 4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9" y="6"/>
                    <a:pt x="7" y="8"/>
                    <a:pt x="4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7" name="Freeform 547"/>
            <p:cNvSpPr/>
            <p:nvPr/>
          </p:nvSpPr>
          <p:spPr bwMode="auto">
            <a:xfrm>
              <a:off x="9201151" y="5191125"/>
              <a:ext cx="73025" cy="65088"/>
            </a:xfrm>
            <a:custGeom>
              <a:avLst/>
              <a:gdLst>
                <a:gd name="T0" fmla="*/ 4 w 9"/>
                <a:gd name="T1" fmla="*/ 8 h 8"/>
                <a:gd name="T2" fmla="*/ 0 w 9"/>
                <a:gd name="T3" fmla="*/ 4 h 8"/>
                <a:gd name="T4" fmla="*/ 4 w 9"/>
                <a:gd name="T5" fmla="*/ 0 h 8"/>
                <a:gd name="T6" fmla="*/ 9 w 9"/>
                <a:gd name="T7" fmla="*/ 4 h 8"/>
                <a:gd name="T8" fmla="*/ 4 w 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7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8" name="Freeform 548"/>
            <p:cNvSpPr/>
            <p:nvPr/>
          </p:nvSpPr>
          <p:spPr bwMode="auto">
            <a:xfrm>
              <a:off x="11052176" y="8434388"/>
              <a:ext cx="65088" cy="73025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39" name="Freeform 549"/>
            <p:cNvSpPr/>
            <p:nvPr/>
          </p:nvSpPr>
          <p:spPr bwMode="auto">
            <a:xfrm>
              <a:off x="12557126" y="5775325"/>
              <a:ext cx="74613" cy="65088"/>
            </a:xfrm>
            <a:custGeom>
              <a:avLst/>
              <a:gdLst>
                <a:gd name="T0" fmla="*/ 5 w 9"/>
                <a:gd name="T1" fmla="*/ 8 h 8"/>
                <a:gd name="T2" fmla="*/ 0 w 9"/>
                <a:gd name="T3" fmla="*/ 4 h 8"/>
                <a:gd name="T4" fmla="*/ 4 w 9"/>
                <a:gd name="T5" fmla="*/ 0 h 8"/>
                <a:gd name="T6" fmla="*/ 9 w 9"/>
                <a:gd name="T7" fmla="*/ 4 h 8"/>
                <a:gd name="T8" fmla="*/ 5 w 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0" name="Freeform 550"/>
            <p:cNvSpPr/>
            <p:nvPr/>
          </p:nvSpPr>
          <p:spPr bwMode="auto">
            <a:xfrm>
              <a:off x="12673013" y="6811963"/>
              <a:ext cx="73025" cy="7461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9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1" name="Freeform 551"/>
            <p:cNvSpPr/>
            <p:nvPr/>
          </p:nvSpPr>
          <p:spPr bwMode="auto">
            <a:xfrm>
              <a:off x="9431338" y="4959350"/>
              <a:ext cx="73025" cy="66675"/>
            </a:xfrm>
            <a:custGeom>
              <a:avLst/>
              <a:gdLst>
                <a:gd name="T0" fmla="*/ 4 w 9"/>
                <a:gd name="T1" fmla="*/ 8 h 8"/>
                <a:gd name="T2" fmla="*/ 0 w 9"/>
                <a:gd name="T3" fmla="*/ 4 h 8"/>
                <a:gd name="T4" fmla="*/ 5 w 9"/>
                <a:gd name="T5" fmla="*/ 0 h 8"/>
                <a:gd name="T6" fmla="*/ 9 w 9"/>
                <a:gd name="T7" fmla="*/ 4 h 8"/>
                <a:gd name="T8" fmla="*/ 4 w 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2" name="Oval 552"/>
            <p:cNvSpPr>
              <a:spLocks noChangeArrowheads="1"/>
            </p:cNvSpPr>
            <p:nvPr/>
          </p:nvSpPr>
          <p:spPr bwMode="auto">
            <a:xfrm>
              <a:off x="11858626" y="8088313"/>
              <a:ext cx="73025" cy="746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3" name="Oval 553"/>
            <p:cNvSpPr>
              <a:spLocks noChangeArrowheads="1"/>
            </p:cNvSpPr>
            <p:nvPr/>
          </p:nvSpPr>
          <p:spPr bwMode="auto">
            <a:xfrm>
              <a:off x="12326938" y="7626350"/>
              <a:ext cx="66675" cy="666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4" name="Freeform 554"/>
            <p:cNvSpPr/>
            <p:nvPr/>
          </p:nvSpPr>
          <p:spPr bwMode="auto">
            <a:xfrm>
              <a:off x="11396663" y="4614863"/>
              <a:ext cx="74613" cy="65088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7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5" name="Freeform 555"/>
            <p:cNvSpPr/>
            <p:nvPr/>
          </p:nvSpPr>
          <p:spPr bwMode="auto">
            <a:xfrm>
              <a:off x="10352088" y="8434388"/>
              <a:ext cx="74613" cy="73025"/>
            </a:xfrm>
            <a:custGeom>
              <a:avLst/>
              <a:gdLst>
                <a:gd name="T0" fmla="*/ 5 w 9"/>
                <a:gd name="T1" fmla="*/ 9 h 9"/>
                <a:gd name="T2" fmla="*/ 1 w 9"/>
                <a:gd name="T3" fmla="*/ 4 h 9"/>
                <a:gd name="T4" fmla="*/ 5 w 9"/>
                <a:gd name="T5" fmla="*/ 0 h 9"/>
                <a:gd name="T6" fmla="*/ 9 w 9"/>
                <a:gd name="T7" fmla="*/ 4 h 9"/>
                <a:gd name="T8" fmla="*/ 5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2" y="9"/>
                    <a:pt x="1" y="7"/>
                    <a:pt x="1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7"/>
                    <a:pt x="7" y="9"/>
                    <a:pt x="5" y="9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6" name="Freeform 556"/>
            <p:cNvSpPr/>
            <p:nvPr/>
          </p:nvSpPr>
          <p:spPr bwMode="auto">
            <a:xfrm>
              <a:off x="11866563" y="4845050"/>
              <a:ext cx="65088" cy="73025"/>
            </a:xfrm>
            <a:custGeom>
              <a:avLst/>
              <a:gdLst>
                <a:gd name="T0" fmla="*/ 8 w 8"/>
                <a:gd name="T1" fmla="*/ 4 h 9"/>
                <a:gd name="T2" fmla="*/ 4 w 8"/>
                <a:gd name="T3" fmla="*/ 8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7" name="Oval 557"/>
            <p:cNvSpPr>
              <a:spLocks noChangeArrowheads="1"/>
            </p:cNvSpPr>
            <p:nvPr/>
          </p:nvSpPr>
          <p:spPr bwMode="auto">
            <a:xfrm>
              <a:off x="9545638" y="4845050"/>
              <a:ext cx="74613" cy="650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8" name="Freeform 558"/>
            <p:cNvSpPr/>
            <p:nvPr/>
          </p:nvSpPr>
          <p:spPr bwMode="auto">
            <a:xfrm>
              <a:off x="12326938" y="5305425"/>
              <a:ext cx="74613" cy="74613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4 h 9"/>
                <a:gd name="T4" fmla="*/ 5 w 9"/>
                <a:gd name="T5" fmla="*/ 9 h 9"/>
                <a:gd name="T6" fmla="*/ 0 w 9"/>
                <a:gd name="T7" fmla="*/ 5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7" y="0"/>
                    <a:pt x="8" y="2"/>
                    <a:pt x="9" y="4"/>
                  </a:cubicBez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49" name="Oval 559"/>
            <p:cNvSpPr>
              <a:spLocks noChangeArrowheads="1"/>
            </p:cNvSpPr>
            <p:nvPr/>
          </p:nvSpPr>
          <p:spPr bwMode="auto">
            <a:xfrm>
              <a:off x="11052176" y="4498975"/>
              <a:ext cx="73025" cy="650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0" name="Freeform 560"/>
            <p:cNvSpPr/>
            <p:nvPr/>
          </p:nvSpPr>
          <p:spPr bwMode="auto">
            <a:xfrm>
              <a:off x="12673013" y="6121400"/>
              <a:ext cx="73025" cy="65088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7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1" name="Freeform 561"/>
            <p:cNvSpPr/>
            <p:nvPr/>
          </p:nvSpPr>
          <p:spPr bwMode="auto">
            <a:xfrm>
              <a:off x="8731251" y="6811963"/>
              <a:ext cx="74613" cy="66675"/>
            </a:xfrm>
            <a:custGeom>
              <a:avLst/>
              <a:gdLst>
                <a:gd name="T0" fmla="*/ 5 w 9"/>
                <a:gd name="T1" fmla="*/ 8 h 8"/>
                <a:gd name="T2" fmla="*/ 0 w 9"/>
                <a:gd name="T3" fmla="*/ 4 h 8"/>
                <a:gd name="T4" fmla="*/ 5 w 9"/>
                <a:gd name="T5" fmla="*/ 0 h 8"/>
                <a:gd name="T6" fmla="*/ 9 w 9"/>
                <a:gd name="T7" fmla="*/ 4 h 8"/>
                <a:gd name="T8" fmla="*/ 5 w 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2" y="8"/>
                    <a:pt x="1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2" name="Freeform 562"/>
            <p:cNvSpPr/>
            <p:nvPr/>
          </p:nvSpPr>
          <p:spPr bwMode="auto">
            <a:xfrm>
              <a:off x="10360026" y="4498975"/>
              <a:ext cx="66675" cy="6508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4 h 8"/>
                <a:gd name="T4" fmla="*/ 4 w 8"/>
                <a:gd name="T5" fmla="*/ 8 h 8"/>
                <a:gd name="T6" fmla="*/ 0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3" name="Freeform 563"/>
            <p:cNvSpPr/>
            <p:nvPr/>
          </p:nvSpPr>
          <p:spPr bwMode="auto">
            <a:xfrm>
              <a:off x="8739188" y="6121400"/>
              <a:ext cx="66675" cy="65088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4" name="Freeform 564"/>
            <p:cNvSpPr/>
            <p:nvPr/>
          </p:nvSpPr>
          <p:spPr bwMode="auto">
            <a:xfrm>
              <a:off x="9661526" y="8202613"/>
              <a:ext cx="65088" cy="666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5" name="Freeform 565"/>
            <p:cNvSpPr/>
            <p:nvPr/>
          </p:nvSpPr>
          <p:spPr bwMode="auto">
            <a:xfrm>
              <a:off x="11742738" y="8202613"/>
              <a:ext cx="74613" cy="74613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1 w 9"/>
                <a:gd name="T5" fmla="*/ 4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1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6" name="Oval 566"/>
            <p:cNvSpPr>
              <a:spLocks noChangeArrowheads="1"/>
            </p:cNvSpPr>
            <p:nvPr/>
          </p:nvSpPr>
          <p:spPr bwMode="auto">
            <a:xfrm>
              <a:off x="12442826" y="7512050"/>
              <a:ext cx="65088" cy="650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7" name="Freeform 567"/>
            <p:cNvSpPr/>
            <p:nvPr/>
          </p:nvSpPr>
          <p:spPr bwMode="auto">
            <a:xfrm>
              <a:off x="8970963" y="7512050"/>
              <a:ext cx="65088" cy="65088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8" name="Freeform 568"/>
            <p:cNvSpPr/>
            <p:nvPr/>
          </p:nvSpPr>
          <p:spPr bwMode="auto">
            <a:xfrm>
              <a:off x="12442826" y="5429250"/>
              <a:ext cx="73025" cy="65088"/>
            </a:xfrm>
            <a:custGeom>
              <a:avLst/>
              <a:gdLst>
                <a:gd name="T0" fmla="*/ 4 w 9"/>
                <a:gd name="T1" fmla="*/ 8 h 8"/>
                <a:gd name="T2" fmla="*/ 0 w 9"/>
                <a:gd name="T3" fmla="*/ 4 h 8"/>
                <a:gd name="T4" fmla="*/ 4 w 9"/>
                <a:gd name="T5" fmla="*/ 0 h 8"/>
                <a:gd name="T6" fmla="*/ 9 w 9"/>
                <a:gd name="T7" fmla="*/ 4 h 8"/>
                <a:gd name="T8" fmla="*/ 4 w 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9" y="4"/>
                  </a:cubicBezTo>
                  <a:cubicBezTo>
                    <a:pt x="9" y="6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59" name="Oval 569"/>
            <p:cNvSpPr>
              <a:spLocks noChangeArrowheads="1"/>
            </p:cNvSpPr>
            <p:nvPr/>
          </p:nvSpPr>
          <p:spPr bwMode="auto">
            <a:xfrm>
              <a:off x="11750676" y="4729163"/>
              <a:ext cx="66675" cy="666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0" name="Freeform 570"/>
            <p:cNvSpPr/>
            <p:nvPr/>
          </p:nvSpPr>
          <p:spPr bwMode="auto">
            <a:xfrm>
              <a:off x="8970963" y="5421313"/>
              <a:ext cx="65088" cy="6508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4 h 8"/>
                <a:gd name="T4" fmla="*/ 4 w 8"/>
                <a:gd name="T5" fmla="*/ 8 h 8"/>
                <a:gd name="T6" fmla="*/ 0 w 8"/>
                <a:gd name="T7" fmla="*/ 5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6" y="0"/>
                    <a:pt x="8" y="2"/>
                    <a:pt x="8" y="4"/>
                  </a:cubicBezTo>
                  <a:cubicBezTo>
                    <a:pt x="8" y="7"/>
                    <a:pt x="6" y="8"/>
                    <a:pt x="4" y="8"/>
                  </a:cubicBezTo>
                  <a:cubicBezTo>
                    <a:pt x="2" y="8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1" name="Oval 571"/>
            <p:cNvSpPr>
              <a:spLocks noChangeArrowheads="1"/>
            </p:cNvSpPr>
            <p:nvPr/>
          </p:nvSpPr>
          <p:spPr bwMode="auto">
            <a:xfrm>
              <a:off x="9669463" y="4729163"/>
              <a:ext cx="66675" cy="666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2" name="Freeform 572"/>
            <p:cNvSpPr/>
            <p:nvPr/>
          </p:nvSpPr>
          <p:spPr bwMode="auto">
            <a:xfrm>
              <a:off x="10129838" y="8434388"/>
              <a:ext cx="66675" cy="65088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7" y="7"/>
                    <a:pt x="6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3" name="Freeform 573"/>
            <p:cNvSpPr/>
            <p:nvPr/>
          </p:nvSpPr>
          <p:spPr bwMode="auto">
            <a:xfrm>
              <a:off x="8739188" y="7042150"/>
              <a:ext cx="66675" cy="666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5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7"/>
                    <a:pt x="0" y="5"/>
                  </a:cubicBezTo>
                  <a:cubicBezTo>
                    <a:pt x="0" y="2"/>
                    <a:pt x="1" y="1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4" name="Freeform 574"/>
            <p:cNvSpPr/>
            <p:nvPr/>
          </p:nvSpPr>
          <p:spPr bwMode="auto">
            <a:xfrm>
              <a:off x="8739188" y="5889625"/>
              <a:ext cx="66675" cy="666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5" name="Freeform 575"/>
            <p:cNvSpPr/>
            <p:nvPr/>
          </p:nvSpPr>
          <p:spPr bwMode="auto">
            <a:xfrm>
              <a:off x="11282363" y="8442325"/>
              <a:ext cx="65088" cy="65088"/>
            </a:xfrm>
            <a:custGeom>
              <a:avLst/>
              <a:gdLst>
                <a:gd name="T0" fmla="*/ 0 w 8"/>
                <a:gd name="T1" fmla="*/ 3 h 8"/>
                <a:gd name="T2" fmla="*/ 5 w 8"/>
                <a:gd name="T3" fmla="*/ 0 h 8"/>
                <a:gd name="T4" fmla="*/ 8 w 8"/>
                <a:gd name="T5" fmla="*/ 4 h 8"/>
                <a:gd name="T6" fmla="*/ 4 w 8"/>
                <a:gd name="T7" fmla="*/ 8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cubicBezTo>
                    <a:pt x="1" y="1"/>
                    <a:pt x="2" y="0"/>
                    <a:pt x="5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6" name="Freeform 576"/>
            <p:cNvSpPr/>
            <p:nvPr/>
          </p:nvSpPr>
          <p:spPr bwMode="auto">
            <a:xfrm>
              <a:off x="12673013" y="7050088"/>
              <a:ext cx="65088" cy="66675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4 h 8"/>
                <a:gd name="T4" fmla="*/ 4 w 8"/>
                <a:gd name="T5" fmla="*/ 8 h 8"/>
                <a:gd name="T6" fmla="*/ 0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7" name="Freeform 577"/>
            <p:cNvSpPr/>
            <p:nvPr/>
          </p:nvSpPr>
          <p:spPr bwMode="auto">
            <a:xfrm>
              <a:off x="10129838" y="4498975"/>
              <a:ext cx="66675" cy="65088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3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8" name="Freeform 578"/>
            <p:cNvSpPr/>
            <p:nvPr/>
          </p:nvSpPr>
          <p:spPr bwMode="auto">
            <a:xfrm>
              <a:off x="12680951" y="5889625"/>
              <a:ext cx="65088" cy="66675"/>
            </a:xfrm>
            <a:custGeom>
              <a:avLst/>
              <a:gdLst>
                <a:gd name="T0" fmla="*/ 3 w 8"/>
                <a:gd name="T1" fmla="*/ 8 h 8"/>
                <a:gd name="T2" fmla="*/ 0 w 8"/>
                <a:gd name="T3" fmla="*/ 4 h 8"/>
                <a:gd name="T4" fmla="*/ 4 w 8"/>
                <a:gd name="T5" fmla="*/ 0 h 8"/>
                <a:gd name="T6" fmla="*/ 8 w 8"/>
                <a:gd name="T7" fmla="*/ 4 h 8"/>
                <a:gd name="T8" fmla="*/ 3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8"/>
                  </a:move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7" y="6"/>
                    <a:pt x="6" y="8"/>
                    <a:pt x="3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69" name="Freeform 579"/>
            <p:cNvSpPr/>
            <p:nvPr/>
          </p:nvSpPr>
          <p:spPr bwMode="auto">
            <a:xfrm>
              <a:off x="11636376" y="8326438"/>
              <a:ext cx="57150" cy="66675"/>
            </a:xfrm>
            <a:custGeom>
              <a:avLst/>
              <a:gdLst>
                <a:gd name="T0" fmla="*/ 7 w 7"/>
                <a:gd name="T1" fmla="*/ 4 h 8"/>
                <a:gd name="T2" fmla="*/ 4 w 7"/>
                <a:gd name="T3" fmla="*/ 7 h 8"/>
                <a:gd name="T4" fmla="*/ 0 w 7"/>
                <a:gd name="T5" fmla="*/ 4 h 8"/>
                <a:gd name="T6" fmla="*/ 4 w 7"/>
                <a:gd name="T7" fmla="*/ 0 h 8"/>
                <a:gd name="T8" fmla="*/ 7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0" name="Freeform 580"/>
            <p:cNvSpPr/>
            <p:nvPr/>
          </p:nvSpPr>
          <p:spPr bwMode="auto">
            <a:xfrm>
              <a:off x="11290301" y="4498975"/>
              <a:ext cx="66675" cy="65088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1" name="Freeform 581"/>
            <p:cNvSpPr/>
            <p:nvPr/>
          </p:nvSpPr>
          <p:spPr bwMode="auto">
            <a:xfrm>
              <a:off x="9775826" y="8318500"/>
              <a:ext cx="66675" cy="66675"/>
            </a:xfrm>
            <a:custGeom>
              <a:avLst/>
              <a:gdLst>
                <a:gd name="T0" fmla="*/ 8 w 8"/>
                <a:gd name="T1" fmla="*/ 4 h 8"/>
                <a:gd name="T2" fmla="*/ 5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5" y="8"/>
                  </a:cubicBezTo>
                  <a:cubicBezTo>
                    <a:pt x="2" y="8"/>
                    <a:pt x="1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2" name="Freeform 582"/>
            <p:cNvSpPr/>
            <p:nvPr/>
          </p:nvSpPr>
          <p:spPr bwMode="auto">
            <a:xfrm>
              <a:off x="12565063" y="5545138"/>
              <a:ext cx="58738" cy="65088"/>
            </a:xfrm>
            <a:custGeom>
              <a:avLst/>
              <a:gdLst>
                <a:gd name="T0" fmla="*/ 0 w 7"/>
                <a:gd name="T1" fmla="*/ 4 h 8"/>
                <a:gd name="T2" fmla="*/ 3 w 7"/>
                <a:gd name="T3" fmla="*/ 0 h 8"/>
                <a:gd name="T4" fmla="*/ 7 w 7"/>
                <a:gd name="T5" fmla="*/ 4 h 8"/>
                <a:gd name="T6" fmla="*/ 3 w 7"/>
                <a:gd name="T7" fmla="*/ 8 h 8"/>
                <a:gd name="T8" fmla="*/ 0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4"/>
                  </a:move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3" name="Oval 583"/>
            <p:cNvSpPr>
              <a:spLocks noChangeArrowheads="1"/>
            </p:cNvSpPr>
            <p:nvPr/>
          </p:nvSpPr>
          <p:spPr bwMode="auto">
            <a:xfrm>
              <a:off x="12557126" y="7396163"/>
              <a:ext cx="66675" cy="666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4" name="Freeform 584"/>
            <p:cNvSpPr/>
            <p:nvPr/>
          </p:nvSpPr>
          <p:spPr bwMode="auto">
            <a:xfrm>
              <a:off x="8855076" y="7396163"/>
              <a:ext cx="65088" cy="66675"/>
            </a:xfrm>
            <a:custGeom>
              <a:avLst/>
              <a:gdLst>
                <a:gd name="T0" fmla="*/ 4 w 8"/>
                <a:gd name="T1" fmla="*/ 7 h 8"/>
                <a:gd name="T2" fmla="*/ 0 w 8"/>
                <a:gd name="T3" fmla="*/ 4 h 8"/>
                <a:gd name="T4" fmla="*/ 4 w 8"/>
                <a:gd name="T5" fmla="*/ 0 h 8"/>
                <a:gd name="T6" fmla="*/ 8 w 8"/>
                <a:gd name="T7" fmla="*/ 4 h 8"/>
                <a:gd name="T8" fmla="*/ 4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7" y="6"/>
                    <a:pt x="6" y="8"/>
                    <a:pt x="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5" name="Freeform 585"/>
            <p:cNvSpPr/>
            <p:nvPr/>
          </p:nvSpPr>
          <p:spPr bwMode="auto">
            <a:xfrm>
              <a:off x="8855076" y="5545138"/>
              <a:ext cx="65088" cy="57150"/>
            </a:xfrm>
            <a:custGeom>
              <a:avLst/>
              <a:gdLst>
                <a:gd name="T0" fmla="*/ 4 w 8"/>
                <a:gd name="T1" fmla="*/ 7 h 7"/>
                <a:gd name="T2" fmla="*/ 0 w 8"/>
                <a:gd name="T3" fmla="*/ 3 h 7"/>
                <a:gd name="T4" fmla="*/ 4 w 8"/>
                <a:gd name="T5" fmla="*/ 0 h 7"/>
                <a:gd name="T6" fmla="*/ 8 w 8"/>
                <a:gd name="T7" fmla="*/ 4 h 7"/>
                <a:gd name="T8" fmla="*/ 4 w 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6" y="7"/>
                    <a:pt x="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6" name="Oval 586"/>
            <p:cNvSpPr>
              <a:spLocks noChangeArrowheads="1"/>
            </p:cNvSpPr>
            <p:nvPr/>
          </p:nvSpPr>
          <p:spPr bwMode="auto">
            <a:xfrm>
              <a:off x="10706101" y="8556625"/>
              <a:ext cx="66675" cy="587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7" name="Oval 587"/>
            <p:cNvSpPr>
              <a:spLocks noChangeArrowheads="1"/>
            </p:cNvSpPr>
            <p:nvPr/>
          </p:nvSpPr>
          <p:spPr bwMode="auto">
            <a:xfrm>
              <a:off x="9785351" y="4614863"/>
              <a:ext cx="57150" cy="650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8" name="Oval 588"/>
            <p:cNvSpPr>
              <a:spLocks noChangeArrowheads="1"/>
            </p:cNvSpPr>
            <p:nvPr/>
          </p:nvSpPr>
          <p:spPr bwMode="auto">
            <a:xfrm>
              <a:off x="8624888" y="6465888"/>
              <a:ext cx="65088" cy="666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79" name="Freeform 589"/>
            <p:cNvSpPr/>
            <p:nvPr/>
          </p:nvSpPr>
          <p:spPr bwMode="auto">
            <a:xfrm>
              <a:off x="10475913" y="8556625"/>
              <a:ext cx="65088" cy="58738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4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0" name="Oval 590"/>
            <p:cNvSpPr>
              <a:spLocks noChangeArrowheads="1"/>
            </p:cNvSpPr>
            <p:nvPr/>
          </p:nvSpPr>
          <p:spPr bwMode="auto">
            <a:xfrm>
              <a:off x="11636376" y="4614863"/>
              <a:ext cx="65088" cy="6508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1" name="Freeform 591"/>
            <p:cNvSpPr/>
            <p:nvPr/>
          </p:nvSpPr>
          <p:spPr bwMode="auto">
            <a:xfrm>
              <a:off x="12796838" y="6473825"/>
              <a:ext cx="57150" cy="58738"/>
            </a:xfrm>
            <a:custGeom>
              <a:avLst/>
              <a:gdLst>
                <a:gd name="T0" fmla="*/ 3 w 7"/>
                <a:gd name="T1" fmla="*/ 0 h 7"/>
                <a:gd name="T2" fmla="*/ 7 w 7"/>
                <a:gd name="T3" fmla="*/ 3 h 7"/>
                <a:gd name="T4" fmla="*/ 3 w 7"/>
                <a:gd name="T5" fmla="*/ 7 h 7"/>
                <a:gd name="T6" fmla="*/ 0 w 7"/>
                <a:gd name="T7" fmla="*/ 3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5" y="0"/>
                    <a:pt x="7" y="1"/>
                    <a:pt x="7" y="3"/>
                  </a:cubicBez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2" name="Freeform 592"/>
            <p:cNvSpPr/>
            <p:nvPr/>
          </p:nvSpPr>
          <p:spPr bwMode="auto">
            <a:xfrm>
              <a:off x="8624888" y="6697663"/>
              <a:ext cx="57150" cy="65088"/>
            </a:xfrm>
            <a:custGeom>
              <a:avLst/>
              <a:gdLst>
                <a:gd name="T0" fmla="*/ 7 w 7"/>
                <a:gd name="T1" fmla="*/ 4 h 8"/>
                <a:gd name="T2" fmla="*/ 4 w 7"/>
                <a:gd name="T3" fmla="*/ 8 h 8"/>
                <a:gd name="T4" fmla="*/ 0 w 7"/>
                <a:gd name="T5" fmla="*/ 4 h 8"/>
                <a:gd name="T6" fmla="*/ 4 w 7"/>
                <a:gd name="T7" fmla="*/ 1 h 8"/>
                <a:gd name="T8" fmla="*/ 7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1"/>
                    <a:pt x="4" y="1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3" name="Oval 593"/>
            <p:cNvSpPr>
              <a:spLocks noChangeArrowheads="1"/>
            </p:cNvSpPr>
            <p:nvPr/>
          </p:nvSpPr>
          <p:spPr bwMode="auto">
            <a:xfrm>
              <a:off x="8624888" y="6235700"/>
              <a:ext cx="65088" cy="666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4" name="Oval 594"/>
            <p:cNvSpPr>
              <a:spLocks noChangeArrowheads="1"/>
            </p:cNvSpPr>
            <p:nvPr/>
          </p:nvSpPr>
          <p:spPr bwMode="auto">
            <a:xfrm>
              <a:off x="10714038" y="4383088"/>
              <a:ext cx="58738" cy="666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5" name="Freeform 595"/>
            <p:cNvSpPr/>
            <p:nvPr/>
          </p:nvSpPr>
          <p:spPr bwMode="auto">
            <a:xfrm>
              <a:off x="12796838" y="6705600"/>
              <a:ext cx="57150" cy="57150"/>
            </a:xfrm>
            <a:custGeom>
              <a:avLst/>
              <a:gdLst>
                <a:gd name="T0" fmla="*/ 3 w 7"/>
                <a:gd name="T1" fmla="*/ 7 h 7"/>
                <a:gd name="T2" fmla="*/ 0 w 7"/>
                <a:gd name="T3" fmla="*/ 3 h 7"/>
                <a:gd name="T4" fmla="*/ 3 w 7"/>
                <a:gd name="T5" fmla="*/ 0 h 7"/>
                <a:gd name="T6" fmla="*/ 7 w 7"/>
                <a:gd name="T7" fmla="*/ 4 h 7"/>
                <a:gd name="T8" fmla="*/ 3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1"/>
                    <a:pt x="7" y="4"/>
                  </a:cubicBezTo>
                  <a:cubicBezTo>
                    <a:pt x="7" y="6"/>
                    <a:pt x="5" y="7"/>
                    <a:pt x="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6" name="Oval 596"/>
            <p:cNvSpPr>
              <a:spLocks noChangeArrowheads="1"/>
            </p:cNvSpPr>
            <p:nvPr/>
          </p:nvSpPr>
          <p:spPr bwMode="auto">
            <a:xfrm>
              <a:off x="10936288" y="8556625"/>
              <a:ext cx="66675" cy="587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7" name="Freeform 597"/>
            <p:cNvSpPr/>
            <p:nvPr/>
          </p:nvSpPr>
          <p:spPr bwMode="auto">
            <a:xfrm>
              <a:off x="12796838" y="6243638"/>
              <a:ext cx="57150" cy="58738"/>
            </a:xfrm>
            <a:custGeom>
              <a:avLst/>
              <a:gdLst>
                <a:gd name="T0" fmla="*/ 4 w 7"/>
                <a:gd name="T1" fmla="*/ 7 h 7"/>
                <a:gd name="T2" fmla="*/ 0 w 7"/>
                <a:gd name="T3" fmla="*/ 3 h 7"/>
                <a:gd name="T4" fmla="*/ 4 w 7"/>
                <a:gd name="T5" fmla="*/ 0 h 7"/>
                <a:gd name="T6" fmla="*/ 7 w 7"/>
                <a:gd name="T7" fmla="*/ 3 h 7"/>
                <a:gd name="T8" fmla="*/ 4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7"/>
                  </a:move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5"/>
                    <a:pt x="6" y="7"/>
                    <a:pt x="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8" name="Freeform 598"/>
            <p:cNvSpPr/>
            <p:nvPr/>
          </p:nvSpPr>
          <p:spPr bwMode="auto">
            <a:xfrm>
              <a:off x="10475913" y="4383088"/>
              <a:ext cx="65088" cy="58738"/>
            </a:xfrm>
            <a:custGeom>
              <a:avLst/>
              <a:gdLst>
                <a:gd name="T0" fmla="*/ 4 w 8"/>
                <a:gd name="T1" fmla="*/ 0 h 7"/>
                <a:gd name="T2" fmla="*/ 8 w 8"/>
                <a:gd name="T3" fmla="*/ 4 h 7"/>
                <a:gd name="T4" fmla="*/ 4 w 8"/>
                <a:gd name="T5" fmla="*/ 7 h 7"/>
                <a:gd name="T6" fmla="*/ 1 w 8"/>
                <a:gd name="T7" fmla="*/ 3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1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89" name="Freeform 599"/>
            <p:cNvSpPr/>
            <p:nvPr/>
          </p:nvSpPr>
          <p:spPr bwMode="auto">
            <a:xfrm>
              <a:off x="10944226" y="4383088"/>
              <a:ext cx="58738" cy="66675"/>
            </a:xfrm>
            <a:custGeom>
              <a:avLst/>
              <a:gdLst>
                <a:gd name="T0" fmla="*/ 3 w 7"/>
                <a:gd name="T1" fmla="*/ 8 h 8"/>
                <a:gd name="T2" fmla="*/ 0 w 7"/>
                <a:gd name="T3" fmla="*/ 4 h 8"/>
                <a:gd name="T4" fmla="*/ 4 w 7"/>
                <a:gd name="T5" fmla="*/ 0 h 8"/>
                <a:gd name="T6" fmla="*/ 7 w 7"/>
                <a:gd name="T7" fmla="*/ 4 h 8"/>
                <a:gd name="T8" fmla="*/ 3 w 7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1"/>
                    <a:pt x="7" y="2"/>
                    <a:pt x="7" y="4"/>
                  </a:cubicBezTo>
                  <a:cubicBezTo>
                    <a:pt x="7" y="6"/>
                    <a:pt x="5" y="8"/>
                    <a:pt x="3" y="8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0" name="Oval 600"/>
            <p:cNvSpPr>
              <a:spLocks noChangeArrowheads="1"/>
            </p:cNvSpPr>
            <p:nvPr/>
          </p:nvSpPr>
          <p:spPr bwMode="auto">
            <a:xfrm>
              <a:off x="9899651" y="8442325"/>
              <a:ext cx="57150" cy="571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1" name="Freeform 601"/>
            <p:cNvSpPr/>
            <p:nvPr/>
          </p:nvSpPr>
          <p:spPr bwMode="auto">
            <a:xfrm>
              <a:off x="11520488" y="8442325"/>
              <a:ext cx="57150" cy="57150"/>
            </a:xfrm>
            <a:custGeom>
              <a:avLst/>
              <a:gdLst>
                <a:gd name="T0" fmla="*/ 7 w 7"/>
                <a:gd name="T1" fmla="*/ 4 h 7"/>
                <a:gd name="T2" fmla="*/ 3 w 7"/>
                <a:gd name="T3" fmla="*/ 7 h 7"/>
                <a:gd name="T4" fmla="*/ 0 w 7"/>
                <a:gd name="T5" fmla="*/ 4 h 7"/>
                <a:gd name="T6" fmla="*/ 4 w 7"/>
                <a:gd name="T7" fmla="*/ 0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2" name="Freeform 602"/>
            <p:cNvSpPr/>
            <p:nvPr/>
          </p:nvSpPr>
          <p:spPr bwMode="auto">
            <a:xfrm>
              <a:off x="10245726" y="8556625"/>
              <a:ext cx="57150" cy="58738"/>
            </a:xfrm>
            <a:custGeom>
              <a:avLst/>
              <a:gdLst>
                <a:gd name="T0" fmla="*/ 0 w 7"/>
                <a:gd name="T1" fmla="*/ 3 h 7"/>
                <a:gd name="T2" fmla="*/ 4 w 7"/>
                <a:gd name="T3" fmla="*/ 0 h 7"/>
                <a:gd name="T4" fmla="*/ 7 w 7"/>
                <a:gd name="T5" fmla="*/ 4 h 7"/>
                <a:gd name="T6" fmla="*/ 4 w 7"/>
                <a:gd name="T7" fmla="*/ 7 h 7"/>
                <a:gd name="T8" fmla="*/ 0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3" name="Freeform 603"/>
            <p:cNvSpPr/>
            <p:nvPr/>
          </p:nvSpPr>
          <p:spPr bwMode="auto">
            <a:xfrm>
              <a:off x="12212638" y="7980363"/>
              <a:ext cx="57150" cy="58738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4" name="Oval 604"/>
            <p:cNvSpPr>
              <a:spLocks noChangeArrowheads="1"/>
            </p:cNvSpPr>
            <p:nvPr/>
          </p:nvSpPr>
          <p:spPr bwMode="auto">
            <a:xfrm>
              <a:off x="12680951" y="7281863"/>
              <a:ext cx="57150" cy="571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5" name="Freeform 605"/>
            <p:cNvSpPr/>
            <p:nvPr/>
          </p:nvSpPr>
          <p:spPr bwMode="auto">
            <a:xfrm>
              <a:off x="8739188" y="7281863"/>
              <a:ext cx="58738" cy="57150"/>
            </a:xfrm>
            <a:custGeom>
              <a:avLst/>
              <a:gdLst>
                <a:gd name="T0" fmla="*/ 7 w 7"/>
                <a:gd name="T1" fmla="*/ 4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6" name="Oval 606"/>
            <p:cNvSpPr>
              <a:spLocks noChangeArrowheads="1"/>
            </p:cNvSpPr>
            <p:nvPr/>
          </p:nvSpPr>
          <p:spPr bwMode="auto">
            <a:xfrm>
              <a:off x="11176001" y="8556625"/>
              <a:ext cx="57150" cy="587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7" name="Oval 607"/>
            <p:cNvSpPr>
              <a:spLocks noChangeArrowheads="1"/>
            </p:cNvSpPr>
            <p:nvPr/>
          </p:nvSpPr>
          <p:spPr bwMode="auto">
            <a:xfrm>
              <a:off x="12334876" y="7866063"/>
              <a:ext cx="58738" cy="571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8" name="Freeform 608"/>
            <p:cNvSpPr/>
            <p:nvPr/>
          </p:nvSpPr>
          <p:spPr bwMode="auto">
            <a:xfrm>
              <a:off x="12096751" y="8096250"/>
              <a:ext cx="57150" cy="57150"/>
            </a:xfrm>
            <a:custGeom>
              <a:avLst/>
              <a:gdLst>
                <a:gd name="T0" fmla="*/ 4 w 7"/>
                <a:gd name="T1" fmla="*/ 7 h 7"/>
                <a:gd name="T2" fmla="*/ 0 w 7"/>
                <a:gd name="T3" fmla="*/ 4 h 7"/>
                <a:gd name="T4" fmla="*/ 4 w 7"/>
                <a:gd name="T5" fmla="*/ 0 h 7"/>
                <a:gd name="T6" fmla="*/ 7 w 7"/>
                <a:gd name="T7" fmla="*/ 4 h 7"/>
                <a:gd name="T8" fmla="*/ 4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7"/>
                  </a:moveTo>
                  <a:cubicBezTo>
                    <a:pt x="2" y="7"/>
                    <a:pt x="1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5"/>
                    <a:pt x="6" y="7"/>
                    <a:pt x="4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099" name="Oval 609"/>
            <p:cNvSpPr>
              <a:spLocks noChangeArrowheads="1"/>
            </p:cNvSpPr>
            <p:nvPr/>
          </p:nvSpPr>
          <p:spPr bwMode="auto">
            <a:xfrm>
              <a:off x="9323388" y="8096250"/>
              <a:ext cx="58738" cy="571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0" name="Freeform 610"/>
            <p:cNvSpPr/>
            <p:nvPr/>
          </p:nvSpPr>
          <p:spPr bwMode="auto">
            <a:xfrm>
              <a:off x="9201151" y="7972425"/>
              <a:ext cx="57150" cy="58738"/>
            </a:xfrm>
            <a:custGeom>
              <a:avLst/>
              <a:gdLst>
                <a:gd name="T0" fmla="*/ 7 w 7"/>
                <a:gd name="T1" fmla="*/ 4 h 7"/>
                <a:gd name="T2" fmla="*/ 4 w 7"/>
                <a:gd name="T3" fmla="*/ 7 h 7"/>
                <a:gd name="T4" fmla="*/ 0 w 7"/>
                <a:gd name="T5" fmla="*/ 4 h 7"/>
                <a:gd name="T6" fmla="*/ 4 w 7"/>
                <a:gd name="T7" fmla="*/ 1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1" y="2"/>
                    <a:pt x="2" y="0"/>
                    <a:pt x="4" y="1"/>
                  </a:cubicBezTo>
                  <a:cubicBezTo>
                    <a:pt x="6" y="1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1" name="Freeform 611"/>
            <p:cNvSpPr/>
            <p:nvPr/>
          </p:nvSpPr>
          <p:spPr bwMode="auto">
            <a:xfrm>
              <a:off x="9085263" y="7858125"/>
              <a:ext cx="57150" cy="65088"/>
            </a:xfrm>
            <a:custGeom>
              <a:avLst/>
              <a:gdLst>
                <a:gd name="T0" fmla="*/ 1 w 7"/>
                <a:gd name="T1" fmla="*/ 4 h 8"/>
                <a:gd name="T2" fmla="*/ 4 w 7"/>
                <a:gd name="T3" fmla="*/ 1 h 8"/>
                <a:gd name="T4" fmla="*/ 7 w 7"/>
                <a:gd name="T5" fmla="*/ 4 h 8"/>
                <a:gd name="T6" fmla="*/ 4 w 7"/>
                <a:gd name="T7" fmla="*/ 7 h 8"/>
                <a:gd name="T8" fmla="*/ 1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1" y="4"/>
                  </a:moveTo>
                  <a:cubicBezTo>
                    <a:pt x="1" y="2"/>
                    <a:pt x="2" y="1"/>
                    <a:pt x="4" y="1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6"/>
                    <a:pt x="6" y="7"/>
                    <a:pt x="4" y="7"/>
                  </a:cubicBezTo>
                  <a:cubicBezTo>
                    <a:pt x="2" y="8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2" name="Freeform 612"/>
            <p:cNvSpPr/>
            <p:nvPr/>
          </p:nvSpPr>
          <p:spPr bwMode="auto">
            <a:xfrm>
              <a:off x="12796838" y="6935788"/>
              <a:ext cx="57150" cy="57150"/>
            </a:xfrm>
            <a:custGeom>
              <a:avLst/>
              <a:gdLst>
                <a:gd name="T0" fmla="*/ 3 w 7"/>
                <a:gd name="T1" fmla="*/ 7 h 7"/>
                <a:gd name="T2" fmla="*/ 0 w 7"/>
                <a:gd name="T3" fmla="*/ 4 h 7"/>
                <a:gd name="T4" fmla="*/ 3 w 7"/>
                <a:gd name="T5" fmla="*/ 0 h 7"/>
                <a:gd name="T6" fmla="*/ 7 w 7"/>
                <a:gd name="T7" fmla="*/ 4 h 7"/>
                <a:gd name="T8" fmla="*/ 3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ubicBezTo>
                    <a:pt x="7" y="6"/>
                    <a:pt x="5" y="7"/>
                    <a:pt x="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3" name="Oval 613"/>
            <p:cNvSpPr>
              <a:spLocks noChangeArrowheads="1"/>
            </p:cNvSpPr>
            <p:nvPr/>
          </p:nvSpPr>
          <p:spPr bwMode="auto">
            <a:xfrm>
              <a:off x="9899651" y="4498975"/>
              <a:ext cx="57150" cy="571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4" name="Freeform 614"/>
            <p:cNvSpPr/>
            <p:nvPr/>
          </p:nvSpPr>
          <p:spPr bwMode="auto">
            <a:xfrm>
              <a:off x="8748713" y="5659438"/>
              <a:ext cx="57150" cy="57150"/>
            </a:xfrm>
            <a:custGeom>
              <a:avLst/>
              <a:gdLst>
                <a:gd name="T0" fmla="*/ 0 w 7"/>
                <a:gd name="T1" fmla="*/ 4 h 7"/>
                <a:gd name="T2" fmla="*/ 3 w 7"/>
                <a:gd name="T3" fmla="*/ 0 h 7"/>
                <a:gd name="T4" fmla="*/ 6 w 7"/>
                <a:gd name="T5" fmla="*/ 4 h 7"/>
                <a:gd name="T6" fmla="*/ 3 w 7"/>
                <a:gd name="T7" fmla="*/ 7 h 7"/>
                <a:gd name="T8" fmla="*/ 0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4"/>
                  </a:move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6" y="4"/>
                  </a:cubicBezTo>
                  <a:cubicBezTo>
                    <a:pt x="6" y="5"/>
                    <a:pt x="5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5" name="Freeform 615"/>
            <p:cNvSpPr/>
            <p:nvPr/>
          </p:nvSpPr>
          <p:spPr bwMode="auto">
            <a:xfrm>
              <a:off x="11176001" y="4392613"/>
              <a:ext cx="57150" cy="49213"/>
            </a:xfrm>
            <a:custGeom>
              <a:avLst/>
              <a:gdLst>
                <a:gd name="T0" fmla="*/ 7 w 7"/>
                <a:gd name="T1" fmla="*/ 3 h 6"/>
                <a:gd name="T2" fmla="*/ 4 w 7"/>
                <a:gd name="T3" fmla="*/ 6 h 6"/>
                <a:gd name="T4" fmla="*/ 0 w 7"/>
                <a:gd name="T5" fmla="*/ 3 h 6"/>
                <a:gd name="T6" fmla="*/ 4 w 7"/>
                <a:gd name="T7" fmla="*/ 0 h 6"/>
                <a:gd name="T8" fmla="*/ 7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6" name="Oval 616"/>
            <p:cNvSpPr>
              <a:spLocks noChangeArrowheads="1"/>
            </p:cNvSpPr>
            <p:nvPr/>
          </p:nvSpPr>
          <p:spPr bwMode="auto">
            <a:xfrm>
              <a:off x="9209088" y="4968875"/>
              <a:ext cx="57150" cy="492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7" name="Freeform 617"/>
            <p:cNvSpPr/>
            <p:nvPr/>
          </p:nvSpPr>
          <p:spPr bwMode="auto">
            <a:xfrm>
              <a:off x="12334876" y="5083175"/>
              <a:ext cx="58738" cy="57150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3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8" name="Freeform 618"/>
            <p:cNvSpPr/>
            <p:nvPr/>
          </p:nvSpPr>
          <p:spPr bwMode="auto">
            <a:xfrm>
              <a:off x="12796838" y="6013450"/>
              <a:ext cx="57150" cy="57150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6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5" y="7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09" name="Freeform 619"/>
            <p:cNvSpPr/>
            <p:nvPr/>
          </p:nvSpPr>
          <p:spPr bwMode="auto">
            <a:xfrm>
              <a:off x="12104688" y="4852988"/>
              <a:ext cx="57150" cy="57150"/>
            </a:xfrm>
            <a:custGeom>
              <a:avLst/>
              <a:gdLst>
                <a:gd name="T0" fmla="*/ 7 w 7"/>
                <a:gd name="T1" fmla="*/ 3 h 7"/>
                <a:gd name="T2" fmla="*/ 3 w 7"/>
                <a:gd name="T3" fmla="*/ 7 h 7"/>
                <a:gd name="T4" fmla="*/ 0 w 7"/>
                <a:gd name="T5" fmla="*/ 3 h 7"/>
                <a:gd name="T6" fmla="*/ 3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6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0" name="Freeform 620"/>
            <p:cNvSpPr/>
            <p:nvPr/>
          </p:nvSpPr>
          <p:spPr bwMode="auto">
            <a:xfrm>
              <a:off x="8624888" y="6005513"/>
              <a:ext cx="57150" cy="57150"/>
            </a:xfrm>
            <a:custGeom>
              <a:avLst/>
              <a:gdLst>
                <a:gd name="T0" fmla="*/ 7 w 7"/>
                <a:gd name="T1" fmla="*/ 4 h 7"/>
                <a:gd name="T2" fmla="*/ 4 w 7"/>
                <a:gd name="T3" fmla="*/ 7 h 7"/>
                <a:gd name="T4" fmla="*/ 0 w 7"/>
                <a:gd name="T5" fmla="*/ 4 h 7"/>
                <a:gd name="T6" fmla="*/ 4 w 7"/>
                <a:gd name="T7" fmla="*/ 0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1" name="Freeform 621"/>
            <p:cNvSpPr/>
            <p:nvPr/>
          </p:nvSpPr>
          <p:spPr bwMode="auto">
            <a:xfrm>
              <a:off x="11520488" y="4506913"/>
              <a:ext cx="57150" cy="57150"/>
            </a:xfrm>
            <a:custGeom>
              <a:avLst/>
              <a:gdLst>
                <a:gd name="T0" fmla="*/ 0 w 7"/>
                <a:gd name="T1" fmla="*/ 3 h 7"/>
                <a:gd name="T2" fmla="*/ 4 w 7"/>
                <a:gd name="T3" fmla="*/ 0 h 7"/>
                <a:gd name="T4" fmla="*/ 7 w 7"/>
                <a:gd name="T5" fmla="*/ 3 h 7"/>
                <a:gd name="T6" fmla="*/ 4 w 7"/>
                <a:gd name="T7" fmla="*/ 6 h 7"/>
                <a:gd name="T8" fmla="*/ 0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5"/>
                    <a:pt x="6" y="6"/>
                    <a:pt x="4" y="6"/>
                  </a:cubicBezTo>
                  <a:cubicBezTo>
                    <a:pt x="2" y="7"/>
                    <a:pt x="1" y="5"/>
                    <a:pt x="0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2" name="Oval 622"/>
            <p:cNvSpPr>
              <a:spLocks noChangeArrowheads="1"/>
            </p:cNvSpPr>
            <p:nvPr/>
          </p:nvSpPr>
          <p:spPr bwMode="auto">
            <a:xfrm>
              <a:off x="9093201" y="5083175"/>
              <a:ext cx="58738" cy="571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3" name="Oval 623"/>
            <p:cNvSpPr>
              <a:spLocks noChangeArrowheads="1"/>
            </p:cNvSpPr>
            <p:nvPr/>
          </p:nvSpPr>
          <p:spPr bwMode="auto">
            <a:xfrm>
              <a:off x="12220576" y="4968875"/>
              <a:ext cx="57150" cy="571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4" name="Freeform 624"/>
            <p:cNvSpPr/>
            <p:nvPr/>
          </p:nvSpPr>
          <p:spPr bwMode="auto">
            <a:xfrm>
              <a:off x="9323388" y="4852988"/>
              <a:ext cx="58738" cy="49213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5" name="Freeform 625"/>
            <p:cNvSpPr/>
            <p:nvPr/>
          </p:nvSpPr>
          <p:spPr bwMode="auto">
            <a:xfrm>
              <a:off x="12680951" y="5659438"/>
              <a:ext cx="57150" cy="57150"/>
            </a:xfrm>
            <a:custGeom>
              <a:avLst/>
              <a:gdLst>
                <a:gd name="T0" fmla="*/ 3 w 7"/>
                <a:gd name="T1" fmla="*/ 0 h 7"/>
                <a:gd name="T2" fmla="*/ 7 w 7"/>
                <a:gd name="T3" fmla="*/ 4 h 7"/>
                <a:gd name="T4" fmla="*/ 4 w 7"/>
                <a:gd name="T5" fmla="*/ 7 h 7"/>
                <a:gd name="T6" fmla="*/ 0 w 7"/>
                <a:gd name="T7" fmla="*/ 4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5" y="0"/>
                    <a:pt x="7" y="2"/>
                    <a:pt x="7" y="4"/>
                  </a:cubicBezTo>
                  <a:cubicBezTo>
                    <a:pt x="7" y="6"/>
                    <a:pt x="5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6" name="Oval 626"/>
            <p:cNvSpPr>
              <a:spLocks noChangeArrowheads="1"/>
            </p:cNvSpPr>
            <p:nvPr/>
          </p:nvSpPr>
          <p:spPr bwMode="auto">
            <a:xfrm>
              <a:off x="8624888" y="6935788"/>
              <a:ext cx="57150" cy="571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7" name="Freeform 627"/>
            <p:cNvSpPr/>
            <p:nvPr/>
          </p:nvSpPr>
          <p:spPr bwMode="auto">
            <a:xfrm>
              <a:off x="8970963" y="7742238"/>
              <a:ext cx="57150" cy="57150"/>
            </a:xfrm>
            <a:custGeom>
              <a:avLst/>
              <a:gdLst>
                <a:gd name="T0" fmla="*/ 7 w 7"/>
                <a:gd name="T1" fmla="*/ 4 h 7"/>
                <a:gd name="T2" fmla="*/ 4 w 7"/>
                <a:gd name="T3" fmla="*/ 7 h 7"/>
                <a:gd name="T4" fmla="*/ 0 w 7"/>
                <a:gd name="T5" fmla="*/ 4 h 7"/>
                <a:gd name="T6" fmla="*/ 4 w 7"/>
                <a:gd name="T7" fmla="*/ 1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1" y="6"/>
                    <a:pt x="0" y="4"/>
                  </a:cubicBezTo>
                  <a:cubicBezTo>
                    <a:pt x="0" y="2"/>
                    <a:pt x="2" y="1"/>
                    <a:pt x="4" y="1"/>
                  </a:cubicBezTo>
                  <a:cubicBezTo>
                    <a:pt x="5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8" name="Freeform 628"/>
            <p:cNvSpPr/>
            <p:nvPr/>
          </p:nvSpPr>
          <p:spPr bwMode="auto">
            <a:xfrm>
              <a:off x="9439276" y="8212138"/>
              <a:ext cx="57150" cy="57150"/>
            </a:xfrm>
            <a:custGeom>
              <a:avLst/>
              <a:gdLst>
                <a:gd name="T0" fmla="*/ 6 w 7"/>
                <a:gd name="T1" fmla="*/ 3 h 7"/>
                <a:gd name="T2" fmla="*/ 3 w 7"/>
                <a:gd name="T3" fmla="*/ 7 h 7"/>
                <a:gd name="T4" fmla="*/ 0 w 7"/>
                <a:gd name="T5" fmla="*/ 3 h 7"/>
                <a:gd name="T6" fmla="*/ 3 w 7"/>
                <a:gd name="T7" fmla="*/ 0 h 7"/>
                <a:gd name="T8" fmla="*/ 6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3"/>
                  </a:moveTo>
                  <a:cubicBezTo>
                    <a:pt x="7" y="5"/>
                    <a:pt x="5" y="6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19" name="Freeform 629"/>
            <p:cNvSpPr/>
            <p:nvPr/>
          </p:nvSpPr>
          <p:spPr bwMode="auto">
            <a:xfrm>
              <a:off x="9439276" y="4737100"/>
              <a:ext cx="57150" cy="49213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4 w 7"/>
                <a:gd name="T7" fmla="*/ 0 h 6"/>
                <a:gd name="T8" fmla="*/ 7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0" name="Freeform 630"/>
            <p:cNvSpPr/>
            <p:nvPr/>
          </p:nvSpPr>
          <p:spPr bwMode="auto">
            <a:xfrm>
              <a:off x="8978901" y="5199063"/>
              <a:ext cx="57150" cy="57150"/>
            </a:xfrm>
            <a:custGeom>
              <a:avLst/>
              <a:gdLst>
                <a:gd name="T0" fmla="*/ 6 w 7"/>
                <a:gd name="T1" fmla="*/ 4 h 7"/>
                <a:gd name="T2" fmla="*/ 3 w 7"/>
                <a:gd name="T3" fmla="*/ 7 h 7"/>
                <a:gd name="T4" fmla="*/ 0 w 7"/>
                <a:gd name="T5" fmla="*/ 3 h 7"/>
                <a:gd name="T6" fmla="*/ 3 w 7"/>
                <a:gd name="T7" fmla="*/ 0 h 7"/>
                <a:gd name="T8" fmla="*/ 6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6" y="5"/>
                    <a:pt x="5" y="7"/>
                    <a:pt x="3" y="7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2"/>
                    <a:pt x="6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1" name="Freeform 631"/>
            <p:cNvSpPr/>
            <p:nvPr/>
          </p:nvSpPr>
          <p:spPr bwMode="auto">
            <a:xfrm>
              <a:off x="11980863" y="8212138"/>
              <a:ext cx="58738" cy="57150"/>
            </a:xfrm>
            <a:custGeom>
              <a:avLst/>
              <a:gdLst>
                <a:gd name="T0" fmla="*/ 4 w 7"/>
                <a:gd name="T1" fmla="*/ 0 h 7"/>
                <a:gd name="T2" fmla="*/ 7 w 7"/>
                <a:gd name="T3" fmla="*/ 4 h 7"/>
                <a:gd name="T4" fmla="*/ 4 w 7"/>
                <a:gd name="T5" fmla="*/ 7 h 7"/>
                <a:gd name="T6" fmla="*/ 0 w 7"/>
                <a:gd name="T7" fmla="*/ 3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6" y="0"/>
                    <a:pt x="7" y="2"/>
                    <a:pt x="7" y="4"/>
                  </a:cubicBez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2" name="Oval 632"/>
            <p:cNvSpPr>
              <a:spLocks noChangeArrowheads="1"/>
            </p:cNvSpPr>
            <p:nvPr/>
          </p:nvSpPr>
          <p:spPr bwMode="auto">
            <a:xfrm>
              <a:off x="12450763" y="7750175"/>
              <a:ext cx="49213" cy="492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3" name="Freeform 633"/>
            <p:cNvSpPr/>
            <p:nvPr/>
          </p:nvSpPr>
          <p:spPr bwMode="auto">
            <a:xfrm>
              <a:off x="10253663" y="4383088"/>
              <a:ext cx="49213" cy="58738"/>
            </a:xfrm>
            <a:custGeom>
              <a:avLst/>
              <a:gdLst>
                <a:gd name="T0" fmla="*/ 3 w 6"/>
                <a:gd name="T1" fmla="*/ 0 h 7"/>
                <a:gd name="T2" fmla="*/ 6 w 6"/>
                <a:gd name="T3" fmla="*/ 4 h 7"/>
                <a:gd name="T4" fmla="*/ 3 w 6"/>
                <a:gd name="T5" fmla="*/ 7 h 7"/>
                <a:gd name="T6" fmla="*/ 0 w 6"/>
                <a:gd name="T7" fmla="*/ 4 h 7"/>
                <a:gd name="T8" fmla="*/ 3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5" y="0"/>
                    <a:pt x="6" y="2"/>
                    <a:pt x="6" y="4"/>
                  </a:cubicBezTo>
                  <a:cubicBezTo>
                    <a:pt x="6" y="6"/>
                    <a:pt x="5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4" name="Freeform 634"/>
            <p:cNvSpPr/>
            <p:nvPr/>
          </p:nvSpPr>
          <p:spPr bwMode="auto">
            <a:xfrm>
              <a:off x="11990388" y="4737100"/>
              <a:ext cx="49213" cy="58738"/>
            </a:xfrm>
            <a:custGeom>
              <a:avLst/>
              <a:gdLst>
                <a:gd name="T0" fmla="*/ 3 w 6"/>
                <a:gd name="T1" fmla="*/ 6 h 7"/>
                <a:gd name="T2" fmla="*/ 0 w 6"/>
                <a:gd name="T3" fmla="*/ 3 h 7"/>
                <a:gd name="T4" fmla="*/ 3 w 6"/>
                <a:gd name="T5" fmla="*/ 0 h 7"/>
                <a:gd name="T6" fmla="*/ 6 w 6"/>
                <a:gd name="T7" fmla="*/ 4 h 7"/>
                <a:gd name="T8" fmla="*/ 3 w 6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2"/>
                    <a:pt x="6" y="4"/>
                  </a:cubicBezTo>
                  <a:cubicBezTo>
                    <a:pt x="6" y="5"/>
                    <a:pt x="5" y="7"/>
                    <a:pt x="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5" name="Freeform 635"/>
            <p:cNvSpPr/>
            <p:nvPr/>
          </p:nvSpPr>
          <p:spPr bwMode="auto">
            <a:xfrm>
              <a:off x="12450763" y="5199063"/>
              <a:ext cx="57150" cy="57150"/>
            </a:xfrm>
            <a:custGeom>
              <a:avLst/>
              <a:gdLst>
                <a:gd name="T0" fmla="*/ 3 w 7"/>
                <a:gd name="T1" fmla="*/ 7 h 7"/>
                <a:gd name="T2" fmla="*/ 0 w 7"/>
                <a:gd name="T3" fmla="*/ 4 h 7"/>
                <a:gd name="T4" fmla="*/ 4 w 7"/>
                <a:gd name="T5" fmla="*/ 0 h 7"/>
                <a:gd name="T6" fmla="*/ 7 w 7"/>
                <a:gd name="T7" fmla="*/ 4 h 7"/>
                <a:gd name="T8" fmla="*/ 3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4"/>
                  </a:cubicBezTo>
                  <a:cubicBezTo>
                    <a:pt x="7" y="6"/>
                    <a:pt x="5" y="7"/>
                    <a:pt x="3" y="7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6" name="Freeform 636"/>
            <p:cNvSpPr/>
            <p:nvPr/>
          </p:nvSpPr>
          <p:spPr bwMode="auto">
            <a:xfrm>
              <a:off x="9553576" y="8326438"/>
              <a:ext cx="50800" cy="49213"/>
            </a:xfrm>
            <a:custGeom>
              <a:avLst/>
              <a:gdLst>
                <a:gd name="T0" fmla="*/ 3 w 6"/>
                <a:gd name="T1" fmla="*/ 6 h 6"/>
                <a:gd name="T2" fmla="*/ 0 w 6"/>
                <a:gd name="T3" fmla="*/ 3 h 6"/>
                <a:gd name="T4" fmla="*/ 3 w 6"/>
                <a:gd name="T5" fmla="*/ 0 h 6"/>
                <a:gd name="T6" fmla="*/ 6 w 6"/>
                <a:gd name="T7" fmla="*/ 3 h 6"/>
                <a:gd name="T8" fmla="*/ 3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7" name="Freeform 637"/>
            <p:cNvSpPr/>
            <p:nvPr/>
          </p:nvSpPr>
          <p:spPr bwMode="auto">
            <a:xfrm>
              <a:off x="8863013" y="7635875"/>
              <a:ext cx="49213" cy="4921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4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8" name="Oval 638"/>
            <p:cNvSpPr>
              <a:spLocks noChangeArrowheads="1"/>
            </p:cNvSpPr>
            <p:nvPr/>
          </p:nvSpPr>
          <p:spPr bwMode="auto">
            <a:xfrm>
              <a:off x="12565063" y="7635875"/>
              <a:ext cx="49213" cy="492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29" name="Freeform 639"/>
            <p:cNvSpPr/>
            <p:nvPr/>
          </p:nvSpPr>
          <p:spPr bwMode="auto">
            <a:xfrm>
              <a:off x="11866563" y="8326438"/>
              <a:ext cx="57150" cy="58738"/>
            </a:xfrm>
            <a:custGeom>
              <a:avLst/>
              <a:gdLst>
                <a:gd name="T0" fmla="*/ 7 w 7"/>
                <a:gd name="T1" fmla="*/ 4 h 7"/>
                <a:gd name="T2" fmla="*/ 4 w 7"/>
                <a:gd name="T3" fmla="*/ 7 h 7"/>
                <a:gd name="T4" fmla="*/ 1 w 7"/>
                <a:gd name="T5" fmla="*/ 3 h 7"/>
                <a:gd name="T6" fmla="*/ 4 w 7"/>
                <a:gd name="T7" fmla="*/ 1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1" y="2"/>
                    <a:pt x="2" y="1"/>
                    <a:pt x="4" y="1"/>
                  </a:cubicBezTo>
                  <a:cubicBezTo>
                    <a:pt x="5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0" name="Freeform 640"/>
            <p:cNvSpPr/>
            <p:nvPr/>
          </p:nvSpPr>
          <p:spPr bwMode="auto">
            <a:xfrm>
              <a:off x="9553576" y="4622800"/>
              <a:ext cx="58738" cy="49213"/>
            </a:xfrm>
            <a:custGeom>
              <a:avLst/>
              <a:gdLst>
                <a:gd name="T0" fmla="*/ 7 w 7"/>
                <a:gd name="T1" fmla="*/ 3 h 6"/>
                <a:gd name="T2" fmla="*/ 4 w 7"/>
                <a:gd name="T3" fmla="*/ 6 h 6"/>
                <a:gd name="T4" fmla="*/ 1 w 7"/>
                <a:gd name="T5" fmla="*/ 3 h 6"/>
                <a:gd name="T6" fmla="*/ 4 w 7"/>
                <a:gd name="T7" fmla="*/ 0 h 6"/>
                <a:gd name="T8" fmla="*/ 7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4" y="6"/>
                  </a:cubicBezTo>
                  <a:cubicBezTo>
                    <a:pt x="2" y="6"/>
                    <a:pt x="0" y="4"/>
                    <a:pt x="1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1" name="Freeform 641"/>
            <p:cNvSpPr/>
            <p:nvPr/>
          </p:nvSpPr>
          <p:spPr bwMode="auto">
            <a:xfrm>
              <a:off x="8863013" y="5313363"/>
              <a:ext cx="49213" cy="49213"/>
            </a:xfrm>
            <a:custGeom>
              <a:avLst/>
              <a:gdLst>
                <a:gd name="T0" fmla="*/ 3 w 6"/>
                <a:gd name="T1" fmla="*/ 6 h 6"/>
                <a:gd name="T2" fmla="*/ 0 w 6"/>
                <a:gd name="T3" fmla="*/ 3 h 6"/>
                <a:gd name="T4" fmla="*/ 3 w 6"/>
                <a:gd name="T5" fmla="*/ 0 h 6"/>
                <a:gd name="T6" fmla="*/ 6 w 6"/>
                <a:gd name="T7" fmla="*/ 3 h 6"/>
                <a:gd name="T8" fmla="*/ 3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2" name="Freeform 642"/>
            <p:cNvSpPr/>
            <p:nvPr/>
          </p:nvSpPr>
          <p:spPr bwMode="auto">
            <a:xfrm>
              <a:off x="10015538" y="8556625"/>
              <a:ext cx="57150" cy="50800"/>
            </a:xfrm>
            <a:custGeom>
              <a:avLst/>
              <a:gdLst>
                <a:gd name="T0" fmla="*/ 3 w 7"/>
                <a:gd name="T1" fmla="*/ 6 h 6"/>
                <a:gd name="T2" fmla="*/ 0 w 7"/>
                <a:gd name="T3" fmla="*/ 3 h 6"/>
                <a:gd name="T4" fmla="*/ 4 w 7"/>
                <a:gd name="T5" fmla="*/ 0 h 6"/>
                <a:gd name="T6" fmla="*/ 7 w 7"/>
                <a:gd name="T7" fmla="*/ 4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4"/>
                  </a:cubicBezTo>
                  <a:cubicBezTo>
                    <a:pt x="6" y="5"/>
                    <a:pt x="5" y="6"/>
                    <a:pt x="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3" name="Freeform 643"/>
            <p:cNvSpPr/>
            <p:nvPr/>
          </p:nvSpPr>
          <p:spPr bwMode="auto">
            <a:xfrm>
              <a:off x="8632826" y="7165975"/>
              <a:ext cx="49213" cy="57150"/>
            </a:xfrm>
            <a:custGeom>
              <a:avLst/>
              <a:gdLst>
                <a:gd name="T0" fmla="*/ 6 w 6"/>
                <a:gd name="T1" fmla="*/ 4 h 7"/>
                <a:gd name="T2" fmla="*/ 3 w 6"/>
                <a:gd name="T3" fmla="*/ 7 h 7"/>
                <a:gd name="T4" fmla="*/ 0 w 6"/>
                <a:gd name="T5" fmla="*/ 4 h 7"/>
                <a:gd name="T6" fmla="*/ 3 w 6"/>
                <a:gd name="T7" fmla="*/ 0 h 7"/>
                <a:gd name="T8" fmla="*/ 6 w 6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5"/>
                    <a:pt x="4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1"/>
                    <a:pt x="6" y="2"/>
                    <a:pt x="6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4" name="Freeform 644"/>
            <p:cNvSpPr/>
            <p:nvPr/>
          </p:nvSpPr>
          <p:spPr bwMode="auto">
            <a:xfrm>
              <a:off x="12796838" y="7173913"/>
              <a:ext cx="49213" cy="49213"/>
            </a:xfrm>
            <a:custGeom>
              <a:avLst/>
              <a:gdLst>
                <a:gd name="T0" fmla="*/ 3 w 6"/>
                <a:gd name="T1" fmla="*/ 6 h 6"/>
                <a:gd name="T2" fmla="*/ 0 w 6"/>
                <a:gd name="T3" fmla="*/ 3 h 6"/>
                <a:gd name="T4" fmla="*/ 4 w 6"/>
                <a:gd name="T5" fmla="*/ 0 h 6"/>
                <a:gd name="T6" fmla="*/ 6 w 6"/>
                <a:gd name="T7" fmla="*/ 3 h 6"/>
                <a:gd name="T8" fmla="*/ 3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5" name="Freeform 645"/>
            <p:cNvSpPr/>
            <p:nvPr/>
          </p:nvSpPr>
          <p:spPr bwMode="auto">
            <a:xfrm>
              <a:off x="12565063" y="5322888"/>
              <a:ext cx="58738" cy="49213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1 w 7"/>
                <a:gd name="T5" fmla="*/ 2 h 6"/>
                <a:gd name="T6" fmla="*/ 4 w 7"/>
                <a:gd name="T7" fmla="*/ 0 h 6"/>
                <a:gd name="T8" fmla="*/ 7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6" y="4"/>
                    <a:pt x="5" y="6"/>
                    <a:pt x="3" y="6"/>
                  </a:cubicBezTo>
                  <a:cubicBezTo>
                    <a:pt x="2" y="6"/>
                    <a:pt x="0" y="4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6" name="Freeform 646"/>
            <p:cNvSpPr/>
            <p:nvPr/>
          </p:nvSpPr>
          <p:spPr bwMode="auto">
            <a:xfrm>
              <a:off x="11874501" y="4622800"/>
              <a:ext cx="49213" cy="4921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7" name="Freeform 647"/>
            <p:cNvSpPr/>
            <p:nvPr/>
          </p:nvSpPr>
          <p:spPr bwMode="auto">
            <a:xfrm>
              <a:off x="10829926" y="8680450"/>
              <a:ext cx="49213" cy="4921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4"/>
                    <a:pt x="5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8" name="Freeform 648"/>
            <p:cNvSpPr/>
            <p:nvPr/>
          </p:nvSpPr>
          <p:spPr bwMode="auto">
            <a:xfrm>
              <a:off x="11406188" y="8566150"/>
              <a:ext cx="49213" cy="4921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4 w 6"/>
                <a:gd name="T7" fmla="*/ 0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4"/>
                    <a:pt x="5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39" name="Freeform 649"/>
            <p:cNvSpPr/>
            <p:nvPr/>
          </p:nvSpPr>
          <p:spPr bwMode="auto">
            <a:xfrm>
              <a:off x="10599738" y="8672513"/>
              <a:ext cx="49213" cy="49213"/>
            </a:xfrm>
            <a:custGeom>
              <a:avLst/>
              <a:gdLst>
                <a:gd name="T0" fmla="*/ 3 w 6"/>
                <a:gd name="T1" fmla="*/ 1 h 6"/>
                <a:gd name="T2" fmla="*/ 6 w 6"/>
                <a:gd name="T3" fmla="*/ 3 h 6"/>
                <a:gd name="T4" fmla="*/ 3 w 6"/>
                <a:gd name="T5" fmla="*/ 6 h 6"/>
                <a:gd name="T6" fmla="*/ 0 w 6"/>
                <a:gd name="T7" fmla="*/ 4 h 6"/>
                <a:gd name="T8" fmla="*/ 3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4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0" name="Freeform 650"/>
            <p:cNvSpPr/>
            <p:nvPr/>
          </p:nvSpPr>
          <p:spPr bwMode="auto">
            <a:xfrm>
              <a:off x="12911138" y="6589713"/>
              <a:ext cx="49213" cy="49213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3 w 6"/>
                <a:gd name="T5" fmla="*/ 6 h 6"/>
                <a:gd name="T6" fmla="*/ 0 w 6"/>
                <a:gd name="T7" fmla="*/ 4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2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1" name="Freeform 651"/>
            <p:cNvSpPr/>
            <p:nvPr/>
          </p:nvSpPr>
          <p:spPr bwMode="auto">
            <a:xfrm>
              <a:off x="10023476" y="4392613"/>
              <a:ext cx="49213" cy="49213"/>
            </a:xfrm>
            <a:custGeom>
              <a:avLst/>
              <a:gdLst>
                <a:gd name="T0" fmla="*/ 3 w 6"/>
                <a:gd name="T1" fmla="*/ 6 h 6"/>
                <a:gd name="T2" fmla="*/ 0 w 6"/>
                <a:gd name="T3" fmla="*/ 3 h 6"/>
                <a:gd name="T4" fmla="*/ 3 w 6"/>
                <a:gd name="T5" fmla="*/ 0 h 6"/>
                <a:gd name="T6" fmla="*/ 6 w 6"/>
                <a:gd name="T7" fmla="*/ 3 h 6"/>
                <a:gd name="T8" fmla="*/ 3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2" name="Freeform 652"/>
            <p:cNvSpPr/>
            <p:nvPr/>
          </p:nvSpPr>
          <p:spPr bwMode="auto">
            <a:xfrm>
              <a:off x="8632826" y="5783263"/>
              <a:ext cx="49213" cy="4921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4"/>
                    <a:pt x="4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3" name="Oval 653"/>
            <p:cNvSpPr>
              <a:spLocks noChangeArrowheads="1"/>
            </p:cNvSpPr>
            <p:nvPr/>
          </p:nvSpPr>
          <p:spPr bwMode="auto">
            <a:xfrm>
              <a:off x="12911138" y="6359525"/>
              <a:ext cx="49213" cy="492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4" name="Freeform 654"/>
            <p:cNvSpPr/>
            <p:nvPr/>
          </p:nvSpPr>
          <p:spPr bwMode="auto">
            <a:xfrm>
              <a:off x="8516938" y="6589713"/>
              <a:ext cx="50800" cy="49213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3 w 6"/>
                <a:gd name="T5" fmla="*/ 6 h 6"/>
                <a:gd name="T6" fmla="*/ 0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5" name="Freeform 655"/>
            <p:cNvSpPr/>
            <p:nvPr/>
          </p:nvSpPr>
          <p:spPr bwMode="auto">
            <a:xfrm>
              <a:off x="12804776" y="5783263"/>
              <a:ext cx="49213" cy="49213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3 w 6"/>
                <a:gd name="T5" fmla="*/ 6 h 6"/>
                <a:gd name="T6" fmla="*/ 0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4" y="0"/>
                    <a:pt x="6" y="1"/>
                    <a:pt x="6" y="3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6" name="Freeform 656"/>
            <p:cNvSpPr/>
            <p:nvPr/>
          </p:nvSpPr>
          <p:spPr bwMode="auto">
            <a:xfrm>
              <a:off x="11414126" y="4392613"/>
              <a:ext cx="49213" cy="49213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3 w 6"/>
                <a:gd name="T5" fmla="*/ 6 h 6"/>
                <a:gd name="T6" fmla="*/ 0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4" y="0"/>
                    <a:pt x="6" y="1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7" name="Freeform 657"/>
            <p:cNvSpPr/>
            <p:nvPr/>
          </p:nvSpPr>
          <p:spPr bwMode="auto">
            <a:xfrm>
              <a:off x="8516938" y="6359525"/>
              <a:ext cx="50800" cy="4921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4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8" name="Freeform 658"/>
            <p:cNvSpPr/>
            <p:nvPr/>
          </p:nvSpPr>
          <p:spPr bwMode="auto">
            <a:xfrm>
              <a:off x="10599738" y="4276725"/>
              <a:ext cx="49213" cy="49213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3 w 6"/>
                <a:gd name="T5" fmla="*/ 6 h 6"/>
                <a:gd name="T6" fmla="*/ 0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5" y="0"/>
                    <a:pt x="6" y="1"/>
                    <a:pt x="6" y="3"/>
                  </a:cubicBezTo>
                  <a:cubicBezTo>
                    <a:pt x="6" y="4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49" name="Freeform 659"/>
            <p:cNvSpPr/>
            <p:nvPr/>
          </p:nvSpPr>
          <p:spPr bwMode="auto">
            <a:xfrm>
              <a:off x="10829926" y="4276725"/>
              <a:ext cx="49213" cy="4921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1 w 6"/>
                <a:gd name="T5" fmla="*/ 3 h 6"/>
                <a:gd name="T6" fmla="*/ 3 w 6"/>
                <a:gd name="T7" fmla="*/ 0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4"/>
                    <a:pt x="5" y="6"/>
                    <a:pt x="3" y="6"/>
                  </a:cubicBez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0" name="Freeform 660"/>
            <p:cNvSpPr/>
            <p:nvPr/>
          </p:nvSpPr>
          <p:spPr bwMode="auto">
            <a:xfrm>
              <a:off x="11758613" y="8450263"/>
              <a:ext cx="41275" cy="49213"/>
            </a:xfrm>
            <a:custGeom>
              <a:avLst/>
              <a:gdLst>
                <a:gd name="T0" fmla="*/ 5 w 5"/>
                <a:gd name="T1" fmla="*/ 3 h 6"/>
                <a:gd name="T2" fmla="*/ 3 w 5"/>
                <a:gd name="T3" fmla="*/ 6 h 6"/>
                <a:gd name="T4" fmla="*/ 0 w 5"/>
                <a:gd name="T5" fmla="*/ 3 h 6"/>
                <a:gd name="T6" fmla="*/ 3 w 5"/>
                <a:gd name="T7" fmla="*/ 0 h 6"/>
                <a:gd name="T8" fmla="*/ 5 w 5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3"/>
                  </a:moveTo>
                  <a:cubicBezTo>
                    <a:pt x="5" y="4"/>
                    <a:pt x="4" y="5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1" name="Oval 661"/>
            <p:cNvSpPr>
              <a:spLocks noChangeArrowheads="1"/>
            </p:cNvSpPr>
            <p:nvPr/>
          </p:nvSpPr>
          <p:spPr bwMode="auto">
            <a:xfrm>
              <a:off x="11060113" y="8680450"/>
              <a:ext cx="49213" cy="492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2" name="Freeform 662"/>
            <p:cNvSpPr/>
            <p:nvPr/>
          </p:nvSpPr>
          <p:spPr bwMode="auto">
            <a:xfrm>
              <a:off x="10369551" y="8680450"/>
              <a:ext cx="49213" cy="4127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5 h 5"/>
                <a:gd name="T4" fmla="*/ 0 w 6"/>
                <a:gd name="T5" fmla="*/ 2 h 5"/>
                <a:gd name="T6" fmla="*/ 3 w 6"/>
                <a:gd name="T7" fmla="*/ 0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4"/>
                    <a:pt x="5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6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3" name="Freeform 663"/>
            <p:cNvSpPr/>
            <p:nvPr/>
          </p:nvSpPr>
          <p:spPr bwMode="auto">
            <a:xfrm>
              <a:off x="9669463" y="8442325"/>
              <a:ext cx="49213" cy="49213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1 h 6"/>
                <a:gd name="T8" fmla="*/ 6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1"/>
                  </a:cubicBezTo>
                  <a:cubicBezTo>
                    <a:pt x="5" y="1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4" name="Freeform 664"/>
            <p:cNvSpPr/>
            <p:nvPr/>
          </p:nvSpPr>
          <p:spPr bwMode="auto">
            <a:xfrm>
              <a:off x="8516938" y="6819900"/>
              <a:ext cx="41275" cy="49213"/>
            </a:xfrm>
            <a:custGeom>
              <a:avLst/>
              <a:gdLst>
                <a:gd name="T0" fmla="*/ 2 w 5"/>
                <a:gd name="T1" fmla="*/ 6 h 6"/>
                <a:gd name="T2" fmla="*/ 0 w 5"/>
                <a:gd name="T3" fmla="*/ 3 h 6"/>
                <a:gd name="T4" fmla="*/ 3 w 5"/>
                <a:gd name="T5" fmla="*/ 0 h 6"/>
                <a:gd name="T6" fmla="*/ 5 w 5"/>
                <a:gd name="T7" fmla="*/ 3 h 6"/>
                <a:gd name="T8" fmla="*/ 2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5"/>
                    <a:pt x="4" y="6"/>
                    <a:pt x="2" y="6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5" name="Oval 665"/>
            <p:cNvSpPr>
              <a:spLocks noChangeArrowheads="1"/>
            </p:cNvSpPr>
            <p:nvPr/>
          </p:nvSpPr>
          <p:spPr bwMode="auto">
            <a:xfrm>
              <a:off x="8516938" y="6129338"/>
              <a:ext cx="50800" cy="492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6" name="Freeform 666"/>
            <p:cNvSpPr/>
            <p:nvPr/>
          </p:nvSpPr>
          <p:spPr bwMode="auto">
            <a:xfrm>
              <a:off x="8748713" y="7519988"/>
              <a:ext cx="41275" cy="49213"/>
            </a:xfrm>
            <a:custGeom>
              <a:avLst/>
              <a:gdLst>
                <a:gd name="T0" fmla="*/ 3 w 5"/>
                <a:gd name="T1" fmla="*/ 0 h 6"/>
                <a:gd name="T2" fmla="*/ 5 w 5"/>
                <a:gd name="T3" fmla="*/ 3 h 6"/>
                <a:gd name="T4" fmla="*/ 3 w 5"/>
                <a:gd name="T5" fmla="*/ 5 h 6"/>
                <a:gd name="T6" fmla="*/ 0 w 5"/>
                <a:gd name="T7" fmla="*/ 3 h 6"/>
                <a:gd name="T8" fmla="*/ 3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7" name="Freeform 667"/>
            <p:cNvSpPr/>
            <p:nvPr/>
          </p:nvSpPr>
          <p:spPr bwMode="auto">
            <a:xfrm>
              <a:off x="12680951" y="7519988"/>
              <a:ext cx="49213" cy="49213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3 w 6"/>
                <a:gd name="T5" fmla="*/ 6 h 6"/>
                <a:gd name="T6" fmla="*/ 0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5" y="0"/>
                    <a:pt x="6" y="1"/>
                    <a:pt x="6" y="3"/>
                  </a:cubicBezTo>
                  <a:cubicBezTo>
                    <a:pt x="6" y="4"/>
                    <a:pt x="5" y="6"/>
                    <a:pt x="3" y="6"/>
                  </a:cubicBezTo>
                  <a:cubicBezTo>
                    <a:pt x="2" y="6"/>
                    <a:pt x="1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8" name="Freeform 668"/>
            <p:cNvSpPr/>
            <p:nvPr/>
          </p:nvSpPr>
          <p:spPr bwMode="auto">
            <a:xfrm>
              <a:off x="12919076" y="6129338"/>
              <a:ext cx="49213" cy="49213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3 w 6"/>
                <a:gd name="T5" fmla="*/ 6 h 6"/>
                <a:gd name="T6" fmla="*/ 0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4" y="0"/>
                    <a:pt x="5" y="2"/>
                    <a:pt x="6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59" name="Freeform 669"/>
            <p:cNvSpPr/>
            <p:nvPr/>
          </p:nvSpPr>
          <p:spPr bwMode="auto">
            <a:xfrm>
              <a:off x="12919076" y="6827838"/>
              <a:ext cx="41275" cy="41275"/>
            </a:xfrm>
            <a:custGeom>
              <a:avLst/>
              <a:gdLst>
                <a:gd name="T0" fmla="*/ 2 w 5"/>
                <a:gd name="T1" fmla="*/ 0 h 5"/>
                <a:gd name="T2" fmla="*/ 5 w 5"/>
                <a:gd name="T3" fmla="*/ 2 h 5"/>
                <a:gd name="T4" fmla="*/ 3 w 5"/>
                <a:gd name="T5" fmla="*/ 5 h 5"/>
                <a:gd name="T6" fmla="*/ 0 w 5"/>
                <a:gd name="T7" fmla="*/ 3 h 5"/>
                <a:gd name="T8" fmla="*/ 2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0" name="Freeform 670"/>
            <p:cNvSpPr/>
            <p:nvPr/>
          </p:nvSpPr>
          <p:spPr bwMode="auto">
            <a:xfrm>
              <a:off x="8748713" y="5437188"/>
              <a:ext cx="49213" cy="41275"/>
            </a:xfrm>
            <a:custGeom>
              <a:avLst/>
              <a:gdLst>
                <a:gd name="T0" fmla="*/ 3 w 6"/>
                <a:gd name="T1" fmla="*/ 5 h 5"/>
                <a:gd name="T2" fmla="*/ 0 w 6"/>
                <a:gd name="T3" fmla="*/ 3 h 5"/>
                <a:gd name="T4" fmla="*/ 3 w 6"/>
                <a:gd name="T5" fmla="*/ 0 h 5"/>
                <a:gd name="T6" fmla="*/ 6 w 6"/>
                <a:gd name="T7" fmla="*/ 2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4" y="5"/>
                    <a:pt x="3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1" name="Oval 671"/>
            <p:cNvSpPr>
              <a:spLocks noChangeArrowheads="1"/>
            </p:cNvSpPr>
            <p:nvPr/>
          </p:nvSpPr>
          <p:spPr bwMode="auto">
            <a:xfrm>
              <a:off x="9677401" y="4506913"/>
              <a:ext cx="41275" cy="412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2" name="Oval 672"/>
            <p:cNvSpPr>
              <a:spLocks noChangeArrowheads="1"/>
            </p:cNvSpPr>
            <p:nvPr/>
          </p:nvSpPr>
          <p:spPr bwMode="auto">
            <a:xfrm>
              <a:off x="10369551" y="4276725"/>
              <a:ext cx="49213" cy="412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3" name="Oval 673"/>
            <p:cNvSpPr>
              <a:spLocks noChangeArrowheads="1"/>
            </p:cNvSpPr>
            <p:nvPr/>
          </p:nvSpPr>
          <p:spPr bwMode="auto">
            <a:xfrm>
              <a:off x="12688888" y="5437188"/>
              <a:ext cx="41275" cy="412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4" name="Freeform 674"/>
            <p:cNvSpPr/>
            <p:nvPr/>
          </p:nvSpPr>
          <p:spPr bwMode="auto">
            <a:xfrm>
              <a:off x="11068051" y="4276725"/>
              <a:ext cx="41275" cy="49213"/>
            </a:xfrm>
            <a:custGeom>
              <a:avLst/>
              <a:gdLst>
                <a:gd name="T0" fmla="*/ 5 w 5"/>
                <a:gd name="T1" fmla="*/ 3 h 6"/>
                <a:gd name="T2" fmla="*/ 2 w 5"/>
                <a:gd name="T3" fmla="*/ 6 h 6"/>
                <a:gd name="T4" fmla="*/ 0 w 5"/>
                <a:gd name="T5" fmla="*/ 3 h 6"/>
                <a:gd name="T6" fmla="*/ 3 w 5"/>
                <a:gd name="T7" fmla="*/ 0 h 6"/>
                <a:gd name="T8" fmla="*/ 5 w 5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3"/>
                  </a:moveTo>
                  <a:cubicBezTo>
                    <a:pt x="5" y="4"/>
                    <a:pt x="4" y="6"/>
                    <a:pt x="2" y="6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5" name="Oval 675"/>
            <p:cNvSpPr>
              <a:spLocks noChangeArrowheads="1"/>
            </p:cNvSpPr>
            <p:nvPr/>
          </p:nvSpPr>
          <p:spPr bwMode="auto">
            <a:xfrm>
              <a:off x="11758613" y="4506913"/>
              <a:ext cx="50800" cy="49213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6" name="Freeform 676"/>
            <p:cNvSpPr/>
            <p:nvPr/>
          </p:nvSpPr>
          <p:spPr bwMode="auto">
            <a:xfrm>
              <a:off x="9793288" y="8566150"/>
              <a:ext cx="41275" cy="41275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5 h 5"/>
                <a:gd name="T4" fmla="*/ 0 w 5"/>
                <a:gd name="T5" fmla="*/ 3 h 5"/>
                <a:gd name="T6" fmla="*/ 2 w 5"/>
                <a:gd name="T7" fmla="*/ 0 h 5"/>
                <a:gd name="T8" fmla="*/ 5 w 5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7" name="Freeform 677"/>
            <p:cNvSpPr/>
            <p:nvPr/>
          </p:nvSpPr>
          <p:spPr bwMode="auto">
            <a:xfrm>
              <a:off x="12919076" y="7059613"/>
              <a:ext cx="41275" cy="41275"/>
            </a:xfrm>
            <a:custGeom>
              <a:avLst/>
              <a:gdLst>
                <a:gd name="T0" fmla="*/ 3 w 5"/>
                <a:gd name="T1" fmla="*/ 5 h 5"/>
                <a:gd name="T2" fmla="*/ 0 w 5"/>
                <a:gd name="T3" fmla="*/ 3 h 5"/>
                <a:gd name="T4" fmla="*/ 2 w 5"/>
                <a:gd name="T5" fmla="*/ 0 h 5"/>
                <a:gd name="T6" fmla="*/ 5 w 5"/>
                <a:gd name="T7" fmla="*/ 3 h 5"/>
                <a:gd name="T8" fmla="*/ 3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8" name="Oval 678"/>
            <p:cNvSpPr>
              <a:spLocks noChangeArrowheads="1"/>
            </p:cNvSpPr>
            <p:nvPr/>
          </p:nvSpPr>
          <p:spPr bwMode="auto">
            <a:xfrm>
              <a:off x="11298238" y="8680450"/>
              <a:ext cx="41275" cy="412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69" name="Oval 679"/>
            <p:cNvSpPr>
              <a:spLocks noChangeArrowheads="1"/>
            </p:cNvSpPr>
            <p:nvPr/>
          </p:nvSpPr>
          <p:spPr bwMode="auto">
            <a:xfrm>
              <a:off x="11644313" y="8566150"/>
              <a:ext cx="41275" cy="41275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0" name="Freeform 680"/>
            <p:cNvSpPr/>
            <p:nvPr/>
          </p:nvSpPr>
          <p:spPr bwMode="auto">
            <a:xfrm>
              <a:off x="10137776" y="8680450"/>
              <a:ext cx="41275" cy="41275"/>
            </a:xfrm>
            <a:custGeom>
              <a:avLst/>
              <a:gdLst>
                <a:gd name="T0" fmla="*/ 5 w 5"/>
                <a:gd name="T1" fmla="*/ 3 h 5"/>
                <a:gd name="T2" fmla="*/ 3 w 5"/>
                <a:gd name="T3" fmla="*/ 5 h 5"/>
                <a:gd name="T4" fmla="*/ 0 w 5"/>
                <a:gd name="T5" fmla="*/ 2 h 5"/>
                <a:gd name="T6" fmla="*/ 3 w 5"/>
                <a:gd name="T7" fmla="*/ 0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1" name="Freeform 681"/>
            <p:cNvSpPr/>
            <p:nvPr/>
          </p:nvSpPr>
          <p:spPr bwMode="auto">
            <a:xfrm>
              <a:off x="8516938" y="7059613"/>
              <a:ext cx="41275" cy="41275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2 h 5"/>
                <a:gd name="T4" fmla="*/ 3 w 5"/>
                <a:gd name="T5" fmla="*/ 0 h 5"/>
                <a:gd name="T6" fmla="*/ 5 w 5"/>
                <a:gd name="T7" fmla="*/ 3 h 5"/>
                <a:gd name="T8" fmla="*/ 2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2" name="Freeform 682"/>
            <p:cNvSpPr/>
            <p:nvPr/>
          </p:nvSpPr>
          <p:spPr bwMode="auto">
            <a:xfrm>
              <a:off x="12919076" y="5907088"/>
              <a:ext cx="41275" cy="31750"/>
            </a:xfrm>
            <a:custGeom>
              <a:avLst/>
              <a:gdLst>
                <a:gd name="T0" fmla="*/ 5 w 5"/>
                <a:gd name="T1" fmla="*/ 2 h 4"/>
                <a:gd name="T2" fmla="*/ 3 w 5"/>
                <a:gd name="T3" fmla="*/ 4 h 4"/>
                <a:gd name="T4" fmla="*/ 0 w 5"/>
                <a:gd name="T5" fmla="*/ 2 h 4"/>
                <a:gd name="T6" fmla="*/ 3 w 5"/>
                <a:gd name="T7" fmla="*/ 0 h 4"/>
                <a:gd name="T8" fmla="*/ 5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3"/>
                    <a:pt x="4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3" name="Freeform 683"/>
            <p:cNvSpPr/>
            <p:nvPr/>
          </p:nvSpPr>
          <p:spPr bwMode="auto">
            <a:xfrm>
              <a:off x="8640763" y="5553075"/>
              <a:ext cx="33338" cy="41275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2 h 5"/>
                <a:gd name="T6" fmla="*/ 2 w 4"/>
                <a:gd name="T7" fmla="*/ 0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4" name="Freeform 684"/>
            <p:cNvSpPr/>
            <p:nvPr/>
          </p:nvSpPr>
          <p:spPr bwMode="auto">
            <a:xfrm>
              <a:off x="11298238" y="4284663"/>
              <a:ext cx="41275" cy="33338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3 w 5"/>
                <a:gd name="T5" fmla="*/ 4 h 4"/>
                <a:gd name="T6" fmla="*/ 0 w 5"/>
                <a:gd name="T7" fmla="*/ 2 h 4"/>
                <a:gd name="T8" fmla="*/ 3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3"/>
                    <a:pt x="4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5" name="Freeform 685"/>
            <p:cNvSpPr/>
            <p:nvPr/>
          </p:nvSpPr>
          <p:spPr bwMode="auto">
            <a:xfrm>
              <a:off x="8632826" y="7404100"/>
              <a:ext cx="41275" cy="41275"/>
            </a:xfrm>
            <a:custGeom>
              <a:avLst/>
              <a:gdLst>
                <a:gd name="T0" fmla="*/ 5 w 5"/>
                <a:gd name="T1" fmla="*/ 3 h 5"/>
                <a:gd name="T2" fmla="*/ 2 w 5"/>
                <a:gd name="T3" fmla="*/ 5 h 5"/>
                <a:gd name="T4" fmla="*/ 0 w 5"/>
                <a:gd name="T5" fmla="*/ 3 h 5"/>
                <a:gd name="T6" fmla="*/ 3 w 5"/>
                <a:gd name="T7" fmla="*/ 0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6" name="Freeform 686"/>
            <p:cNvSpPr/>
            <p:nvPr/>
          </p:nvSpPr>
          <p:spPr bwMode="auto">
            <a:xfrm>
              <a:off x="9217026" y="8220075"/>
              <a:ext cx="33338" cy="33338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0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7" name="Freeform 687"/>
            <p:cNvSpPr/>
            <p:nvPr/>
          </p:nvSpPr>
          <p:spPr bwMode="auto">
            <a:xfrm>
              <a:off x="12804776" y="5561013"/>
              <a:ext cx="41275" cy="33338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3 w 5"/>
                <a:gd name="T5" fmla="*/ 4 h 4"/>
                <a:gd name="T6" fmla="*/ 0 w 5"/>
                <a:gd name="T7" fmla="*/ 2 h 4"/>
                <a:gd name="T8" fmla="*/ 3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4" y="0"/>
                    <a:pt x="5" y="0"/>
                    <a:pt x="5" y="2"/>
                  </a:cubicBezTo>
                  <a:cubicBezTo>
                    <a:pt x="5" y="3"/>
                    <a:pt x="4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8" name="Freeform 688"/>
            <p:cNvSpPr/>
            <p:nvPr/>
          </p:nvSpPr>
          <p:spPr bwMode="auto">
            <a:xfrm>
              <a:off x="12804776" y="7413625"/>
              <a:ext cx="41275" cy="31750"/>
            </a:xfrm>
            <a:custGeom>
              <a:avLst/>
              <a:gdLst>
                <a:gd name="T0" fmla="*/ 5 w 5"/>
                <a:gd name="T1" fmla="*/ 2 h 4"/>
                <a:gd name="T2" fmla="*/ 2 w 5"/>
                <a:gd name="T3" fmla="*/ 4 h 4"/>
                <a:gd name="T4" fmla="*/ 0 w 5"/>
                <a:gd name="T5" fmla="*/ 2 h 4"/>
                <a:gd name="T6" fmla="*/ 2 w 5"/>
                <a:gd name="T7" fmla="*/ 0 h 4"/>
                <a:gd name="T8" fmla="*/ 5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79" name="Freeform 689"/>
            <p:cNvSpPr/>
            <p:nvPr/>
          </p:nvSpPr>
          <p:spPr bwMode="auto">
            <a:xfrm>
              <a:off x="8526463" y="5899150"/>
              <a:ext cx="31750" cy="39688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0" name="Freeform 690"/>
            <p:cNvSpPr/>
            <p:nvPr/>
          </p:nvSpPr>
          <p:spPr bwMode="auto">
            <a:xfrm>
              <a:off x="10147301" y="4276725"/>
              <a:ext cx="31750" cy="41275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1" name="Oval 691"/>
            <p:cNvSpPr>
              <a:spLocks noChangeArrowheads="1"/>
            </p:cNvSpPr>
            <p:nvPr/>
          </p:nvSpPr>
          <p:spPr bwMode="auto">
            <a:xfrm>
              <a:off x="8986838" y="7989888"/>
              <a:ext cx="33338" cy="317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2" name="Freeform 692"/>
            <p:cNvSpPr/>
            <p:nvPr/>
          </p:nvSpPr>
          <p:spPr bwMode="auto">
            <a:xfrm>
              <a:off x="12342813" y="8104188"/>
              <a:ext cx="33338" cy="41275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3 h 5"/>
                <a:gd name="T4" fmla="*/ 2 w 4"/>
                <a:gd name="T5" fmla="*/ 0 h 5"/>
                <a:gd name="T6" fmla="*/ 4 w 4"/>
                <a:gd name="T7" fmla="*/ 2 h 5"/>
                <a:gd name="T8" fmla="*/ 2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3" y="5"/>
                    <a:pt x="2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3" name="Oval 693"/>
            <p:cNvSpPr>
              <a:spLocks noChangeArrowheads="1"/>
            </p:cNvSpPr>
            <p:nvPr/>
          </p:nvSpPr>
          <p:spPr bwMode="auto">
            <a:xfrm>
              <a:off x="11652251" y="4400550"/>
              <a:ext cx="33338" cy="317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4" name="Freeform 694"/>
            <p:cNvSpPr/>
            <p:nvPr/>
          </p:nvSpPr>
          <p:spPr bwMode="auto">
            <a:xfrm>
              <a:off x="12342813" y="4860925"/>
              <a:ext cx="33338" cy="41275"/>
            </a:xfrm>
            <a:custGeom>
              <a:avLst/>
              <a:gdLst>
                <a:gd name="T0" fmla="*/ 2 w 4"/>
                <a:gd name="T1" fmla="*/ 0 h 5"/>
                <a:gd name="T2" fmla="*/ 4 w 4"/>
                <a:gd name="T3" fmla="*/ 2 h 5"/>
                <a:gd name="T4" fmla="*/ 2 w 4"/>
                <a:gd name="T5" fmla="*/ 4 h 5"/>
                <a:gd name="T6" fmla="*/ 0 w 4"/>
                <a:gd name="T7" fmla="*/ 2 h 5"/>
                <a:gd name="T8" fmla="*/ 2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4" y="0"/>
                    <a:pt x="4" y="1"/>
                    <a:pt x="4" y="2"/>
                  </a:cubicBezTo>
                  <a:cubicBezTo>
                    <a:pt x="4" y="4"/>
                    <a:pt x="3" y="5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5" name="Freeform 695"/>
            <p:cNvSpPr/>
            <p:nvPr/>
          </p:nvSpPr>
          <p:spPr bwMode="auto">
            <a:xfrm>
              <a:off x="12228513" y="8220075"/>
              <a:ext cx="33338" cy="41275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2 h 5"/>
                <a:gd name="T6" fmla="*/ 2 w 4"/>
                <a:gd name="T7" fmla="*/ 0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6" name="Oval 697"/>
            <p:cNvSpPr>
              <a:spLocks noChangeArrowheads="1"/>
            </p:cNvSpPr>
            <p:nvPr/>
          </p:nvSpPr>
          <p:spPr bwMode="auto">
            <a:xfrm>
              <a:off x="9793288" y="4400550"/>
              <a:ext cx="41275" cy="31750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7" name="Oval 698"/>
            <p:cNvSpPr>
              <a:spLocks noChangeArrowheads="1"/>
            </p:cNvSpPr>
            <p:nvPr/>
          </p:nvSpPr>
          <p:spPr bwMode="auto">
            <a:xfrm>
              <a:off x="9101138" y="8104188"/>
              <a:ext cx="33338" cy="33338"/>
            </a:xfrm>
            <a:prstGeom prst="ellipse">
              <a:avLst/>
            </a:pr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8" name="Freeform 699"/>
            <p:cNvSpPr/>
            <p:nvPr/>
          </p:nvSpPr>
          <p:spPr bwMode="auto">
            <a:xfrm>
              <a:off x="12458700" y="7989888"/>
              <a:ext cx="33338" cy="41275"/>
            </a:xfrm>
            <a:custGeom>
              <a:avLst/>
              <a:gdLst>
                <a:gd name="T0" fmla="*/ 2 w 4"/>
                <a:gd name="T1" fmla="*/ 0 h 5"/>
                <a:gd name="T2" fmla="*/ 4 w 4"/>
                <a:gd name="T3" fmla="*/ 2 h 5"/>
                <a:gd name="T4" fmla="*/ 2 w 4"/>
                <a:gd name="T5" fmla="*/ 5 h 5"/>
                <a:gd name="T6" fmla="*/ 0 w 4"/>
                <a:gd name="T7" fmla="*/ 2 h 5"/>
                <a:gd name="T8" fmla="*/ 2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89" name="Freeform 700"/>
            <p:cNvSpPr/>
            <p:nvPr/>
          </p:nvSpPr>
          <p:spPr bwMode="auto">
            <a:xfrm>
              <a:off x="9101138" y="4860925"/>
              <a:ext cx="41275" cy="33338"/>
            </a:xfrm>
            <a:custGeom>
              <a:avLst/>
              <a:gdLst>
                <a:gd name="T0" fmla="*/ 5 w 5"/>
                <a:gd name="T1" fmla="*/ 2 h 4"/>
                <a:gd name="T2" fmla="*/ 2 w 5"/>
                <a:gd name="T3" fmla="*/ 4 h 4"/>
                <a:gd name="T4" fmla="*/ 0 w 5"/>
                <a:gd name="T5" fmla="*/ 2 h 4"/>
                <a:gd name="T6" fmla="*/ 2 w 5"/>
                <a:gd name="T7" fmla="*/ 0 h 4"/>
                <a:gd name="T8" fmla="*/ 5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0" name="Freeform 701"/>
            <p:cNvSpPr/>
            <p:nvPr/>
          </p:nvSpPr>
          <p:spPr bwMode="auto">
            <a:xfrm>
              <a:off x="8986838" y="4976813"/>
              <a:ext cx="33338" cy="31750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1" name="Freeform 702"/>
            <p:cNvSpPr/>
            <p:nvPr/>
          </p:nvSpPr>
          <p:spPr bwMode="auto">
            <a:xfrm>
              <a:off x="12228513" y="4746625"/>
              <a:ext cx="41275" cy="31750"/>
            </a:xfrm>
            <a:custGeom>
              <a:avLst/>
              <a:gdLst>
                <a:gd name="T0" fmla="*/ 5 w 5"/>
                <a:gd name="T1" fmla="*/ 2 h 4"/>
                <a:gd name="T2" fmla="*/ 2 w 5"/>
                <a:gd name="T3" fmla="*/ 4 h 4"/>
                <a:gd name="T4" fmla="*/ 0 w 5"/>
                <a:gd name="T5" fmla="*/ 2 h 4"/>
                <a:gd name="T6" fmla="*/ 2 w 5"/>
                <a:gd name="T7" fmla="*/ 0 h 4"/>
                <a:gd name="T8" fmla="*/ 5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2" name="Freeform 703"/>
            <p:cNvSpPr/>
            <p:nvPr/>
          </p:nvSpPr>
          <p:spPr bwMode="auto">
            <a:xfrm>
              <a:off x="9217025" y="4746625"/>
              <a:ext cx="41275" cy="31750"/>
            </a:xfrm>
            <a:custGeom>
              <a:avLst/>
              <a:gdLst>
                <a:gd name="T0" fmla="*/ 5 w 5"/>
                <a:gd name="T1" fmla="*/ 2 h 4"/>
                <a:gd name="T2" fmla="*/ 2 w 5"/>
                <a:gd name="T3" fmla="*/ 4 h 4"/>
                <a:gd name="T4" fmla="*/ 0 w 5"/>
                <a:gd name="T5" fmla="*/ 2 h 4"/>
                <a:gd name="T6" fmla="*/ 2 w 5"/>
                <a:gd name="T7" fmla="*/ 0 h 4"/>
                <a:gd name="T8" fmla="*/ 5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3" name="Freeform 704"/>
            <p:cNvSpPr/>
            <p:nvPr/>
          </p:nvSpPr>
          <p:spPr bwMode="auto">
            <a:xfrm>
              <a:off x="12574588" y="7874000"/>
              <a:ext cx="39688" cy="41275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4 h 5"/>
                <a:gd name="T4" fmla="*/ 0 w 5"/>
                <a:gd name="T5" fmla="*/ 2 h 5"/>
                <a:gd name="T6" fmla="*/ 2 w 5"/>
                <a:gd name="T7" fmla="*/ 0 h 5"/>
                <a:gd name="T8" fmla="*/ 5 w 5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4" name="Freeform 705"/>
            <p:cNvSpPr/>
            <p:nvPr/>
          </p:nvSpPr>
          <p:spPr bwMode="auto">
            <a:xfrm>
              <a:off x="9332913" y="8334375"/>
              <a:ext cx="39688" cy="33338"/>
            </a:xfrm>
            <a:custGeom>
              <a:avLst/>
              <a:gdLst>
                <a:gd name="T0" fmla="*/ 5 w 5"/>
                <a:gd name="T1" fmla="*/ 2 h 4"/>
                <a:gd name="T2" fmla="*/ 2 w 5"/>
                <a:gd name="T3" fmla="*/ 4 h 4"/>
                <a:gd name="T4" fmla="*/ 0 w 5"/>
                <a:gd name="T5" fmla="*/ 2 h 4"/>
                <a:gd name="T6" fmla="*/ 2 w 5"/>
                <a:gd name="T7" fmla="*/ 0 h 4"/>
                <a:gd name="T8" fmla="*/ 5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5" name="Freeform 706"/>
            <p:cNvSpPr/>
            <p:nvPr/>
          </p:nvSpPr>
          <p:spPr bwMode="auto">
            <a:xfrm>
              <a:off x="12112625" y="8334375"/>
              <a:ext cx="33338" cy="41275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1 h 5"/>
                <a:gd name="T8" fmla="*/ 4 w 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6" name="Freeform 707"/>
            <p:cNvSpPr/>
            <p:nvPr/>
          </p:nvSpPr>
          <p:spPr bwMode="auto">
            <a:xfrm>
              <a:off x="12458700" y="4976813"/>
              <a:ext cx="41275" cy="31750"/>
            </a:xfrm>
            <a:custGeom>
              <a:avLst/>
              <a:gdLst>
                <a:gd name="T0" fmla="*/ 3 w 5"/>
                <a:gd name="T1" fmla="*/ 4 h 4"/>
                <a:gd name="T2" fmla="*/ 0 w 5"/>
                <a:gd name="T3" fmla="*/ 2 h 4"/>
                <a:gd name="T4" fmla="*/ 2 w 5"/>
                <a:gd name="T5" fmla="*/ 0 h 4"/>
                <a:gd name="T6" fmla="*/ 4 w 5"/>
                <a:gd name="T7" fmla="*/ 3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7" name="Freeform 708"/>
            <p:cNvSpPr/>
            <p:nvPr/>
          </p:nvSpPr>
          <p:spPr bwMode="auto">
            <a:xfrm>
              <a:off x="10721975" y="8796338"/>
              <a:ext cx="41275" cy="41275"/>
            </a:xfrm>
            <a:custGeom>
              <a:avLst/>
              <a:gdLst>
                <a:gd name="T0" fmla="*/ 5 w 5"/>
                <a:gd name="T1" fmla="*/ 3 h 5"/>
                <a:gd name="T2" fmla="*/ 2 w 5"/>
                <a:gd name="T3" fmla="*/ 4 h 5"/>
                <a:gd name="T4" fmla="*/ 0 w 5"/>
                <a:gd name="T5" fmla="*/ 2 h 5"/>
                <a:gd name="T6" fmla="*/ 2 w 5"/>
                <a:gd name="T7" fmla="*/ 1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" y="1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8" name="Freeform 709"/>
            <p:cNvSpPr/>
            <p:nvPr/>
          </p:nvSpPr>
          <p:spPr bwMode="auto">
            <a:xfrm>
              <a:off x="10953750" y="8804275"/>
              <a:ext cx="31750" cy="33338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199" name="Freeform 710"/>
            <p:cNvSpPr/>
            <p:nvPr/>
          </p:nvSpPr>
          <p:spPr bwMode="auto">
            <a:xfrm>
              <a:off x="10491788" y="8804275"/>
              <a:ext cx="33338" cy="25400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1 h 3"/>
                <a:gd name="T4" fmla="*/ 2 w 4"/>
                <a:gd name="T5" fmla="*/ 0 h 3"/>
                <a:gd name="T6" fmla="*/ 4 w 4"/>
                <a:gd name="T7" fmla="*/ 1 h 3"/>
                <a:gd name="T8" fmla="*/ 1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3"/>
                    <a:pt x="3" y="3"/>
                    <a:pt x="1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0" name="Freeform 711"/>
            <p:cNvSpPr/>
            <p:nvPr/>
          </p:nvSpPr>
          <p:spPr bwMode="auto">
            <a:xfrm>
              <a:off x="8870950" y="7874000"/>
              <a:ext cx="33338" cy="33338"/>
            </a:xfrm>
            <a:custGeom>
              <a:avLst/>
              <a:gdLst>
                <a:gd name="T0" fmla="*/ 1 w 4"/>
                <a:gd name="T1" fmla="*/ 4 h 4"/>
                <a:gd name="T2" fmla="*/ 0 w 4"/>
                <a:gd name="T3" fmla="*/ 2 h 4"/>
                <a:gd name="T4" fmla="*/ 2 w 4"/>
                <a:gd name="T5" fmla="*/ 0 h 4"/>
                <a:gd name="T6" fmla="*/ 4 w 4"/>
                <a:gd name="T7" fmla="*/ 2 h 4"/>
                <a:gd name="T8" fmla="*/ 1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4"/>
                    <a:pt x="1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1" name="Freeform 712"/>
            <p:cNvSpPr/>
            <p:nvPr/>
          </p:nvSpPr>
          <p:spPr bwMode="auto">
            <a:xfrm>
              <a:off x="12112625" y="4630738"/>
              <a:ext cx="33338" cy="33338"/>
            </a:xfrm>
            <a:custGeom>
              <a:avLst/>
              <a:gdLst>
                <a:gd name="T0" fmla="*/ 3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0 w 4"/>
                <a:gd name="T7" fmla="*/ 2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2" name="Freeform 713"/>
            <p:cNvSpPr/>
            <p:nvPr/>
          </p:nvSpPr>
          <p:spPr bwMode="auto">
            <a:xfrm>
              <a:off x="12574588" y="5091113"/>
              <a:ext cx="39688" cy="41275"/>
            </a:xfrm>
            <a:custGeom>
              <a:avLst/>
              <a:gdLst>
                <a:gd name="T0" fmla="*/ 5 w 5"/>
                <a:gd name="T1" fmla="*/ 2 h 5"/>
                <a:gd name="T2" fmla="*/ 3 w 5"/>
                <a:gd name="T3" fmla="*/ 4 h 5"/>
                <a:gd name="T4" fmla="*/ 1 w 5"/>
                <a:gd name="T5" fmla="*/ 3 h 5"/>
                <a:gd name="T6" fmla="*/ 2 w 5"/>
                <a:gd name="T7" fmla="*/ 1 h 5"/>
                <a:gd name="T8" fmla="*/ 5 w 5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4" y="3"/>
                    <a:pt x="3" y="4"/>
                    <a:pt x="3" y="4"/>
                  </a:cubicBezTo>
                  <a:cubicBezTo>
                    <a:pt x="2" y="5"/>
                    <a:pt x="1" y="4"/>
                    <a:pt x="1" y="3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3" name="Freeform 714"/>
            <p:cNvSpPr/>
            <p:nvPr/>
          </p:nvSpPr>
          <p:spPr bwMode="auto">
            <a:xfrm>
              <a:off x="8870950" y="5091113"/>
              <a:ext cx="41275" cy="33338"/>
            </a:xfrm>
            <a:custGeom>
              <a:avLst/>
              <a:gdLst>
                <a:gd name="T0" fmla="*/ 5 w 5"/>
                <a:gd name="T1" fmla="*/ 2 h 4"/>
                <a:gd name="T2" fmla="*/ 2 w 5"/>
                <a:gd name="T3" fmla="*/ 4 h 4"/>
                <a:gd name="T4" fmla="*/ 0 w 5"/>
                <a:gd name="T5" fmla="*/ 2 h 4"/>
                <a:gd name="T6" fmla="*/ 2 w 5"/>
                <a:gd name="T7" fmla="*/ 0 h 4"/>
                <a:gd name="T8" fmla="*/ 5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4" name="Freeform 715"/>
            <p:cNvSpPr/>
            <p:nvPr/>
          </p:nvSpPr>
          <p:spPr bwMode="auto">
            <a:xfrm>
              <a:off x="8410575" y="6483350"/>
              <a:ext cx="33338" cy="317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0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3" y="1"/>
                    <a:pt x="3" y="1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5" name="Freeform 716"/>
            <p:cNvSpPr/>
            <p:nvPr/>
          </p:nvSpPr>
          <p:spPr bwMode="auto">
            <a:xfrm>
              <a:off x="13034963" y="6483350"/>
              <a:ext cx="33338" cy="31750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4 h 4"/>
                <a:gd name="T4" fmla="*/ 1 w 4"/>
                <a:gd name="T5" fmla="*/ 2 h 4"/>
                <a:gd name="T6" fmla="*/ 2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0"/>
                    <a:pt x="4" y="1"/>
                    <a:pt x="4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6" name="Freeform 717"/>
            <p:cNvSpPr/>
            <p:nvPr/>
          </p:nvSpPr>
          <p:spPr bwMode="auto">
            <a:xfrm>
              <a:off x="9340850" y="4630738"/>
              <a:ext cx="31750" cy="33338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4 h 4"/>
                <a:gd name="T4" fmla="*/ 0 w 4"/>
                <a:gd name="T5" fmla="*/ 2 h 4"/>
                <a:gd name="T6" fmla="*/ 1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3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7" name="Freeform 718"/>
            <p:cNvSpPr/>
            <p:nvPr/>
          </p:nvSpPr>
          <p:spPr bwMode="auto">
            <a:xfrm>
              <a:off x="8410575" y="6251575"/>
              <a:ext cx="33338" cy="3333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2 h 4"/>
                <a:gd name="T4" fmla="*/ 2 w 4"/>
                <a:gd name="T5" fmla="*/ 0 h 4"/>
                <a:gd name="T6" fmla="*/ 4 w 4"/>
                <a:gd name="T7" fmla="*/ 2 h 4"/>
                <a:gd name="T8" fmla="*/ 2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3" y="3"/>
                    <a:pt x="3" y="3"/>
                    <a:pt x="2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8" name="Freeform 719"/>
            <p:cNvSpPr/>
            <p:nvPr/>
          </p:nvSpPr>
          <p:spPr bwMode="auto">
            <a:xfrm>
              <a:off x="8410575" y="6713538"/>
              <a:ext cx="25400" cy="33338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09" name="Freeform 720"/>
            <p:cNvSpPr/>
            <p:nvPr/>
          </p:nvSpPr>
          <p:spPr bwMode="auto">
            <a:xfrm>
              <a:off x="13042900" y="6251575"/>
              <a:ext cx="33338" cy="41275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2 h 5"/>
                <a:gd name="T4" fmla="*/ 2 w 4"/>
                <a:gd name="T5" fmla="*/ 1 h 5"/>
                <a:gd name="T6" fmla="*/ 4 w 4"/>
                <a:gd name="T7" fmla="*/ 2 h 5"/>
                <a:gd name="T8" fmla="*/ 2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3" y="3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0" name="Freeform 721"/>
            <p:cNvSpPr/>
            <p:nvPr/>
          </p:nvSpPr>
          <p:spPr bwMode="auto">
            <a:xfrm>
              <a:off x="13042900" y="6713538"/>
              <a:ext cx="25400" cy="33338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3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3" y="4"/>
                    <a:pt x="3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1" name="Freeform 722"/>
            <p:cNvSpPr/>
            <p:nvPr/>
          </p:nvSpPr>
          <p:spPr bwMode="auto">
            <a:xfrm>
              <a:off x="10721975" y="4170363"/>
              <a:ext cx="41275" cy="31750"/>
            </a:xfrm>
            <a:custGeom>
              <a:avLst/>
              <a:gdLst>
                <a:gd name="T0" fmla="*/ 5 w 5"/>
                <a:gd name="T1" fmla="*/ 2 h 4"/>
                <a:gd name="T2" fmla="*/ 2 w 5"/>
                <a:gd name="T3" fmla="*/ 4 h 4"/>
                <a:gd name="T4" fmla="*/ 1 w 5"/>
                <a:gd name="T5" fmla="*/ 2 h 4"/>
                <a:gd name="T6" fmla="*/ 2 w 5"/>
                <a:gd name="T7" fmla="*/ 0 h 4"/>
                <a:gd name="T8" fmla="*/ 5 w 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4" y="3"/>
                    <a:pt x="3" y="3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2" name="Freeform 723"/>
            <p:cNvSpPr/>
            <p:nvPr/>
          </p:nvSpPr>
          <p:spPr bwMode="auto">
            <a:xfrm>
              <a:off x="10961688" y="4170363"/>
              <a:ext cx="31750" cy="31750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3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3" name="Freeform 724"/>
            <p:cNvSpPr/>
            <p:nvPr/>
          </p:nvSpPr>
          <p:spPr bwMode="auto">
            <a:xfrm>
              <a:off x="9917113" y="8688388"/>
              <a:ext cx="31750" cy="25400"/>
            </a:xfrm>
            <a:custGeom>
              <a:avLst/>
              <a:gdLst>
                <a:gd name="T0" fmla="*/ 4 w 4"/>
                <a:gd name="T1" fmla="*/ 2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4" name="Freeform 725"/>
            <p:cNvSpPr/>
            <p:nvPr/>
          </p:nvSpPr>
          <p:spPr bwMode="auto">
            <a:xfrm>
              <a:off x="10491788" y="4160838"/>
              <a:ext cx="33338" cy="33338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1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5" name="Freeform 726"/>
            <p:cNvSpPr/>
            <p:nvPr/>
          </p:nvSpPr>
          <p:spPr bwMode="auto">
            <a:xfrm>
              <a:off x="12688888" y="7758113"/>
              <a:ext cx="33338" cy="33338"/>
            </a:xfrm>
            <a:custGeom>
              <a:avLst/>
              <a:gdLst>
                <a:gd name="T0" fmla="*/ 3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1 w 4"/>
                <a:gd name="T7" fmla="*/ 2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6" name="Freeform 727"/>
            <p:cNvSpPr/>
            <p:nvPr/>
          </p:nvSpPr>
          <p:spPr bwMode="auto">
            <a:xfrm>
              <a:off x="12927013" y="7297738"/>
              <a:ext cx="25400" cy="33338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3 h 4"/>
                <a:gd name="T6" fmla="*/ 0 w 3"/>
                <a:gd name="T7" fmla="*/ 2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2"/>
                    <a:pt x="2" y="3"/>
                    <a:pt x="1" y="3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7" name="Freeform 728"/>
            <p:cNvSpPr/>
            <p:nvPr/>
          </p:nvSpPr>
          <p:spPr bwMode="auto">
            <a:xfrm>
              <a:off x="12696825" y="5214938"/>
              <a:ext cx="33338" cy="254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3 h 3"/>
                <a:gd name="T4" fmla="*/ 0 w 4"/>
                <a:gd name="T5" fmla="*/ 1 h 3"/>
                <a:gd name="T6" fmla="*/ 2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8" name="Freeform 729"/>
            <p:cNvSpPr/>
            <p:nvPr/>
          </p:nvSpPr>
          <p:spPr bwMode="auto">
            <a:xfrm>
              <a:off x="12927013" y="5675313"/>
              <a:ext cx="33338" cy="33338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3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19" name="Freeform 730"/>
            <p:cNvSpPr/>
            <p:nvPr/>
          </p:nvSpPr>
          <p:spPr bwMode="auto">
            <a:xfrm>
              <a:off x="11998325" y="8458200"/>
              <a:ext cx="33338" cy="254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3 h 3"/>
                <a:gd name="T4" fmla="*/ 0 w 4"/>
                <a:gd name="T5" fmla="*/ 1 h 3"/>
                <a:gd name="T6" fmla="*/ 2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0" name="Freeform 731"/>
            <p:cNvSpPr/>
            <p:nvPr/>
          </p:nvSpPr>
          <p:spPr bwMode="auto">
            <a:xfrm>
              <a:off x="11537950" y="8688388"/>
              <a:ext cx="23813" cy="33338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2 h 4"/>
                <a:gd name="T4" fmla="*/ 2 w 3"/>
                <a:gd name="T5" fmla="*/ 0 h 4"/>
                <a:gd name="T6" fmla="*/ 3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1" name="Freeform 732"/>
            <p:cNvSpPr/>
            <p:nvPr/>
          </p:nvSpPr>
          <p:spPr bwMode="auto">
            <a:xfrm>
              <a:off x="8756650" y="7758113"/>
              <a:ext cx="23813" cy="33338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2 h 4"/>
                <a:gd name="T4" fmla="*/ 2 w 3"/>
                <a:gd name="T5" fmla="*/ 3 h 4"/>
                <a:gd name="T6" fmla="*/ 0 w 3"/>
                <a:gd name="T7" fmla="*/ 2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3" y="1"/>
                    <a:pt x="3" y="1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2" name="Freeform 733"/>
            <p:cNvSpPr/>
            <p:nvPr/>
          </p:nvSpPr>
          <p:spPr bwMode="auto">
            <a:xfrm>
              <a:off x="9447213" y="8450263"/>
              <a:ext cx="33338" cy="33338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1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3" name="Freeform 734"/>
            <p:cNvSpPr/>
            <p:nvPr/>
          </p:nvSpPr>
          <p:spPr bwMode="auto">
            <a:xfrm>
              <a:off x="8756650" y="5207000"/>
              <a:ext cx="33338" cy="33338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1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4" name="Freeform 735"/>
            <p:cNvSpPr/>
            <p:nvPr/>
          </p:nvSpPr>
          <p:spPr bwMode="auto">
            <a:xfrm>
              <a:off x="11998325" y="4524375"/>
              <a:ext cx="33338" cy="23813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3 h 3"/>
                <a:gd name="T4" fmla="*/ 1 w 4"/>
                <a:gd name="T5" fmla="*/ 1 h 3"/>
                <a:gd name="T6" fmla="*/ 2 w 4"/>
                <a:gd name="T7" fmla="*/ 0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2"/>
                    <a:pt x="3" y="2"/>
                    <a:pt x="2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5" name="Freeform 736"/>
            <p:cNvSpPr/>
            <p:nvPr/>
          </p:nvSpPr>
          <p:spPr bwMode="auto">
            <a:xfrm>
              <a:off x="8526463" y="5675313"/>
              <a:ext cx="31750" cy="25400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3 h 3"/>
                <a:gd name="T4" fmla="*/ 0 w 4"/>
                <a:gd name="T5" fmla="*/ 2 h 3"/>
                <a:gd name="T6" fmla="*/ 2 w 4"/>
                <a:gd name="T7" fmla="*/ 0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6" name="Freeform 737"/>
            <p:cNvSpPr/>
            <p:nvPr/>
          </p:nvSpPr>
          <p:spPr bwMode="auto">
            <a:xfrm>
              <a:off x="8526463" y="7297738"/>
              <a:ext cx="31750" cy="25400"/>
            </a:xfrm>
            <a:custGeom>
              <a:avLst/>
              <a:gdLst>
                <a:gd name="T0" fmla="*/ 4 w 4"/>
                <a:gd name="T1" fmla="*/ 2 h 3"/>
                <a:gd name="T2" fmla="*/ 1 w 4"/>
                <a:gd name="T3" fmla="*/ 3 h 3"/>
                <a:gd name="T4" fmla="*/ 0 w 4"/>
                <a:gd name="T5" fmla="*/ 2 h 3"/>
                <a:gd name="T6" fmla="*/ 2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7" name="Freeform 738"/>
            <p:cNvSpPr/>
            <p:nvPr/>
          </p:nvSpPr>
          <p:spPr bwMode="auto">
            <a:xfrm>
              <a:off x="11537950" y="4284663"/>
              <a:ext cx="31750" cy="3333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2 h 4"/>
                <a:gd name="T4" fmla="*/ 2 w 4"/>
                <a:gd name="T5" fmla="*/ 0 h 4"/>
                <a:gd name="T6" fmla="*/ 3 w 4"/>
                <a:gd name="T7" fmla="*/ 2 h 4"/>
                <a:gd name="T8" fmla="*/ 2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2" y="0"/>
                  </a:cubicBezTo>
                  <a:cubicBezTo>
                    <a:pt x="3" y="0"/>
                    <a:pt x="4" y="1"/>
                    <a:pt x="3" y="2"/>
                  </a:cubicBezTo>
                  <a:cubicBezTo>
                    <a:pt x="3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8" name="Freeform 739"/>
            <p:cNvSpPr/>
            <p:nvPr/>
          </p:nvSpPr>
          <p:spPr bwMode="auto">
            <a:xfrm>
              <a:off x="9917113" y="4284663"/>
              <a:ext cx="31750" cy="25400"/>
            </a:xfrm>
            <a:custGeom>
              <a:avLst/>
              <a:gdLst>
                <a:gd name="T0" fmla="*/ 4 w 4"/>
                <a:gd name="T1" fmla="*/ 2 h 3"/>
                <a:gd name="T2" fmla="*/ 1 w 4"/>
                <a:gd name="T3" fmla="*/ 3 h 3"/>
                <a:gd name="T4" fmla="*/ 0 w 4"/>
                <a:gd name="T5" fmla="*/ 1 h 3"/>
                <a:gd name="T6" fmla="*/ 2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29" name="Freeform 740"/>
            <p:cNvSpPr/>
            <p:nvPr/>
          </p:nvSpPr>
          <p:spPr bwMode="auto">
            <a:xfrm>
              <a:off x="13042900" y="6951663"/>
              <a:ext cx="33338" cy="25400"/>
            </a:xfrm>
            <a:custGeom>
              <a:avLst/>
              <a:gdLst>
                <a:gd name="T0" fmla="*/ 4 w 4"/>
                <a:gd name="T1" fmla="*/ 2 h 3"/>
                <a:gd name="T2" fmla="*/ 1 w 4"/>
                <a:gd name="T3" fmla="*/ 3 h 3"/>
                <a:gd name="T4" fmla="*/ 0 w 4"/>
                <a:gd name="T5" fmla="*/ 1 h 3"/>
                <a:gd name="T6" fmla="*/ 2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0" name="Freeform 741"/>
            <p:cNvSpPr/>
            <p:nvPr/>
          </p:nvSpPr>
          <p:spPr bwMode="auto">
            <a:xfrm>
              <a:off x="13042900" y="6021388"/>
              <a:ext cx="25400" cy="33338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2 h 4"/>
                <a:gd name="T4" fmla="*/ 2 w 3"/>
                <a:gd name="T5" fmla="*/ 3 h 4"/>
                <a:gd name="T6" fmla="*/ 0 w 3"/>
                <a:gd name="T7" fmla="*/ 2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3" y="4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1" name="Freeform 742"/>
            <p:cNvSpPr/>
            <p:nvPr/>
          </p:nvSpPr>
          <p:spPr bwMode="auto">
            <a:xfrm>
              <a:off x="9455150" y="4514850"/>
              <a:ext cx="33338" cy="25400"/>
            </a:xfrm>
            <a:custGeom>
              <a:avLst/>
              <a:gdLst>
                <a:gd name="T0" fmla="*/ 4 w 4"/>
                <a:gd name="T1" fmla="*/ 2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2" name="Freeform 743"/>
            <p:cNvSpPr/>
            <p:nvPr/>
          </p:nvSpPr>
          <p:spPr bwMode="auto">
            <a:xfrm>
              <a:off x="11191875" y="8804275"/>
              <a:ext cx="33338" cy="25400"/>
            </a:xfrm>
            <a:custGeom>
              <a:avLst/>
              <a:gdLst>
                <a:gd name="T0" fmla="*/ 4 w 4"/>
                <a:gd name="T1" fmla="*/ 2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3" name="Freeform 744"/>
            <p:cNvSpPr/>
            <p:nvPr/>
          </p:nvSpPr>
          <p:spPr bwMode="auto">
            <a:xfrm>
              <a:off x="8410575" y="6943725"/>
              <a:ext cx="25400" cy="33338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4" name="Freeform 745"/>
            <p:cNvSpPr/>
            <p:nvPr/>
          </p:nvSpPr>
          <p:spPr bwMode="auto">
            <a:xfrm>
              <a:off x="8410575" y="6021388"/>
              <a:ext cx="33338" cy="254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3 h 3"/>
                <a:gd name="T4" fmla="*/ 0 w 4"/>
                <a:gd name="T5" fmla="*/ 2 h 3"/>
                <a:gd name="T6" fmla="*/ 2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1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5" name="Freeform 746"/>
            <p:cNvSpPr/>
            <p:nvPr/>
          </p:nvSpPr>
          <p:spPr bwMode="auto">
            <a:xfrm>
              <a:off x="10261600" y="8796338"/>
              <a:ext cx="25400" cy="33338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3 h 4"/>
                <a:gd name="T4" fmla="*/ 2 w 3"/>
                <a:gd name="T5" fmla="*/ 4 h 4"/>
                <a:gd name="T6" fmla="*/ 0 w 3"/>
                <a:gd name="T7" fmla="*/ 2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6" name="Freeform 747"/>
            <p:cNvSpPr/>
            <p:nvPr/>
          </p:nvSpPr>
          <p:spPr bwMode="auto">
            <a:xfrm>
              <a:off x="12812713" y="7651750"/>
              <a:ext cx="23813" cy="25400"/>
            </a:xfrm>
            <a:custGeom>
              <a:avLst/>
              <a:gdLst>
                <a:gd name="T0" fmla="*/ 1 w 3"/>
                <a:gd name="T1" fmla="*/ 3 h 3"/>
                <a:gd name="T2" fmla="*/ 0 w 3"/>
                <a:gd name="T3" fmla="*/ 1 h 3"/>
                <a:gd name="T4" fmla="*/ 1 w 3"/>
                <a:gd name="T5" fmla="*/ 0 h 3"/>
                <a:gd name="T6" fmla="*/ 3 w 3"/>
                <a:gd name="T7" fmla="*/ 1 h 3"/>
                <a:gd name="T8" fmla="*/ 1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2" y="2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7" name="Freeform 748"/>
            <p:cNvSpPr/>
            <p:nvPr/>
          </p:nvSpPr>
          <p:spPr bwMode="auto">
            <a:xfrm>
              <a:off x="11882438" y="8574088"/>
              <a:ext cx="25400" cy="33338"/>
            </a:xfrm>
            <a:custGeom>
              <a:avLst/>
              <a:gdLst>
                <a:gd name="T0" fmla="*/ 2 w 3"/>
                <a:gd name="T1" fmla="*/ 4 h 4"/>
                <a:gd name="T2" fmla="*/ 1 w 3"/>
                <a:gd name="T3" fmla="*/ 2 h 4"/>
                <a:gd name="T4" fmla="*/ 2 w 3"/>
                <a:gd name="T5" fmla="*/ 0 h 4"/>
                <a:gd name="T6" fmla="*/ 3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3"/>
                    <a:pt x="0" y="2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8" name="Freeform 749"/>
            <p:cNvSpPr/>
            <p:nvPr/>
          </p:nvSpPr>
          <p:spPr bwMode="auto">
            <a:xfrm>
              <a:off x="11191875" y="4170363"/>
              <a:ext cx="23813" cy="23813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2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39" name="Freeform 750"/>
            <p:cNvSpPr/>
            <p:nvPr/>
          </p:nvSpPr>
          <p:spPr bwMode="auto">
            <a:xfrm>
              <a:off x="8640763" y="7651750"/>
              <a:ext cx="25400" cy="15875"/>
            </a:xfrm>
            <a:custGeom>
              <a:avLst/>
              <a:gdLst>
                <a:gd name="T0" fmla="*/ 3 w 3"/>
                <a:gd name="T1" fmla="*/ 1 h 2"/>
                <a:gd name="T2" fmla="*/ 2 w 3"/>
                <a:gd name="T3" fmla="*/ 2 h 2"/>
                <a:gd name="T4" fmla="*/ 0 w 3"/>
                <a:gd name="T5" fmla="*/ 1 h 2"/>
                <a:gd name="T6" fmla="*/ 2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1"/>
                    <a:pt x="2" y="2"/>
                    <a:pt x="2" y="2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0" name="Freeform 751"/>
            <p:cNvSpPr/>
            <p:nvPr/>
          </p:nvSpPr>
          <p:spPr bwMode="auto">
            <a:xfrm>
              <a:off x="9571038" y="8574088"/>
              <a:ext cx="15875" cy="23813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1 h 3"/>
                <a:gd name="T4" fmla="*/ 1 w 2"/>
                <a:gd name="T5" fmla="*/ 0 h 3"/>
                <a:gd name="T6" fmla="*/ 2 w 2"/>
                <a:gd name="T7" fmla="*/ 1 h 3"/>
                <a:gd name="T8" fmla="*/ 1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1" name="Freeform 752"/>
            <p:cNvSpPr/>
            <p:nvPr/>
          </p:nvSpPr>
          <p:spPr bwMode="auto">
            <a:xfrm>
              <a:off x="10269538" y="4170363"/>
              <a:ext cx="17463" cy="23813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2" name="Freeform 753"/>
            <p:cNvSpPr/>
            <p:nvPr/>
          </p:nvSpPr>
          <p:spPr bwMode="auto">
            <a:xfrm>
              <a:off x="10031413" y="8804275"/>
              <a:ext cx="25400" cy="25400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3 h 3"/>
                <a:gd name="T4" fmla="*/ 0 w 3"/>
                <a:gd name="T5" fmla="*/ 2 h 3"/>
                <a:gd name="T6" fmla="*/ 2 w 3"/>
                <a:gd name="T7" fmla="*/ 1 h 3"/>
                <a:gd name="T8" fmla="*/ 3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3" name="Freeform 754"/>
            <p:cNvSpPr/>
            <p:nvPr/>
          </p:nvSpPr>
          <p:spPr bwMode="auto">
            <a:xfrm>
              <a:off x="9578975" y="4400550"/>
              <a:ext cx="15875" cy="2381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0 w 2"/>
                <a:gd name="T5" fmla="*/ 3 h 3"/>
                <a:gd name="T6" fmla="*/ 0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4" name="Freeform 755"/>
            <p:cNvSpPr/>
            <p:nvPr/>
          </p:nvSpPr>
          <p:spPr bwMode="auto">
            <a:xfrm>
              <a:off x="8648700" y="5330825"/>
              <a:ext cx="17463" cy="1587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5" name="Freeform 756"/>
            <p:cNvSpPr/>
            <p:nvPr/>
          </p:nvSpPr>
          <p:spPr bwMode="auto">
            <a:xfrm>
              <a:off x="12820650" y="5338763"/>
              <a:ext cx="25400" cy="15875"/>
            </a:xfrm>
            <a:custGeom>
              <a:avLst/>
              <a:gdLst>
                <a:gd name="T0" fmla="*/ 3 w 3"/>
                <a:gd name="T1" fmla="*/ 1 h 2"/>
                <a:gd name="T2" fmla="*/ 1 w 3"/>
                <a:gd name="T3" fmla="*/ 2 h 2"/>
                <a:gd name="T4" fmla="*/ 0 w 3"/>
                <a:gd name="T5" fmla="*/ 1 h 2"/>
                <a:gd name="T6" fmla="*/ 0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6" name="Freeform 757"/>
            <p:cNvSpPr/>
            <p:nvPr/>
          </p:nvSpPr>
          <p:spPr bwMode="auto">
            <a:xfrm>
              <a:off x="11890375" y="4408488"/>
              <a:ext cx="25400" cy="1587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0 w 3"/>
                <a:gd name="T5" fmla="*/ 1 h 2"/>
                <a:gd name="T6" fmla="*/ 1 w 3"/>
                <a:gd name="T7" fmla="*/ 0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7" name="Freeform 758"/>
            <p:cNvSpPr/>
            <p:nvPr/>
          </p:nvSpPr>
          <p:spPr bwMode="auto">
            <a:xfrm>
              <a:off x="10039350" y="4170363"/>
              <a:ext cx="17463" cy="1587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2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8" name="Freeform 759"/>
            <p:cNvSpPr/>
            <p:nvPr/>
          </p:nvSpPr>
          <p:spPr bwMode="auto">
            <a:xfrm>
              <a:off x="8418513" y="7191375"/>
              <a:ext cx="7938" cy="1587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49" name="Freeform 760"/>
            <p:cNvSpPr/>
            <p:nvPr/>
          </p:nvSpPr>
          <p:spPr bwMode="auto">
            <a:xfrm>
              <a:off x="13050838" y="5799138"/>
              <a:ext cx="17463" cy="17463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0" name="Freeform 761"/>
            <p:cNvSpPr/>
            <p:nvPr/>
          </p:nvSpPr>
          <p:spPr bwMode="auto">
            <a:xfrm>
              <a:off x="13050838" y="7191375"/>
              <a:ext cx="7938" cy="1587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0 h 2"/>
                <a:gd name="T6" fmla="*/ 1 w 1"/>
                <a:gd name="T7" fmla="*/ 1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1" name="Freeform 762"/>
            <p:cNvSpPr/>
            <p:nvPr/>
          </p:nvSpPr>
          <p:spPr bwMode="auto">
            <a:xfrm>
              <a:off x="9694863" y="8697913"/>
              <a:ext cx="7938" cy="793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2" name="Freeform 763"/>
            <p:cNvSpPr/>
            <p:nvPr/>
          </p:nvSpPr>
          <p:spPr bwMode="auto">
            <a:xfrm>
              <a:off x="11776075" y="8697913"/>
              <a:ext cx="7938" cy="158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1 w 1"/>
                <a:gd name="T5" fmla="*/ 2 h 2"/>
                <a:gd name="T6" fmla="*/ 0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3" name="Freeform 764"/>
            <p:cNvSpPr/>
            <p:nvPr/>
          </p:nvSpPr>
          <p:spPr bwMode="auto">
            <a:xfrm>
              <a:off x="12936538" y="7535863"/>
              <a:ext cx="15875" cy="17463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4" name="Freeform 765"/>
            <p:cNvSpPr/>
            <p:nvPr/>
          </p:nvSpPr>
          <p:spPr bwMode="auto">
            <a:xfrm>
              <a:off x="8534400" y="7535863"/>
              <a:ext cx="15875" cy="17463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0 w 2"/>
                <a:gd name="T5" fmla="*/ 0 h 2"/>
                <a:gd name="T6" fmla="*/ 1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5" name="Freeform 766"/>
            <p:cNvSpPr/>
            <p:nvPr/>
          </p:nvSpPr>
          <p:spPr bwMode="auto">
            <a:xfrm>
              <a:off x="8418513" y="5799138"/>
              <a:ext cx="17463" cy="7938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6" name="Freeform 767"/>
            <p:cNvSpPr/>
            <p:nvPr/>
          </p:nvSpPr>
          <p:spPr bwMode="auto">
            <a:xfrm>
              <a:off x="12936538" y="5453063"/>
              <a:ext cx="15875" cy="17463"/>
            </a:xfrm>
            <a:custGeom>
              <a:avLst/>
              <a:gdLst>
                <a:gd name="T0" fmla="*/ 1 w 2"/>
                <a:gd name="T1" fmla="*/ 2 h 2"/>
                <a:gd name="T2" fmla="*/ 0 w 2"/>
                <a:gd name="T3" fmla="*/ 1 h 2"/>
                <a:gd name="T4" fmla="*/ 0 w 2"/>
                <a:gd name="T5" fmla="*/ 0 h 2"/>
                <a:gd name="T6" fmla="*/ 2 w 2"/>
                <a:gd name="T7" fmla="*/ 1 h 2"/>
                <a:gd name="T8" fmla="*/ 1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7" name="Freeform 768"/>
            <p:cNvSpPr/>
            <p:nvPr/>
          </p:nvSpPr>
          <p:spPr bwMode="auto">
            <a:xfrm>
              <a:off x="8534400" y="5445125"/>
              <a:ext cx="15875" cy="17463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1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8" name="Freeform 769"/>
            <p:cNvSpPr/>
            <p:nvPr/>
          </p:nvSpPr>
          <p:spPr bwMode="auto">
            <a:xfrm>
              <a:off x="11430000" y="4178300"/>
              <a:ext cx="17463" cy="158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59" name="Freeform 770"/>
            <p:cNvSpPr/>
            <p:nvPr/>
          </p:nvSpPr>
          <p:spPr bwMode="auto">
            <a:xfrm>
              <a:off x="11430000" y="8812213"/>
              <a:ext cx="7938" cy="1746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4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组合 96"/>
          <p:cNvGrpSpPr/>
          <p:nvPr/>
        </p:nvGrpSpPr>
        <p:grpSpPr>
          <a:xfrm>
            <a:off x="5038651" y="1283586"/>
            <a:ext cx="2631558" cy="2238744"/>
            <a:chOff x="4965700" y="1374775"/>
            <a:chExt cx="2828925" cy="2406650"/>
          </a:xfrm>
        </p:grpSpPr>
        <p:sp>
          <p:nvSpPr>
            <p:cNvPr id="1049260" name="Freeform 14"/>
            <p:cNvSpPr/>
            <p:nvPr/>
          </p:nvSpPr>
          <p:spPr bwMode="auto">
            <a:xfrm>
              <a:off x="4965700" y="1692275"/>
              <a:ext cx="2828925" cy="2089150"/>
            </a:xfrm>
            <a:custGeom>
              <a:avLst/>
              <a:gdLst>
                <a:gd name="T0" fmla="*/ 408 w 418"/>
                <a:gd name="T1" fmla="*/ 308 h 308"/>
                <a:gd name="T2" fmla="*/ 9 w 418"/>
                <a:gd name="T3" fmla="*/ 308 h 308"/>
                <a:gd name="T4" fmla="*/ 0 w 418"/>
                <a:gd name="T5" fmla="*/ 298 h 308"/>
                <a:gd name="T6" fmla="*/ 0 w 418"/>
                <a:gd name="T7" fmla="*/ 9 h 308"/>
                <a:gd name="T8" fmla="*/ 9 w 418"/>
                <a:gd name="T9" fmla="*/ 0 h 308"/>
                <a:gd name="T10" fmla="*/ 408 w 418"/>
                <a:gd name="T11" fmla="*/ 0 h 308"/>
                <a:gd name="T12" fmla="*/ 418 w 418"/>
                <a:gd name="T13" fmla="*/ 9 h 308"/>
                <a:gd name="T14" fmla="*/ 418 w 418"/>
                <a:gd name="T15" fmla="*/ 298 h 308"/>
                <a:gd name="T16" fmla="*/ 408 w 418"/>
                <a:gd name="T1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08">
                  <a:moveTo>
                    <a:pt x="408" y="308"/>
                  </a:moveTo>
                  <a:cubicBezTo>
                    <a:pt x="9" y="308"/>
                    <a:pt x="9" y="308"/>
                    <a:pt x="9" y="308"/>
                  </a:cubicBezTo>
                  <a:cubicBezTo>
                    <a:pt x="4" y="308"/>
                    <a:pt x="0" y="304"/>
                    <a:pt x="0" y="29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413" y="0"/>
                    <a:pt x="418" y="4"/>
                    <a:pt x="418" y="9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18" y="304"/>
                    <a:pt x="413" y="308"/>
                    <a:pt x="408" y="308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61" name="Rectangle 15"/>
            <p:cNvSpPr>
              <a:spLocks noChangeArrowheads="1"/>
            </p:cNvSpPr>
            <p:nvPr/>
          </p:nvSpPr>
          <p:spPr bwMode="auto">
            <a:xfrm>
              <a:off x="5026025" y="1739900"/>
              <a:ext cx="2701925" cy="1952625"/>
            </a:xfrm>
            <a:prstGeom prst="rect">
              <a:avLst/>
            </a:prstGeom>
            <a:solidFill>
              <a:srgbClr val="00B2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62" name="Freeform 16"/>
            <p:cNvSpPr/>
            <p:nvPr/>
          </p:nvSpPr>
          <p:spPr bwMode="auto">
            <a:xfrm>
              <a:off x="5080000" y="1530350"/>
              <a:ext cx="2606675" cy="2081212"/>
            </a:xfrm>
            <a:custGeom>
              <a:avLst/>
              <a:gdLst>
                <a:gd name="T0" fmla="*/ 385 w 385"/>
                <a:gd name="T1" fmla="*/ 307 h 307"/>
                <a:gd name="T2" fmla="*/ 385 w 385"/>
                <a:gd name="T3" fmla="*/ 21 h 307"/>
                <a:gd name="T4" fmla="*/ 193 w 385"/>
                <a:gd name="T5" fmla="*/ 55 h 307"/>
                <a:gd name="T6" fmla="*/ 0 w 385"/>
                <a:gd name="T7" fmla="*/ 21 h 307"/>
                <a:gd name="T8" fmla="*/ 0 w 385"/>
                <a:gd name="T9" fmla="*/ 307 h 307"/>
                <a:gd name="T10" fmla="*/ 385 w 385"/>
                <a:gd name="T11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307">
                  <a:moveTo>
                    <a:pt x="385" y="307"/>
                  </a:moveTo>
                  <a:cubicBezTo>
                    <a:pt x="385" y="21"/>
                    <a:pt x="385" y="21"/>
                    <a:pt x="385" y="21"/>
                  </a:cubicBezTo>
                  <a:cubicBezTo>
                    <a:pt x="245" y="0"/>
                    <a:pt x="193" y="55"/>
                    <a:pt x="193" y="55"/>
                  </a:cubicBezTo>
                  <a:cubicBezTo>
                    <a:pt x="193" y="55"/>
                    <a:pt x="141" y="0"/>
                    <a:pt x="0" y="21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385" y="307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63" name="Freeform 17"/>
            <p:cNvSpPr/>
            <p:nvPr/>
          </p:nvSpPr>
          <p:spPr bwMode="auto">
            <a:xfrm>
              <a:off x="5080000" y="1374775"/>
              <a:ext cx="2606675" cy="2081212"/>
            </a:xfrm>
            <a:custGeom>
              <a:avLst/>
              <a:gdLst>
                <a:gd name="T0" fmla="*/ 385 w 385"/>
                <a:gd name="T1" fmla="*/ 307 h 307"/>
                <a:gd name="T2" fmla="*/ 385 w 385"/>
                <a:gd name="T3" fmla="*/ 21 h 307"/>
                <a:gd name="T4" fmla="*/ 193 w 385"/>
                <a:gd name="T5" fmla="*/ 55 h 307"/>
                <a:gd name="T6" fmla="*/ 0 w 385"/>
                <a:gd name="T7" fmla="*/ 21 h 307"/>
                <a:gd name="T8" fmla="*/ 0 w 385"/>
                <a:gd name="T9" fmla="*/ 307 h 307"/>
                <a:gd name="T10" fmla="*/ 385 w 385"/>
                <a:gd name="T11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307">
                  <a:moveTo>
                    <a:pt x="385" y="307"/>
                  </a:moveTo>
                  <a:cubicBezTo>
                    <a:pt x="385" y="21"/>
                    <a:pt x="385" y="21"/>
                    <a:pt x="385" y="21"/>
                  </a:cubicBezTo>
                  <a:cubicBezTo>
                    <a:pt x="245" y="0"/>
                    <a:pt x="193" y="55"/>
                    <a:pt x="193" y="55"/>
                  </a:cubicBezTo>
                  <a:cubicBezTo>
                    <a:pt x="193" y="55"/>
                    <a:pt x="141" y="0"/>
                    <a:pt x="0" y="21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385" y="30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64" name="Freeform 18"/>
            <p:cNvSpPr/>
            <p:nvPr/>
          </p:nvSpPr>
          <p:spPr bwMode="auto">
            <a:xfrm>
              <a:off x="6386513" y="1374775"/>
              <a:ext cx="1300163" cy="2081212"/>
            </a:xfrm>
            <a:custGeom>
              <a:avLst/>
              <a:gdLst>
                <a:gd name="T0" fmla="*/ 192 w 192"/>
                <a:gd name="T1" fmla="*/ 21 h 307"/>
                <a:gd name="T2" fmla="*/ 0 w 192"/>
                <a:gd name="T3" fmla="*/ 55 h 307"/>
                <a:gd name="T4" fmla="*/ 0 w 192"/>
                <a:gd name="T5" fmla="*/ 307 h 307"/>
                <a:gd name="T6" fmla="*/ 192 w 192"/>
                <a:gd name="T7" fmla="*/ 307 h 307"/>
                <a:gd name="T8" fmla="*/ 192 w 192"/>
                <a:gd name="T9" fmla="*/ 2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07">
                  <a:moveTo>
                    <a:pt x="192" y="21"/>
                  </a:moveTo>
                  <a:cubicBezTo>
                    <a:pt x="52" y="0"/>
                    <a:pt x="0" y="55"/>
                    <a:pt x="0" y="55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192" y="307"/>
                    <a:pt x="192" y="307"/>
                    <a:pt x="192" y="307"/>
                  </a:cubicBezTo>
                  <a:lnTo>
                    <a:pt x="192" y="21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65" name="Freeform 21"/>
            <p:cNvSpPr/>
            <p:nvPr/>
          </p:nvSpPr>
          <p:spPr bwMode="auto">
            <a:xfrm>
              <a:off x="6657975" y="2357438"/>
              <a:ext cx="711200" cy="528637"/>
            </a:xfrm>
            <a:custGeom>
              <a:avLst/>
              <a:gdLst>
                <a:gd name="T0" fmla="*/ 13 w 105"/>
                <a:gd name="T1" fmla="*/ 47 h 78"/>
                <a:gd name="T2" fmla="*/ 13 w 105"/>
                <a:gd name="T3" fmla="*/ 47 h 78"/>
                <a:gd name="T4" fmla="*/ 53 w 105"/>
                <a:gd name="T5" fmla="*/ 78 h 78"/>
                <a:gd name="T6" fmla="*/ 92 w 105"/>
                <a:gd name="T7" fmla="*/ 47 h 78"/>
                <a:gd name="T8" fmla="*/ 93 w 105"/>
                <a:gd name="T9" fmla="*/ 46 h 78"/>
                <a:gd name="T10" fmla="*/ 97 w 105"/>
                <a:gd name="T11" fmla="*/ 12 h 78"/>
                <a:gd name="T12" fmla="*/ 62 w 105"/>
                <a:gd name="T13" fmla="*/ 8 h 78"/>
                <a:gd name="T14" fmla="*/ 53 w 105"/>
                <a:gd name="T15" fmla="*/ 16 h 78"/>
                <a:gd name="T16" fmla="*/ 43 w 105"/>
                <a:gd name="T17" fmla="*/ 8 h 78"/>
                <a:gd name="T18" fmla="*/ 9 w 105"/>
                <a:gd name="T19" fmla="*/ 12 h 78"/>
                <a:gd name="T20" fmla="*/ 13 w 105"/>
                <a:gd name="T21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78"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103" y="38"/>
                    <a:pt x="105" y="23"/>
                    <a:pt x="97" y="12"/>
                  </a:cubicBezTo>
                  <a:cubicBezTo>
                    <a:pt x="88" y="2"/>
                    <a:pt x="73" y="0"/>
                    <a:pt x="62" y="8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2" y="0"/>
                    <a:pt x="17" y="2"/>
                    <a:pt x="9" y="12"/>
                  </a:cubicBezTo>
                  <a:cubicBezTo>
                    <a:pt x="0" y="23"/>
                    <a:pt x="2" y="38"/>
                    <a:pt x="13" y="47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92"/>
          <p:cNvGrpSpPr/>
          <p:nvPr/>
        </p:nvGrpSpPr>
        <p:grpSpPr>
          <a:xfrm>
            <a:off x="5208477" y="3755656"/>
            <a:ext cx="2361313" cy="233326"/>
            <a:chOff x="5148263" y="4032250"/>
            <a:chExt cx="2538412" cy="250825"/>
          </a:xfrm>
        </p:grpSpPr>
        <p:sp>
          <p:nvSpPr>
            <p:cNvPr id="1049266" name="Freeform 5"/>
            <p:cNvSpPr/>
            <p:nvPr/>
          </p:nvSpPr>
          <p:spPr bwMode="auto">
            <a:xfrm>
              <a:off x="7442200" y="4044950"/>
              <a:ext cx="142875" cy="238125"/>
            </a:xfrm>
            <a:custGeom>
              <a:avLst/>
              <a:gdLst>
                <a:gd name="T0" fmla="*/ 5 w 90"/>
                <a:gd name="T1" fmla="*/ 0 h 150"/>
                <a:gd name="T2" fmla="*/ 0 w 90"/>
                <a:gd name="T3" fmla="*/ 0 h 150"/>
                <a:gd name="T4" fmla="*/ 0 w 90"/>
                <a:gd name="T5" fmla="*/ 150 h 150"/>
                <a:gd name="T6" fmla="*/ 5 w 90"/>
                <a:gd name="T7" fmla="*/ 150 h 150"/>
                <a:gd name="T8" fmla="*/ 90 w 90"/>
                <a:gd name="T9" fmla="*/ 107 h 150"/>
                <a:gd name="T10" fmla="*/ 90 w 90"/>
                <a:gd name="T11" fmla="*/ 43 h 150"/>
                <a:gd name="T12" fmla="*/ 5 w 90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0">
                  <a:moveTo>
                    <a:pt x="5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5" y="150"/>
                  </a:lnTo>
                  <a:lnTo>
                    <a:pt x="90" y="107"/>
                  </a:lnTo>
                  <a:lnTo>
                    <a:pt x="9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67" name="Freeform 6"/>
            <p:cNvSpPr/>
            <p:nvPr/>
          </p:nvSpPr>
          <p:spPr bwMode="auto">
            <a:xfrm>
              <a:off x="7585075" y="4113213"/>
              <a:ext cx="101600" cy="101600"/>
            </a:xfrm>
            <a:custGeom>
              <a:avLst/>
              <a:gdLst>
                <a:gd name="T0" fmla="*/ 13 w 15"/>
                <a:gd name="T1" fmla="*/ 6 h 15"/>
                <a:gd name="T2" fmla="*/ 0 w 15"/>
                <a:gd name="T3" fmla="*/ 0 h 15"/>
                <a:gd name="T4" fmla="*/ 0 w 15"/>
                <a:gd name="T5" fmla="*/ 15 h 15"/>
                <a:gd name="T6" fmla="*/ 13 w 15"/>
                <a:gd name="T7" fmla="*/ 9 h 15"/>
                <a:gd name="T8" fmla="*/ 13 w 15"/>
                <a:gd name="T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3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9"/>
                    <a:pt x="15" y="7"/>
                    <a:pt x="13" y="6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68" name="Freeform 7"/>
            <p:cNvSpPr/>
            <p:nvPr/>
          </p:nvSpPr>
          <p:spPr bwMode="auto">
            <a:xfrm>
              <a:off x="7442200" y="4173538"/>
              <a:ext cx="142875" cy="109537"/>
            </a:xfrm>
            <a:custGeom>
              <a:avLst/>
              <a:gdLst>
                <a:gd name="T0" fmla="*/ 0 w 90"/>
                <a:gd name="T1" fmla="*/ 52 h 69"/>
                <a:gd name="T2" fmla="*/ 0 w 90"/>
                <a:gd name="T3" fmla="*/ 69 h 69"/>
                <a:gd name="T4" fmla="*/ 5 w 90"/>
                <a:gd name="T5" fmla="*/ 69 h 69"/>
                <a:gd name="T6" fmla="*/ 90 w 90"/>
                <a:gd name="T7" fmla="*/ 26 h 69"/>
                <a:gd name="T8" fmla="*/ 90 w 90"/>
                <a:gd name="T9" fmla="*/ 0 h 69"/>
                <a:gd name="T10" fmla="*/ 0 w 90"/>
                <a:gd name="T11" fmla="*/ 22 h 69"/>
                <a:gd name="T12" fmla="*/ 0 w 90"/>
                <a:gd name="T13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9">
                  <a:moveTo>
                    <a:pt x="0" y="52"/>
                  </a:moveTo>
                  <a:lnTo>
                    <a:pt x="0" y="69"/>
                  </a:lnTo>
                  <a:lnTo>
                    <a:pt x="5" y="69"/>
                  </a:lnTo>
                  <a:lnTo>
                    <a:pt x="90" y="26"/>
                  </a:lnTo>
                  <a:lnTo>
                    <a:pt x="90" y="0"/>
                  </a:lnTo>
                  <a:lnTo>
                    <a:pt x="0" y="2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69" name="Freeform 8"/>
            <p:cNvSpPr/>
            <p:nvPr/>
          </p:nvSpPr>
          <p:spPr bwMode="auto">
            <a:xfrm>
              <a:off x="5540375" y="4071938"/>
              <a:ext cx="1909763" cy="211137"/>
            </a:xfrm>
            <a:custGeom>
              <a:avLst/>
              <a:gdLst>
                <a:gd name="T0" fmla="*/ 0 w 1203"/>
                <a:gd name="T1" fmla="*/ 128 h 133"/>
                <a:gd name="T2" fmla="*/ 1198 w 1203"/>
                <a:gd name="T3" fmla="*/ 133 h 133"/>
                <a:gd name="T4" fmla="*/ 1203 w 1203"/>
                <a:gd name="T5" fmla="*/ 4 h 133"/>
                <a:gd name="T6" fmla="*/ 0 w 1203"/>
                <a:gd name="T7" fmla="*/ 0 h 133"/>
                <a:gd name="T8" fmla="*/ 0 w 1203"/>
                <a:gd name="T9" fmla="*/ 1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3" h="133">
                  <a:moveTo>
                    <a:pt x="0" y="128"/>
                  </a:moveTo>
                  <a:lnTo>
                    <a:pt x="1198" y="133"/>
                  </a:lnTo>
                  <a:lnTo>
                    <a:pt x="1203" y="4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70" name="Freeform 9"/>
            <p:cNvSpPr/>
            <p:nvPr/>
          </p:nvSpPr>
          <p:spPr bwMode="auto">
            <a:xfrm>
              <a:off x="5540375" y="4038600"/>
              <a:ext cx="1909763" cy="60325"/>
            </a:xfrm>
            <a:custGeom>
              <a:avLst/>
              <a:gdLst>
                <a:gd name="T0" fmla="*/ 0 w 1203"/>
                <a:gd name="T1" fmla="*/ 30 h 38"/>
                <a:gd name="T2" fmla="*/ 1203 w 1203"/>
                <a:gd name="T3" fmla="*/ 38 h 38"/>
                <a:gd name="T4" fmla="*/ 1203 w 1203"/>
                <a:gd name="T5" fmla="*/ 4 h 38"/>
                <a:gd name="T6" fmla="*/ 0 w 1203"/>
                <a:gd name="T7" fmla="*/ 0 h 38"/>
                <a:gd name="T8" fmla="*/ 0 w 1203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3" h="38">
                  <a:moveTo>
                    <a:pt x="0" y="30"/>
                  </a:moveTo>
                  <a:lnTo>
                    <a:pt x="1203" y="38"/>
                  </a:lnTo>
                  <a:lnTo>
                    <a:pt x="1203" y="4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71" name="Freeform 10"/>
            <p:cNvSpPr/>
            <p:nvPr/>
          </p:nvSpPr>
          <p:spPr bwMode="auto">
            <a:xfrm>
              <a:off x="5540375" y="4200525"/>
              <a:ext cx="1901825" cy="82550"/>
            </a:xfrm>
            <a:custGeom>
              <a:avLst/>
              <a:gdLst>
                <a:gd name="T0" fmla="*/ 0 w 1198"/>
                <a:gd name="T1" fmla="*/ 47 h 52"/>
                <a:gd name="T2" fmla="*/ 1198 w 1198"/>
                <a:gd name="T3" fmla="*/ 52 h 52"/>
                <a:gd name="T4" fmla="*/ 1198 w 1198"/>
                <a:gd name="T5" fmla="*/ 5 h 52"/>
                <a:gd name="T6" fmla="*/ 0 w 1198"/>
                <a:gd name="T7" fmla="*/ 0 h 52"/>
                <a:gd name="T8" fmla="*/ 0 w 1198"/>
                <a:gd name="T9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8" h="52">
                  <a:moveTo>
                    <a:pt x="0" y="47"/>
                  </a:moveTo>
                  <a:lnTo>
                    <a:pt x="1198" y="52"/>
                  </a:lnTo>
                  <a:lnTo>
                    <a:pt x="1198" y="5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72" name="Freeform 11"/>
            <p:cNvSpPr/>
            <p:nvPr/>
          </p:nvSpPr>
          <p:spPr bwMode="auto">
            <a:xfrm>
              <a:off x="5148263" y="4032250"/>
              <a:ext cx="134938" cy="242887"/>
            </a:xfrm>
            <a:custGeom>
              <a:avLst/>
              <a:gdLst>
                <a:gd name="T0" fmla="*/ 18 w 20"/>
                <a:gd name="T1" fmla="*/ 36 h 36"/>
                <a:gd name="T2" fmla="*/ 2 w 20"/>
                <a:gd name="T3" fmla="*/ 36 h 36"/>
                <a:gd name="T4" fmla="*/ 0 w 20"/>
                <a:gd name="T5" fmla="*/ 33 h 36"/>
                <a:gd name="T6" fmla="*/ 0 w 20"/>
                <a:gd name="T7" fmla="*/ 3 h 36"/>
                <a:gd name="T8" fmla="*/ 2 w 20"/>
                <a:gd name="T9" fmla="*/ 0 h 36"/>
                <a:gd name="T10" fmla="*/ 18 w 20"/>
                <a:gd name="T11" fmla="*/ 1 h 36"/>
                <a:gd name="T12" fmla="*/ 20 w 20"/>
                <a:gd name="T13" fmla="*/ 3 h 36"/>
                <a:gd name="T14" fmla="*/ 20 w 20"/>
                <a:gd name="T15" fmla="*/ 33 h 36"/>
                <a:gd name="T16" fmla="*/ 18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18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4"/>
                    <a:pt x="0" y="3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2"/>
                    <a:pt x="20" y="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5"/>
                    <a:pt x="19" y="36"/>
                    <a:pt x="18" y="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73" name="Rectangle 12"/>
            <p:cNvSpPr>
              <a:spLocks noChangeArrowheads="1"/>
            </p:cNvSpPr>
            <p:nvPr/>
          </p:nvSpPr>
          <p:spPr bwMode="auto">
            <a:xfrm>
              <a:off x="5256213" y="4038600"/>
              <a:ext cx="290513" cy="236537"/>
            </a:xfrm>
            <a:prstGeom prst="rect">
              <a:avLst/>
            </a:pr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74" name="Rectangle 13"/>
            <p:cNvSpPr>
              <a:spLocks noChangeArrowheads="1"/>
            </p:cNvSpPr>
            <p:nvPr/>
          </p:nvSpPr>
          <p:spPr bwMode="auto">
            <a:xfrm>
              <a:off x="5256213" y="4200525"/>
              <a:ext cx="290513" cy="74612"/>
            </a:xfrm>
            <a:prstGeom prst="rect">
              <a:avLst/>
            </a:pr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275" name="Oval 19"/>
          <p:cNvSpPr>
            <a:spLocks noChangeArrowheads="1"/>
          </p:cNvSpPr>
          <p:nvPr/>
        </p:nvSpPr>
        <p:spPr bwMode="auto">
          <a:xfrm>
            <a:off x="5982291" y="747529"/>
            <a:ext cx="744279" cy="744279"/>
          </a:xfrm>
          <a:prstGeom prst="ellipse">
            <a:avLst/>
          </a:prstGeom>
          <a:solidFill>
            <a:srgbClr val="4B72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76" name="Freeform 20"/>
          <p:cNvSpPr>
            <a:spLocks noEditPoints="1"/>
          </p:cNvSpPr>
          <p:nvPr/>
        </p:nvSpPr>
        <p:spPr bwMode="auto">
          <a:xfrm>
            <a:off x="5712047" y="564412"/>
            <a:ext cx="1290674" cy="1645093"/>
          </a:xfrm>
          <a:custGeom>
            <a:avLst/>
            <a:gdLst>
              <a:gd name="T0" fmla="*/ 192 w 205"/>
              <a:gd name="T1" fmla="*/ 90 h 261"/>
              <a:gd name="T2" fmla="*/ 102 w 205"/>
              <a:gd name="T3" fmla="*/ 0 h 261"/>
              <a:gd name="T4" fmla="*/ 13 w 205"/>
              <a:gd name="T5" fmla="*/ 90 h 261"/>
              <a:gd name="T6" fmla="*/ 102 w 205"/>
              <a:gd name="T7" fmla="*/ 261 h 261"/>
              <a:gd name="T8" fmla="*/ 192 w 205"/>
              <a:gd name="T9" fmla="*/ 90 h 261"/>
              <a:gd name="T10" fmla="*/ 106 w 205"/>
              <a:gd name="T11" fmla="*/ 133 h 261"/>
              <a:gd name="T12" fmla="*/ 60 w 205"/>
              <a:gd name="T13" fmla="*/ 87 h 261"/>
              <a:gd name="T14" fmla="*/ 99 w 205"/>
              <a:gd name="T15" fmla="*/ 48 h 261"/>
              <a:gd name="T16" fmla="*/ 145 w 205"/>
              <a:gd name="T17" fmla="*/ 94 h 261"/>
              <a:gd name="T18" fmla="*/ 106 w 205"/>
              <a:gd name="T19" fmla="*/ 133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92" y="90"/>
                </a:moveTo>
                <a:cubicBezTo>
                  <a:pt x="192" y="41"/>
                  <a:pt x="152" y="0"/>
                  <a:pt x="102" y="0"/>
                </a:cubicBezTo>
                <a:cubicBezTo>
                  <a:pt x="53" y="0"/>
                  <a:pt x="13" y="41"/>
                  <a:pt x="13" y="90"/>
                </a:cubicBezTo>
                <a:cubicBezTo>
                  <a:pt x="13" y="90"/>
                  <a:pt x="0" y="185"/>
                  <a:pt x="102" y="261"/>
                </a:cubicBezTo>
                <a:cubicBezTo>
                  <a:pt x="205" y="185"/>
                  <a:pt x="192" y="90"/>
                  <a:pt x="192" y="90"/>
                </a:cubicBezTo>
                <a:close/>
                <a:moveTo>
                  <a:pt x="106" y="133"/>
                </a:moveTo>
                <a:cubicBezTo>
                  <a:pt x="80" y="135"/>
                  <a:pt x="58" y="113"/>
                  <a:pt x="60" y="87"/>
                </a:cubicBezTo>
                <a:cubicBezTo>
                  <a:pt x="62" y="66"/>
                  <a:pt x="78" y="49"/>
                  <a:pt x="99" y="48"/>
                </a:cubicBezTo>
                <a:cubicBezTo>
                  <a:pt x="125" y="46"/>
                  <a:pt x="147" y="67"/>
                  <a:pt x="145" y="94"/>
                </a:cubicBezTo>
                <a:cubicBezTo>
                  <a:pt x="143" y="114"/>
                  <a:pt x="127" y="131"/>
                  <a:pt x="106" y="133"/>
                </a:cubicBezTo>
                <a:close/>
              </a:path>
            </a:pathLst>
          </a:custGeom>
          <a:solidFill>
            <a:srgbClr val="F2C8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77" name="Freeform 22"/>
          <p:cNvSpPr/>
          <p:nvPr/>
        </p:nvSpPr>
        <p:spPr bwMode="auto">
          <a:xfrm>
            <a:off x="7191744" y="967563"/>
            <a:ext cx="194930" cy="196406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8 w 31"/>
              <a:gd name="T5" fmla="*/ 2 h 31"/>
              <a:gd name="T6" fmla="*/ 20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20 w 31"/>
              <a:gd name="T17" fmla="*/ 21 h 31"/>
              <a:gd name="T18" fmla="*/ 18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10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10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8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20" y="21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10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78" name="Freeform 23"/>
          <p:cNvSpPr/>
          <p:nvPr/>
        </p:nvSpPr>
        <p:spPr bwMode="auto">
          <a:xfrm>
            <a:off x="7645105" y="3634563"/>
            <a:ext cx="150628" cy="152104"/>
          </a:xfrm>
          <a:custGeom>
            <a:avLst/>
            <a:gdLst>
              <a:gd name="T0" fmla="*/ 9 w 24"/>
              <a:gd name="T1" fmla="*/ 7 h 24"/>
              <a:gd name="T2" fmla="*/ 10 w 24"/>
              <a:gd name="T3" fmla="*/ 2 h 24"/>
              <a:gd name="T4" fmla="*/ 14 w 24"/>
              <a:gd name="T5" fmla="*/ 2 h 24"/>
              <a:gd name="T6" fmla="*/ 15 w 24"/>
              <a:gd name="T7" fmla="*/ 7 h 24"/>
              <a:gd name="T8" fmla="*/ 16 w 24"/>
              <a:gd name="T9" fmla="*/ 9 h 24"/>
              <a:gd name="T10" fmla="*/ 22 w 24"/>
              <a:gd name="T11" fmla="*/ 10 h 24"/>
              <a:gd name="T12" fmla="*/ 22 w 24"/>
              <a:gd name="T13" fmla="*/ 13 h 24"/>
              <a:gd name="T14" fmla="*/ 16 w 24"/>
              <a:gd name="T15" fmla="*/ 15 h 24"/>
              <a:gd name="T16" fmla="*/ 15 w 24"/>
              <a:gd name="T17" fmla="*/ 16 h 24"/>
              <a:gd name="T18" fmla="*/ 14 w 24"/>
              <a:gd name="T19" fmla="*/ 22 h 24"/>
              <a:gd name="T20" fmla="*/ 10 w 24"/>
              <a:gd name="T21" fmla="*/ 22 h 24"/>
              <a:gd name="T22" fmla="*/ 9 w 24"/>
              <a:gd name="T23" fmla="*/ 16 h 24"/>
              <a:gd name="T24" fmla="*/ 8 w 24"/>
              <a:gd name="T25" fmla="*/ 15 h 24"/>
              <a:gd name="T26" fmla="*/ 2 w 24"/>
              <a:gd name="T27" fmla="*/ 13 h 24"/>
              <a:gd name="T28" fmla="*/ 2 w 24"/>
              <a:gd name="T29" fmla="*/ 10 h 24"/>
              <a:gd name="T30" fmla="*/ 8 w 24"/>
              <a:gd name="T31" fmla="*/ 9 h 24"/>
              <a:gd name="T32" fmla="*/ 9 w 24"/>
              <a:gd name="T33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4">
                <a:moveTo>
                  <a:pt x="9" y="7"/>
                </a:moveTo>
                <a:cubicBezTo>
                  <a:pt x="10" y="2"/>
                  <a:pt x="10" y="2"/>
                  <a:pt x="10" y="2"/>
                </a:cubicBezTo>
                <a:cubicBezTo>
                  <a:pt x="11" y="0"/>
                  <a:pt x="13" y="0"/>
                  <a:pt x="14" y="2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8"/>
                  <a:pt x="16" y="9"/>
                  <a:pt x="16" y="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11"/>
                  <a:pt x="24" y="13"/>
                  <a:pt x="22" y="13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5" y="16"/>
                  <a:pt x="15" y="1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4"/>
                  <a:pt x="11" y="24"/>
                  <a:pt x="10" y="22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8" y="15"/>
                  <a:pt x="8" y="15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3"/>
                  <a:pt x="0" y="11"/>
                  <a:pt x="2" y="10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9" y="8"/>
                  <a:pt x="9" y="7"/>
                </a:cubicBezTo>
                <a:close/>
              </a:path>
            </a:pathLst>
          </a:custGeom>
          <a:solidFill>
            <a:srgbClr val="4B72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79" name="Freeform 24"/>
          <p:cNvSpPr/>
          <p:nvPr/>
        </p:nvSpPr>
        <p:spPr bwMode="auto">
          <a:xfrm>
            <a:off x="4919035" y="3887086"/>
            <a:ext cx="144721" cy="152104"/>
          </a:xfrm>
          <a:custGeom>
            <a:avLst/>
            <a:gdLst>
              <a:gd name="T0" fmla="*/ 8 w 23"/>
              <a:gd name="T1" fmla="*/ 8 h 24"/>
              <a:gd name="T2" fmla="*/ 10 w 23"/>
              <a:gd name="T3" fmla="*/ 2 h 24"/>
              <a:gd name="T4" fmla="*/ 13 w 23"/>
              <a:gd name="T5" fmla="*/ 2 h 24"/>
              <a:gd name="T6" fmla="*/ 15 w 23"/>
              <a:gd name="T7" fmla="*/ 8 h 24"/>
              <a:gd name="T8" fmla="*/ 16 w 23"/>
              <a:gd name="T9" fmla="*/ 9 h 24"/>
              <a:gd name="T10" fmla="*/ 22 w 23"/>
              <a:gd name="T11" fmla="*/ 10 h 24"/>
              <a:gd name="T12" fmla="*/ 22 w 23"/>
              <a:gd name="T13" fmla="*/ 14 h 24"/>
              <a:gd name="T14" fmla="*/ 16 w 23"/>
              <a:gd name="T15" fmla="*/ 15 h 24"/>
              <a:gd name="T16" fmla="*/ 15 w 23"/>
              <a:gd name="T17" fmla="*/ 16 h 24"/>
              <a:gd name="T18" fmla="*/ 13 w 23"/>
              <a:gd name="T19" fmla="*/ 22 h 24"/>
              <a:gd name="T20" fmla="*/ 10 w 23"/>
              <a:gd name="T21" fmla="*/ 22 h 24"/>
              <a:gd name="T22" fmla="*/ 8 w 23"/>
              <a:gd name="T23" fmla="*/ 16 h 24"/>
              <a:gd name="T24" fmla="*/ 7 w 23"/>
              <a:gd name="T25" fmla="*/ 15 h 24"/>
              <a:gd name="T26" fmla="*/ 2 w 23"/>
              <a:gd name="T27" fmla="*/ 14 h 24"/>
              <a:gd name="T28" fmla="*/ 2 w 23"/>
              <a:gd name="T29" fmla="*/ 10 h 24"/>
              <a:gd name="T30" fmla="*/ 7 w 23"/>
              <a:gd name="T31" fmla="*/ 9 h 24"/>
              <a:gd name="T32" fmla="*/ 8 w 23"/>
              <a:gd name="T33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" h="24">
                <a:moveTo>
                  <a:pt x="8" y="8"/>
                </a:moveTo>
                <a:cubicBezTo>
                  <a:pt x="10" y="2"/>
                  <a:pt x="10" y="2"/>
                  <a:pt x="10" y="2"/>
                </a:cubicBezTo>
                <a:cubicBezTo>
                  <a:pt x="10" y="0"/>
                  <a:pt x="13" y="0"/>
                  <a:pt x="13" y="2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9"/>
                  <a:pt x="16" y="9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1"/>
                  <a:pt x="23" y="13"/>
                  <a:pt x="22" y="14"/>
                </a:cubicBezTo>
                <a:cubicBezTo>
                  <a:pt x="16" y="15"/>
                  <a:pt x="16" y="15"/>
                  <a:pt x="16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4"/>
                  <a:pt x="10" y="24"/>
                  <a:pt x="10" y="2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7" y="15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3"/>
                  <a:pt x="0" y="11"/>
                  <a:pt x="2" y="10"/>
                </a:cubicBezTo>
                <a:cubicBezTo>
                  <a:pt x="7" y="9"/>
                  <a:pt x="7" y="9"/>
                  <a:pt x="7" y="9"/>
                </a:cubicBezTo>
                <a:cubicBezTo>
                  <a:pt x="8" y="9"/>
                  <a:pt x="8" y="8"/>
                  <a:pt x="8" y="8"/>
                </a:cubicBezTo>
                <a:close/>
              </a:path>
            </a:pathLst>
          </a:custGeom>
          <a:solidFill>
            <a:srgbClr val="4B72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0" name="Freeform 25"/>
          <p:cNvSpPr/>
          <p:nvPr/>
        </p:nvSpPr>
        <p:spPr bwMode="auto">
          <a:xfrm>
            <a:off x="3810000" y="2752947"/>
            <a:ext cx="144721" cy="144721"/>
          </a:xfrm>
          <a:custGeom>
            <a:avLst/>
            <a:gdLst>
              <a:gd name="T0" fmla="*/ 8 w 23"/>
              <a:gd name="T1" fmla="*/ 7 h 23"/>
              <a:gd name="T2" fmla="*/ 10 w 23"/>
              <a:gd name="T3" fmla="*/ 1 h 23"/>
              <a:gd name="T4" fmla="*/ 13 w 23"/>
              <a:gd name="T5" fmla="*/ 1 h 23"/>
              <a:gd name="T6" fmla="*/ 15 w 23"/>
              <a:gd name="T7" fmla="*/ 7 h 23"/>
              <a:gd name="T8" fmla="*/ 16 w 23"/>
              <a:gd name="T9" fmla="*/ 8 h 23"/>
              <a:gd name="T10" fmla="*/ 22 w 23"/>
              <a:gd name="T11" fmla="*/ 10 h 23"/>
              <a:gd name="T12" fmla="*/ 22 w 23"/>
              <a:gd name="T13" fmla="*/ 13 h 23"/>
              <a:gd name="T14" fmla="*/ 16 w 23"/>
              <a:gd name="T15" fmla="*/ 14 h 23"/>
              <a:gd name="T16" fmla="*/ 15 w 23"/>
              <a:gd name="T17" fmla="*/ 16 h 23"/>
              <a:gd name="T18" fmla="*/ 13 w 23"/>
              <a:gd name="T19" fmla="*/ 21 h 23"/>
              <a:gd name="T20" fmla="*/ 10 w 23"/>
              <a:gd name="T21" fmla="*/ 21 h 23"/>
              <a:gd name="T22" fmla="*/ 8 w 23"/>
              <a:gd name="T23" fmla="*/ 16 h 23"/>
              <a:gd name="T24" fmla="*/ 7 w 23"/>
              <a:gd name="T25" fmla="*/ 14 h 23"/>
              <a:gd name="T26" fmla="*/ 2 w 23"/>
              <a:gd name="T27" fmla="*/ 13 h 23"/>
              <a:gd name="T28" fmla="*/ 2 w 23"/>
              <a:gd name="T29" fmla="*/ 10 h 23"/>
              <a:gd name="T30" fmla="*/ 7 w 23"/>
              <a:gd name="T31" fmla="*/ 8 h 23"/>
              <a:gd name="T32" fmla="*/ 8 w 23"/>
              <a:gd name="T33" fmla="*/ 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" h="23">
                <a:moveTo>
                  <a:pt x="8" y="7"/>
                </a:move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13" y="0"/>
                  <a:pt x="13" y="1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8"/>
                  <a:pt x="15" y="8"/>
                  <a:pt x="16" y="8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3" y="12"/>
                  <a:pt x="22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5"/>
                  <a:pt x="15" y="15"/>
                  <a:pt x="15" y="16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3"/>
                  <a:pt x="10" y="23"/>
                  <a:pt x="10" y="21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7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2"/>
                  <a:pt x="0" y="10"/>
                  <a:pt x="2" y="10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8" y="8"/>
                  <a:pt x="8" y="7"/>
                </a:cubicBezTo>
                <a:close/>
              </a:path>
            </a:pathLst>
          </a:custGeom>
          <a:solidFill>
            <a:srgbClr val="4B72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1" name="Freeform 26"/>
          <p:cNvSpPr/>
          <p:nvPr/>
        </p:nvSpPr>
        <p:spPr bwMode="auto">
          <a:xfrm>
            <a:off x="7727803" y="3956493"/>
            <a:ext cx="87128" cy="94512"/>
          </a:xfrm>
          <a:custGeom>
            <a:avLst/>
            <a:gdLst>
              <a:gd name="T0" fmla="*/ 5 w 14"/>
              <a:gd name="T1" fmla="*/ 5 h 15"/>
              <a:gd name="T2" fmla="*/ 6 w 14"/>
              <a:gd name="T3" fmla="*/ 1 h 15"/>
              <a:gd name="T4" fmla="*/ 8 w 14"/>
              <a:gd name="T5" fmla="*/ 1 h 15"/>
              <a:gd name="T6" fmla="*/ 9 w 14"/>
              <a:gd name="T7" fmla="*/ 5 h 15"/>
              <a:gd name="T8" fmla="*/ 10 w 14"/>
              <a:gd name="T9" fmla="*/ 6 h 15"/>
              <a:gd name="T10" fmla="*/ 13 w 14"/>
              <a:gd name="T11" fmla="*/ 7 h 15"/>
              <a:gd name="T12" fmla="*/ 13 w 14"/>
              <a:gd name="T13" fmla="*/ 9 h 15"/>
              <a:gd name="T14" fmla="*/ 10 w 14"/>
              <a:gd name="T15" fmla="*/ 10 h 15"/>
              <a:gd name="T16" fmla="*/ 9 w 14"/>
              <a:gd name="T17" fmla="*/ 10 h 15"/>
              <a:gd name="T18" fmla="*/ 8 w 14"/>
              <a:gd name="T19" fmla="*/ 14 h 15"/>
              <a:gd name="T20" fmla="*/ 6 w 14"/>
              <a:gd name="T21" fmla="*/ 14 h 15"/>
              <a:gd name="T22" fmla="*/ 5 w 14"/>
              <a:gd name="T23" fmla="*/ 10 h 15"/>
              <a:gd name="T24" fmla="*/ 4 w 14"/>
              <a:gd name="T25" fmla="*/ 10 h 15"/>
              <a:gd name="T26" fmla="*/ 1 w 14"/>
              <a:gd name="T27" fmla="*/ 9 h 15"/>
              <a:gd name="T28" fmla="*/ 1 w 14"/>
              <a:gd name="T29" fmla="*/ 7 h 15"/>
              <a:gd name="T30" fmla="*/ 4 w 14"/>
              <a:gd name="T31" fmla="*/ 6 h 15"/>
              <a:gd name="T32" fmla="*/ 5 w 14"/>
              <a:gd name="T33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" h="15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6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6"/>
                  <a:pt x="10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9"/>
                  <a:pt x="13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6" y="15"/>
                  <a:pt x="6" y="14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10"/>
                  <a:pt x="4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4" y="6"/>
                  <a:pt x="4" y="6"/>
                  <a:pt x="4" y="6"/>
                </a:cubicBezTo>
                <a:cubicBezTo>
                  <a:pt x="5" y="6"/>
                  <a:pt x="5" y="5"/>
                  <a:pt x="5" y="5"/>
                </a:cubicBezTo>
                <a:close/>
              </a:path>
            </a:pathLst>
          </a:custGeom>
          <a:solidFill>
            <a:srgbClr val="F2C8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2" name="Freeform 27"/>
          <p:cNvSpPr/>
          <p:nvPr/>
        </p:nvSpPr>
        <p:spPr bwMode="auto">
          <a:xfrm>
            <a:off x="4458291" y="3553342"/>
            <a:ext cx="127000" cy="125523"/>
          </a:xfrm>
          <a:custGeom>
            <a:avLst/>
            <a:gdLst>
              <a:gd name="T0" fmla="*/ 7 w 20"/>
              <a:gd name="T1" fmla="*/ 6 h 20"/>
              <a:gd name="T2" fmla="*/ 8 w 20"/>
              <a:gd name="T3" fmla="*/ 1 h 20"/>
              <a:gd name="T4" fmla="*/ 11 w 20"/>
              <a:gd name="T5" fmla="*/ 1 h 20"/>
              <a:gd name="T6" fmla="*/ 12 w 20"/>
              <a:gd name="T7" fmla="*/ 6 h 20"/>
              <a:gd name="T8" fmla="*/ 13 w 20"/>
              <a:gd name="T9" fmla="*/ 7 h 20"/>
              <a:gd name="T10" fmla="*/ 18 w 20"/>
              <a:gd name="T11" fmla="*/ 9 h 20"/>
              <a:gd name="T12" fmla="*/ 18 w 20"/>
              <a:gd name="T13" fmla="*/ 11 h 20"/>
              <a:gd name="T14" fmla="*/ 13 w 20"/>
              <a:gd name="T15" fmla="*/ 13 h 20"/>
              <a:gd name="T16" fmla="*/ 12 w 20"/>
              <a:gd name="T17" fmla="*/ 14 h 20"/>
              <a:gd name="T18" fmla="*/ 11 w 20"/>
              <a:gd name="T19" fmla="*/ 19 h 20"/>
              <a:gd name="T20" fmla="*/ 8 w 20"/>
              <a:gd name="T21" fmla="*/ 19 h 20"/>
              <a:gd name="T22" fmla="*/ 7 w 20"/>
              <a:gd name="T23" fmla="*/ 14 h 20"/>
              <a:gd name="T24" fmla="*/ 6 w 20"/>
              <a:gd name="T25" fmla="*/ 13 h 20"/>
              <a:gd name="T26" fmla="*/ 1 w 20"/>
              <a:gd name="T27" fmla="*/ 11 h 20"/>
              <a:gd name="T28" fmla="*/ 1 w 20"/>
              <a:gd name="T29" fmla="*/ 9 h 20"/>
              <a:gd name="T30" fmla="*/ 6 w 20"/>
              <a:gd name="T31" fmla="*/ 7 h 20"/>
              <a:gd name="T32" fmla="*/ 7 w 20"/>
              <a:gd name="T3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7" y="6"/>
                </a:moveTo>
                <a:cubicBezTo>
                  <a:pt x="8" y="1"/>
                  <a:pt x="8" y="1"/>
                  <a:pt x="8" y="1"/>
                </a:cubicBezTo>
                <a:cubicBezTo>
                  <a:pt x="9" y="0"/>
                  <a:pt x="11" y="0"/>
                  <a:pt x="11" y="1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8" y="9"/>
                  <a:pt x="18" y="9"/>
                  <a:pt x="18" y="9"/>
                </a:cubicBezTo>
                <a:cubicBezTo>
                  <a:pt x="20" y="9"/>
                  <a:pt x="20" y="11"/>
                  <a:pt x="18" y="11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2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9" y="20"/>
                  <a:pt x="8" y="19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6" y="13"/>
                  <a:pt x="6" y="13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9"/>
                  <a:pt x="1" y="9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7" y="7"/>
                  <a:pt x="7" y="6"/>
                </a:cubicBezTo>
                <a:close/>
              </a:path>
            </a:pathLst>
          </a:custGeom>
          <a:solidFill>
            <a:srgbClr val="F2C8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3" name="Freeform 28"/>
          <p:cNvSpPr/>
          <p:nvPr/>
        </p:nvSpPr>
        <p:spPr bwMode="auto">
          <a:xfrm>
            <a:off x="4585291" y="1156586"/>
            <a:ext cx="125524" cy="127000"/>
          </a:xfrm>
          <a:custGeom>
            <a:avLst/>
            <a:gdLst>
              <a:gd name="T0" fmla="*/ 7 w 20"/>
              <a:gd name="T1" fmla="*/ 6 h 20"/>
              <a:gd name="T2" fmla="*/ 9 w 20"/>
              <a:gd name="T3" fmla="*/ 1 h 20"/>
              <a:gd name="T4" fmla="*/ 11 w 20"/>
              <a:gd name="T5" fmla="*/ 1 h 20"/>
              <a:gd name="T6" fmla="*/ 13 w 20"/>
              <a:gd name="T7" fmla="*/ 6 h 20"/>
              <a:gd name="T8" fmla="*/ 14 w 20"/>
              <a:gd name="T9" fmla="*/ 7 h 20"/>
              <a:gd name="T10" fmla="*/ 19 w 20"/>
              <a:gd name="T11" fmla="*/ 9 h 20"/>
              <a:gd name="T12" fmla="*/ 19 w 20"/>
              <a:gd name="T13" fmla="*/ 11 h 20"/>
              <a:gd name="T14" fmla="*/ 14 w 20"/>
              <a:gd name="T15" fmla="*/ 13 h 20"/>
              <a:gd name="T16" fmla="*/ 13 w 20"/>
              <a:gd name="T17" fmla="*/ 14 h 20"/>
              <a:gd name="T18" fmla="*/ 11 w 20"/>
              <a:gd name="T19" fmla="*/ 19 h 20"/>
              <a:gd name="T20" fmla="*/ 9 w 20"/>
              <a:gd name="T21" fmla="*/ 19 h 20"/>
              <a:gd name="T22" fmla="*/ 7 w 20"/>
              <a:gd name="T23" fmla="*/ 14 h 20"/>
              <a:gd name="T24" fmla="*/ 6 w 20"/>
              <a:gd name="T25" fmla="*/ 13 h 20"/>
              <a:gd name="T26" fmla="*/ 1 w 20"/>
              <a:gd name="T27" fmla="*/ 11 h 20"/>
              <a:gd name="T28" fmla="*/ 1 w 20"/>
              <a:gd name="T29" fmla="*/ 9 h 20"/>
              <a:gd name="T30" fmla="*/ 6 w 20"/>
              <a:gd name="T31" fmla="*/ 7 h 20"/>
              <a:gd name="T32" fmla="*/ 7 w 20"/>
              <a:gd name="T3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7" y="6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11" y="0"/>
                  <a:pt x="11" y="1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3" y="7"/>
                  <a:pt x="14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11"/>
                  <a:pt x="19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9" y="20"/>
                  <a:pt x="9" y="19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3"/>
                  <a:pt x="6" y="13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9"/>
                  <a:pt x="1" y="9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7" y="7"/>
                  <a:pt x="7" y="6"/>
                </a:cubicBezTo>
                <a:close/>
              </a:path>
            </a:pathLst>
          </a:custGeom>
          <a:solidFill>
            <a:srgbClr val="F2C8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4" name="Freeform 29"/>
          <p:cNvSpPr/>
          <p:nvPr/>
        </p:nvSpPr>
        <p:spPr bwMode="auto">
          <a:xfrm>
            <a:off x="8003953" y="3616842"/>
            <a:ext cx="125524" cy="125523"/>
          </a:xfrm>
          <a:custGeom>
            <a:avLst/>
            <a:gdLst>
              <a:gd name="T0" fmla="*/ 7 w 20"/>
              <a:gd name="T1" fmla="*/ 6 h 20"/>
              <a:gd name="T2" fmla="*/ 9 w 20"/>
              <a:gd name="T3" fmla="*/ 1 h 20"/>
              <a:gd name="T4" fmla="*/ 12 w 20"/>
              <a:gd name="T5" fmla="*/ 1 h 20"/>
              <a:gd name="T6" fmla="*/ 13 w 20"/>
              <a:gd name="T7" fmla="*/ 6 h 20"/>
              <a:gd name="T8" fmla="*/ 14 w 20"/>
              <a:gd name="T9" fmla="*/ 7 h 20"/>
              <a:gd name="T10" fmla="*/ 19 w 20"/>
              <a:gd name="T11" fmla="*/ 9 h 20"/>
              <a:gd name="T12" fmla="*/ 19 w 20"/>
              <a:gd name="T13" fmla="*/ 11 h 20"/>
              <a:gd name="T14" fmla="*/ 14 w 20"/>
              <a:gd name="T15" fmla="*/ 13 h 20"/>
              <a:gd name="T16" fmla="*/ 13 w 20"/>
              <a:gd name="T17" fmla="*/ 14 h 20"/>
              <a:gd name="T18" fmla="*/ 12 w 20"/>
              <a:gd name="T19" fmla="*/ 19 h 20"/>
              <a:gd name="T20" fmla="*/ 9 w 20"/>
              <a:gd name="T21" fmla="*/ 19 h 20"/>
              <a:gd name="T22" fmla="*/ 7 w 20"/>
              <a:gd name="T23" fmla="*/ 14 h 20"/>
              <a:gd name="T24" fmla="*/ 6 w 20"/>
              <a:gd name="T25" fmla="*/ 13 h 20"/>
              <a:gd name="T26" fmla="*/ 1 w 20"/>
              <a:gd name="T27" fmla="*/ 11 h 20"/>
              <a:gd name="T28" fmla="*/ 1 w 20"/>
              <a:gd name="T29" fmla="*/ 9 h 20"/>
              <a:gd name="T30" fmla="*/ 6 w 20"/>
              <a:gd name="T31" fmla="*/ 7 h 20"/>
              <a:gd name="T32" fmla="*/ 7 w 20"/>
              <a:gd name="T3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7" y="6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11" y="0"/>
                  <a:pt x="12" y="1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3" y="7"/>
                  <a:pt x="14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11"/>
                  <a:pt x="19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4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20"/>
                  <a:pt x="9" y="20"/>
                  <a:pt x="9" y="19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3"/>
                  <a:pt x="6" y="13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9"/>
                  <a:pt x="1" y="9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7" y="7"/>
                  <a:pt x="7" y="6"/>
                </a:cubicBezTo>
                <a:close/>
              </a:path>
            </a:pathLst>
          </a:cu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5" name="Freeform 30"/>
          <p:cNvSpPr/>
          <p:nvPr/>
        </p:nvSpPr>
        <p:spPr bwMode="auto">
          <a:xfrm>
            <a:off x="7563884" y="1150679"/>
            <a:ext cx="131431" cy="127000"/>
          </a:xfrm>
          <a:custGeom>
            <a:avLst/>
            <a:gdLst>
              <a:gd name="T0" fmla="*/ 8 w 21"/>
              <a:gd name="T1" fmla="*/ 7 h 20"/>
              <a:gd name="T2" fmla="*/ 9 w 21"/>
              <a:gd name="T3" fmla="*/ 2 h 20"/>
              <a:gd name="T4" fmla="*/ 12 w 21"/>
              <a:gd name="T5" fmla="*/ 2 h 20"/>
              <a:gd name="T6" fmla="*/ 13 w 21"/>
              <a:gd name="T7" fmla="*/ 7 h 20"/>
              <a:gd name="T8" fmla="*/ 14 w 21"/>
              <a:gd name="T9" fmla="*/ 8 h 20"/>
              <a:gd name="T10" fmla="*/ 19 w 21"/>
              <a:gd name="T11" fmla="*/ 9 h 20"/>
              <a:gd name="T12" fmla="*/ 19 w 21"/>
              <a:gd name="T13" fmla="*/ 12 h 20"/>
              <a:gd name="T14" fmla="*/ 14 w 21"/>
              <a:gd name="T15" fmla="*/ 13 h 20"/>
              <a:gd name="T16" fmla="*/ 13 w 21"/>
              <a:gd name="T17" fmla="*/ 14 h 20"/>
              <a:gd name="T18" fmla="*/ 12 w 21"/>
              <a:gd name="T19" fmla="*/ 19 h 20"/>
              <a:gd name="T20" fmla="*/ 9 w 21"/>
              <a:gd name="T21" fmla="*/ 19 h 20"/>
              <a:gd name="T22" fmla="*/ 8 w 21"/>
              <a:gd name="T23" fmla="*/ 14 h 20"/>
              <a:gd name="T24" fmla="*/ 7 w 21"/>
              <a:gd name="T25" fmla="*/ 13 h 20"/>
              <a:gd name="T26" fmla="*/ 2 w 21"/>
              <a:gd name="T27" fmla="*/ 12 h 20"/>
              <a:gd name="T28" fmla="*/ 2 w 21"/>
              <a:gd name="T29" fmla="*/ 9 h 20"/>
              <a:gd name="T30" fmla="*/ 7 w 21"/>
              <a:gd name="T31" fmla="*/ 8 h 20"/>
              <a:gd name="T32" fmla="*/ 8 w 21"/>
              <a:gd name="T33" fmla="*/ 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" h="20">
                <a:moveTo>
                  <a:pt x="8" y="7"/>
                </a:moveTo>
                <a:cubicBezTo>
                  <a:pt x="9" y="2"/>
                  <a:pt x="9" y="2"/>
                  <a:pt x="9" y="2"/>
                </a:cubicBezTo>
                <a:cubicBezTo>
                  <a:pt x="9" y="0"/>
                  <a:pt x="11" y="0"/>
                  <a:pt x="12" y="2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4" y="7"/>
                  <a:pt x="14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9"/>
                  <a:pt x="21" y="11"/>
                  <a:pt x="19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3" y="14"/>
                  <a:pt x="13" y="14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20"/>
                  <a:pt x="9" y="20"/>
                  <a:pt x="9" y="19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7" y="13"/>
                  <a:pt x="7" y="13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1"/>
                  <a:pt x="0" y="9"/>
                  <a:pt x="2" y="9"/>
                </a:cubicBezTo>
                <a:cubicBezTo>
                  <a:pt x="7" y="8"/>
                  <a:pt x="7" y="8"/>
                  <a:pt x="7" y="8"/>
                </a:cubicBezTo>
                <a:cubicBezTo>
                  <a:pt x="7" y="7"/>
                  <a:pt x="8" y="7"/>
                  <a:pt x="8" y="7"/>
                </a:cubicBezTo>
                <a:close/>
              </a:path>
            </a:pathLst>
          </a:cu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6" name="Freeform 31"/>
          <p:cNvSpPr/>
          <p:nvPr/>
        </p:nvSpPr>
        <p:spPr bwMode="auto">
          <a:xfrm>
            <a:off x="4749209" y="3622749"/>
            <a:ext cx="125524" cy="125523"/>
          </a:xfrm>
          <a:custGeom>
            <a:avLst/>
            <a:gdLst>
              <a:gd name="T0" fmla="*/ 7 w 20"/>
              <a:gd name="T1" fmla="*/ 7 h 20"/>
              <a:gd name="T2" fmla="*/ 9 w 20"/>
              <a:gd name="T3" fmla="*/ 2 h 20"/>
              <a:gd name="T4" fmla="*/ 11 w 20"/>
              <a:gd name="T5" fmla="*/ 2 h 20"/>
              <a:gd name="T6" fmla="*/ 13 w 20"/>
              <a:gd name="T7" fmla="*/ 7 h 20"/>
              <a:gd name="T8" fmla="*/ 14 w 20"/>
              <a:gd name="T9" fmla="*/ 8 h 20"/>
              <a:gd name="T10" fmla="*/ 19 w 20"/>
              <a:gd name="T11" fmla="*/ 9 h 20"/>
              <a:gd name="T12" fmla="*/ 19 w 20"/>
              <a:gd name="T13" fmla="*/ 12 h 20"/>
              <a:gd name="T14" fmla="*/ 14 w 20"/>
              <a:gd name="T15" fmla="*/ 13 h 20"/>
              <a:gd name="T16" fmla="*/ 13 w 20"/>
              <a:gd name="T17" fmla="*/ 14 h 20"/>
              <a:gd name="T18" fmla="*/ 11 w 20"/>
              <a:gd name="T19" fmla="*/ 19 h 20"/>
              <a:gd name="T20" fmla="*/ 9 w 20"/>
              <a:gd name="T21" fmla="*/ 19 h 20"/>
              <a:gd name="T22" fmla="*/ 7 w 20"/>
              <a:gd name="T23" fmla="*/ 14 h 20"/>
              <a:gd name="T24" fmla="*/ 6 w 20"/>
              <a:gd name="T25" fmla="*/ 13 h 20"/>
              <a:gd name="T26" fmla="*/ 1 w 20"/>
              <a:gd name="T27" fmla="*/ 12 h 20"/>
              <a:gd name="T28" fmla="*/ 1 w 20"/>
              <a:gd name="T29" fmla="*/ 9 h 20"/>
              <a:gd name="T30" fmla="*/ 6 w 20"/>
              <a:gd name="T31" fmla="*/ 8 h 20"/>
              <a:gd name="T32" fmla="*/ 7 w 20"/>
              <a:gd name="T33" fmla="*/ 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7" y="7"/>
                </a:moveTo>
                <a:cubicBezTo>
                  <a:pt x="9" y="2"/>
                  <a:pt x="9" y="2"/>
                  <a:pt x="9" y="2"/>
                </a:cubicBezTo>
                <a:cubicBezTo>
                  <a:pt x="9" y="0"/>
                  <a:pt x="11" y="0"/>
                  <a:pt x="11" y="2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4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11"/>
                  <a:pt x="19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4"/>
                  <a:pt x="13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9" y="20"/>
                  <a:pt x="9" y="19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3"/>
                  <a:pt x="6" y="13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1"/>
                  <a:pt x="0" y="9"/>
                  <a:pt x="1" y="9"/>
                </a:cubicBezTo>
                <a:cubicBezTo>
                  <a:pt x="6" y="8"/>
                  <a:pt x="6" y="8"/>
                  <a:pt x="6" y="8"/>
                </a:cubicBezTo>
                <a:cubicBezTo>
                  <a:pt x="7" y="7"/>
                  <a:pt x="7" y="7"/>
                  <a:pt x="7" y="7"/>
                </a:cubicBezTo>
                <a:close/>
              </a:path>
            </a:pathLst>
          </a:cu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7" name="Freeform 32"/>
          <p:cNvSpPr/>
          <p:nvPr/>
        </p:nvSpPr>
        <p:spPr bwMode="auto">
          <a:xfrm>
            <a:off x="3879407" y="1787156"/>
            <a:ext cx="125524" cy="127000"/>
          </a:xfrm>
          <a:custGeom>
            <a:avLst/>
            <a:gdLst>
              <a:gd name="T0" fmla="*/ 7 w 20"/>
              <a:gd name="T1" fmla="*/ 6 h 20"/>
              <a:gd name="T2" fmla="*/ 9 w 20"/>
              <a:gd name="T3" fmla="*/ 1 h 20"/>
              <a:gd name="T4" fmla="*/ 11 w 20"/>
              <a:gd name="T5" fmla="*/ 1 h 20"/>
              <a:gd name="T6" fmla="*/ 13 w 20"/>
              <a:gd name="T7" fmla="*/ 6 h 20"/>
              <a:gd name="T8" fmla="*/ 14 w 20"/>
              <a:gd name="T9" fmla="*/ 7 h 20"/>
              <a:gd name="T10" fmla="*/ 19 w 20"/>
              <a:gd name="T11" fmla="*/ 9 h 20"/>
              <a:gd name="T12" fmla="*/ 19 w 20"/>
              <a:gd name="T13" fmla="*/ 11 h 20"/>
              <a:gd name="T14" fmla="*/ 14 w 20"/>
              <a:gd name="T15" fmla="*/ 13 h 20"/>
              <a:gd name="T16" fmla="*/ 13 w 20"/>
              <a:gd name="T17" fmla="*/ 14 h 20"/>
              <a:gd name="T18" fmla="*/ 11 w 20"/>
              <a:gd name="T19" fmla="*/ 19 h 20"/>
              <a:gd name="T20" fmla="*/ 9 w 20"/>
              <a:gd name="T21" fmla="*/ 19 h 20"/>
              <a:gd name="T22" fmla="*/ 7 w 20"/>
              <a:gd name="T23" fmla="*/ 14 h 20"/>
              <a:gd name="T24" fmla="*/ 6 w 20"/>
              <a:gd name="T25" fmla="*/ 13 h 20"/>
              <a:gd name="T26" fmla="*/ 1 w 20"/>
              <a:gd name="T27" fmla="*/ 11 h 20"/>
              <a:gd name="T28" fmla="*/ 1 w 20"/>
              <a:gd name="T29" fmla="*/ 9 h 20"/>
              <a:gd name="T30" fmla="*/ 6 w 20"/>
              <a:gd name="T31" fmla="*/ 7 h 20"/>
              <a:gd name="T32" fmla="*/ 7 w 20"/>
              <a:gd name="T3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7" y="6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11" y="0"/>
                  <a:pt x="11" y="1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3" y="7"/>
                  <a:pt x="14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11"/>
                  <a:pt x="19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9" y="20"/>
                  <a:pt x="9" y="19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3"/>
                  <a:pt x="6" y="13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9"/>
                  <a:pt x="1" y="9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7" y="7"/>
                  <a:pt x="7" y="6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288" name="Freeform 33"/>
          <p:cNvSpPr/>
          <p:nvPr/>
        </p:nvSpPr>
        <p:spPr bwMode="auto">
          <a:xfrm>
            <a:off x="5422605" y="992668"/>
            <a:ext cx="163919" cy="163918"/>
          </a:xfrm>
          <a:custGeom>
            <a:avLst/>
            <a:gdLst>
              <a:gd name="T0" fmla="*/ 10 w 26"/>
              <a:gd name="T1" fmla="*/ 8 h 26"/>
              <a:gd name="T2" fmla="*/ 11 w 26"/>
              <a:gd name="T3" fmla="*/ 1 h 26"/>
              <a:gd name="T4" fmla="*/ 15 w 26"/>
              <a:gd name="T5" fmla="*/ 1 h 26"/>
              <a:gd name="T6" fmla="*/ 17 w 26"/>
              <a:gd name="T7" fmla="*/ 8 h 26"/>
              <a:gd name="T8" fmla="*/ 18 w 26"/>
              <a:gd name="T9" fmla="*/ 9 h 26"/>
              <a:gd name="T10" fmla="*/ 24 w 26"/>
              <a:gd name="T11" fmla="*/ 11 h 26"/>
              <a:gd name="T12" fmla="*/ 24 w 26"/>
              <a:gd name="T13" fmla="*/ 14 h 26"/>
              <a:gd name="T14" fmla="*/ 18 w 26"/>
              <a:gd name="T15" fmla="*/ 16 h 26"/>
              <a:gd name="T16" fmla="*/ 17 w 26"/>
              <a:gd name="T17" fmla="*/ 18 h 26"/>
              <a:gd name="T18" fmla="*/ 15 w 26"/>
              <a:gd name="T19" fmla="*/ 24 h 26"/>
              <a:gd name="T20" fmla="*/ 11 w 26"/>
              <a:gd name="T21" fmla="*/ 24 h 26"/>
              <a:gd name="T22" fmla="*/ 10 w 26"/>
              <a:gd name="T23" fmla="*/ 18 h 26"/>
              <a:gd name="T24" fmla="*/ 8 w 26"/>
              <a:gd name="T25" fmla="*/ 16 h 26"/>
              <a:gd name="T26" fmla="*/ 2 w 26"/>
              <a:gd name="T27" fmla="*/ 14 h 26"/>
              <a:gd name="T28" fmla="*/ 2 w 26"/>
              <a:gd name="T29" fmla="*/ 11 h 26"/>
              <a:gd name="T30" fmla="*/ 8 w 26"/>
              <a:gd name="T31" fmla="*/ 9 h 26"/>
              <a:gd name="T32" fmla="*/ 10 w 26"/>
              <a:gd name="T33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26">
                <a:moveTo>
                  <a:pt x="10" y="8"/>
                </a:moveTo>
                <a:cubicBezTo>
                  <a:pt x="11" y="1"/>
                  <a:pt x="11" y="1"/>
                  <a:pt x="11" y="1"/>
                </a:cubicBezTo>
                <a:cubicBezTo>
                  <a:pt x="12" y="0"/>
                  <a:pt x="14" y="0"/>
                  <a:pt x="15" y="1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9"/>
                  <a:pt x="18" y="9"/>
                </a:cubicBezTo>
                <a:cubicBezTo>
                  <a:pt x="24" y="11"/>
                  <a:pt x="24" y="11"/>
                  <a:pt x="24" y="11"/>
                </a:cubicBezTo>
                <a:cubicBezTo>
                  <a:pt x="26" y="11"/>
                  <a:pt x="26" y="14"/>
                  <a:pt x="24" y="14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7"/>
                  <a:pt x="17" y="18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6"/>
                  <a:pt x="12" y="26"/>
                  <a:pt x="11" y="24"/>
                </a:cubicBezTo>
                <a:cubicBezTo>
                  <a:pt x="10" y="18"/>
                  <a:pt x="10" y="18"/>
                  <a:pt x="10" y="18"/>
                </a:cubicBezTo>
                <a:cubicBezTo>
                  <a:pt x="9" y="17"/>
                  <a:pt x="9" y="16"/>
                  <a:pt x="8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4"/>
                  <a:pt x="0" y="11"/>
                  <a:pt x="2" y="11"/>
                </a:cubicBezTo>
                <a:cubicBezTo>
                  <a:pt x="8" y="9"/>
                  <a:pt x="8" y="9"/>
                  <a:pt x="8" y="9"/>
                </a:cubicBezTo>
                <a:cubicBezTo>
                  <a:pt x="9" y="9"/>
                  <a:pt x="9" y="8"/>
                  <a:pt x="10" y="8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" name="组合 95"/>
          <p:cNvGrpSpPr/>
          <p:nvPr/>
        </p:nvGrpSpPr>
        <p:grpSpPr>
          <a:xfrm>
            <a:off x="7803116" y="803645"/>
            <a:ext cx="440070" cy="2699488"/>
            <a:chOff x="7937500" y="858838"/>
            <a:chExt cx="473075" cy="2901950"/>
          </a:xfrm>
        </p:grpSpPr>
        <p:sp>
          <p:nvSpPr>
            <p:cNvPr id="1049289" name="Freeform 34"/>
            <p:cNvSpPr>
              <a:spLocks noEditPoints="1"/>
            </p:cNvSpPr>
            <p:nvPr/>
          </p:nvSpPr>
          <p:spPr bwMode="auto">
            <a:xfrm>
              <a:off x="7937500" y="858838"/>
              <a:ext cx="473075" cy="2901950"/>
            </a:xfrm>
            <a:custGeom>
              <a:avLst/>
              <a:gdLst>
                <a:gd name="T0" fmla="*/ 0 w 70"/>
                <a:gd name="T1" fmla="*/ 0 h 428"/>
                <a:gd name="T2" fmla="*/ 0 w 70"/>
                <a:gd name="T3" fmla="*/ 428 h 428"/>
                <a:gd name="T4" fmla="*/ 70 w 70"/>
                <a:gd name="T5" fmla="*/ 428 h 428"/>
                <a:gd name="T6" fmla="*/ 70 w 70"/>
                <a:gd name="T7" fmla="*/ 0 h 428"/>
                <a:gd name="T8" fmla="*/ 0 w 70"/>
                <a:gd name="T9" fmla="*/ 0 h 428"/>
                <a:gd name="T10" fmla="*/ 33 w 70"/>
                <a:gd name="T11" fmla="*/ 417 h 428"/>
                <a:gd name="T12" fmla="*/ 28 w 70"/>
                <a:gd name="T13" fmla="*/ 412 h 428"/>
                <a:gd name="T14" fmla="*/ 33 w 70"/>
                <a:gd name="T15" fmla="*/ 406 h 428"/>
                <a:gd name="T16" fmla="*/ 39 w 70"/>
                <a:gd name="T17" fmla="*/ 412 h 428"/>
                <a:gd name="T18" fmla="*/ 33 w 70"/>
                <a:gd name="T19" fmla="*/ 41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8">
                  <a:moveTo>
                    <a:pt x="0" y="0"/>
                  </a:moveTo>
                  <a:cubicBezTo>
                    <a:pt x="0" y="428"/>
                    <a:pt x="0" y="428"/>
                    <a:pt x="0" y="428"/>
                  </a:cubicBezTo>
                  <a:cubicBezTo>
                    <a:pt x="70" y="428"/>
                    <a:pt x="70" y="428"/>
                    <a:pt x="70" y="428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0" y="0"/>
                  </a:lnTo>
                  <a:close/>
                  <a:moveTo>
                    <a:pt x="33" y="417"/>
                  </a:moveTo>
                  <a:cubicBezTo>
                    <a:pt x="30" y="417"/>
                    <a:pt x="28" y="415"/>
                    <a:pt x="28" y="412"/>
                  </a:cubicBezTo>
                  <a:cubicBezTo>
                    <a:pt x="28" y="408"/>
                    <a:pt x="30" y="406"/>
                    <a:pt x="33" y="406"/>
                  </a:cubicBezTo>
                  <a:cubicBezTo>
                    <a:pt x="36" y="406"/>
                    <a:pt x="39" y="408"/>
                    <a:pt x="39" y="412"/>
                  </a:cubicBezTo>
                  <a:cubicBezTo>
                    <a:pt x="39" y="415"/>
                    <a:pt x="36" y="417"/>
                    <a:pt x="33" y="417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0" name="Rectangle 35"/>
            <p:cNvSpPr>
              <a:spLocks noChangeArrowheads="1"/>
            </p:cNvSpPr>
            <p:nvPr/>
          </p:nvSpPr>
          <p:spPr bwMode="auto">
            <a:xfrm>
              <a:off x="7977188" y="927100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1" name="Rectangle 36"/>
            <p:cNvSpPr>
              <a:spLocks noChangeArrowheads="1"/>
            </p:cNvSpPr>
            <p:nvPr/>
          </p:nvSpPr>
          <p:spPr bwMode="auto">
            <a:xfrm>
              <a:off x="7977188" y="1001713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2" name="Rectangle 37"/>
            <p:cNvSpPr>
              <a:spLocks noChangeArrowheads="1"/>
            </p:cNvSpPr>
            <p:nvPr/>
          </p:nvSpPr>
          <p:spPr bwMode="auto">
            <a:xfrm>
              <a:off x="7977188" y="1076325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3" name="Rectangle 38"/>
            <p:cNvSpPr>
              <a:spLocks noChangeArrowheads="1"/>
            </p:cNvSpPr>
            <p:nvPr/>
          </p:nvSpPr>
          <p:spPr bwMode="auto">
            <a:xfrm>
              <a:off x="7977188" y="1150938"/>
              <a:ext cx="88900" cy="2698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4" name="Rectangle 39"/>
            <p:cNvSpPr>
              <a:spLocks noChangeArrowheads="1"/>
            </p:cNvSpPr>
            <p:nvPr/>
          </p:nvSpPr>
          <p:spPr bwMode="auto">
            <a:xfrm>
              <a:off x="7977188" y="1231900"/>
              <a:ext cx="2032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5" name="Rectangle 40"/>
            <p:cNvSpPr>
              <a:spLocks noChangeArrowheads="1"/>
            </p:cNvSpPr>
            <p:nvPr/>
          </p:nvSpPr>
          <p:spPr bwMode="auto">
            <a:xfrm>
              <a:off x="7977188" y="1300163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6" name="Rectangle 41"/>
            <p:cNvSpPr>
              <a:spLocks noChangeArrowheads="1"/>
            </p:cNvSpPr>
            <p:nvPr/>
          </p:nvSpPr>
          <p:spPr bwMode="auto">
            <a:xfrm>
              <a:off x="7977188" y="1381125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7" name="Rectangle 42"/>
            <p:cNvSpPr>
              <a:spLocks noChangeArrowheads="1"/>
            </p:cNvSpPr>
            <p:nvPr/>
          </p:nvSpPr>
          <p:spPr bwMode="auto">
            <a:xfrm>
              <a:off x="7977188" y="1455738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8" name="Rectangle 43"/>
            <p:cNvSpPr>
              <a:spLocks noChangeArrowheads="1"/>
            </p:cNvSpPr>
            <p:nvPr/>
          </p:nvSpPr>
          <p:spPr bwMode="auto">
            <a:xfrm>
              <a:off x="7977188" y="1530350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299" name="Rectangle 44"/>
            <p:cNvSpPr>
              <a:spLocks noChangeArrowheads="1"/>
            </p:cNvSpPr>
            <p:nvPr/>
          </p:nvSpPr>
          <p:spPr bwMode="auto">
            <a:xfrm>
              <a:off x="7977188" y="1604963"/>
              <a:ext cx="2032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0" name="Rectangle 45"/>
            <p:cNvSpPr>
              <a:spLocks noChangeArrowheads="1"/>
            </p:cNvSpPr>
            <p:nvPr/>
          </p:nvSpPr>
          <p:spPr bwMode="auto">
            <a:xfrm>
              <a:off x="7977188" y="1679575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1" name="Rectangle 46"/>
            <p:cNvSpPr>
              <a:spLocks noChangeArrowheads="1"/>
            </p:cNvSpPr>
            <p:nvPr/>
          </p:nvSpPr>
          <p:spPr bwMode="auto">
            <a:xfrm>
              <a:off x="7977188" y="1754188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2" name="Rectangle 47"/>
            <p:cNvSpPr>
              <a:spLocks noChangeArrowheads="1"/>
            </p:cNvSpPr>
            <p:nvPr/>
          </p:nvSpPr>
          <p:spPr bwMode="auto">
            <a:xfrm>
              <a:off x="7977188" y="1828800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3" name="Rectangle 48"/>
            <p:cNvSpPr>
              <a:spLocks noChangeArrowheads="1"/>
            </p:cNvSpPr>
            <p:nvPr/>
          </p:nvSpPr>
          <p:spPr bwMode="auto">
            <a:xfrm>
              <a:off x="7977188" y="1903413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4" name="Rectangle 49"/>
            <p:cNvSpPr>
              <a:spLocks noChangeArrowheads="1"/>
            </p:cNvSpPr>
            <p:nvPr/>
          </p:nvSpPr>
          <p:spPr bwMode="auto">
            <a:xfrm>
              <a:off x="7977188" y="1984375"/>
              <a:ext cx="2032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5" name="Rectangle 50"/>
            <p:cNvSpPr>
              <a:spLocks noChangeArrowheads="1"/>
            </p:cNvSpPr>
            <p:nvPr/>
          </p:nvSpPr>
          <p:spPr bwMode="auto">
            <a:xfrm>
              <a:off x="7977188" y="2052638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6" name="Rectangle 51"/>
            <p:cNvSpPr>
              <a:spLocks noChangeArrowheads="1"/>
            </p:cNvSpPr>
            <p:nvPr/>
          </p:nvSpPr>
          <p:spPr bwMode="auto">
            <a:xfrm>
              <a:off x="7977188" y="2127250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7" name="Rectangle 52"/>
            <p:cNvSpPr>
              <a:spLocks noChangeArrowheads="1"/>
            </p:cNvSpPr>
            <p:nvPr/>
          </p:nvSpPr>
          <p:spPr bwMode="auto">
            <a:xfrm>
              <a:off x="7977188" y="2208213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8" name="Rectangle 53"/>
            <p:cNvSpPr>
              <a:spLocks noChangeArrowheads="1"/>
            </p:cNvSpPr>
            <p:nvPr/>
          </p:nvSpPr>
          <p:spPr bwMode="auto">
            <a:xfrm>
              <a:off x="7977188" y="2282825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09" name="Rectangle 54"/>
            <p:cNvSpPr>
              <a:spLocks noChangeArrowheads="1"/>
            </p:cNvSpPr>
            <p:nvPr/>
          </p:nvSpPr>
          <p:spPr bwMode="auto">
            <a:xfrm>
              <a:off x="7977188" y="2357438"/>
              <a:ext cx="2032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0" name="Rectangle 55"/>
            <p:cNvSpPr>
              <a:spLocks noChangeArrowheads="1"/>
            </p:cNvSpPr>
            <p:nvPr/>
          </p:nvSpPr>
          <p:spPr bwMode="auto">
            <a:xfrm>
              <a:off x="7977188" y="2432050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1" name="Rectangle 56"/>
            <p:cNvSpPr>
              <a:spLocks noChangeArrowheads="1"/>
            </p:cNvSpPr>
            <p:nvPr/>
          </p:nvSpPr>
          <p:spPr bwMode="auto">
            <a:xfrm>
              <a:off x="7977188" y="2506663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2" name="Rectangle 57"/>
            <p:cNvSpPr>
              <a:spLocks noChangeArrowheads="1"/>
            </p:cNvSpPr>
            <p:nvPr/>
          </p:nvSpPr>
          <p:spPr bwMode="auto">
            <a:xfrm>
              <a:off x="7977188" y="2581275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3" name="Rectangle 58"/>
            <p:cNvSpPr>
              <a:spLocks noChangeArrowheads="1"/>
            </p:cNvSpPr>
            <p:nvPr/>
          </p:nvSpPr>
          <p:spPr bwMode="auto">
            <a:xfrm>
              <a:off x="7977188" y="2655888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4" name="Rectangle 59"/>
            <p:cNvSpPr>
              <a:spLocks noChangeArrowheads="1"/>
            </p:cNvSpPr>
            <p:nvPr/>
          </p:nvSpPr>
          <p:spPr bwMode="auto">
            <a:xfrm>
              <a:off x="7977188" y="2730500"/>
              <a:ext cx="2032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5" name="Rectangle 60"/>
            <p:cNvSpPr>
              <a:spLocks noChangeArrowheads="1"/>
            </p:cNvSpPr>
            <p:nvPr/>
          </p:nvSpPr>
          <p:spPr bwMode="auto">
            <a:xfrm>
              <a:off x="7977188" y="2805113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6" name="Rectangle 61"/>
            <p:cNvSpPr>
              <a:spLocks noChangeArrowheads="1"/>
            </p:cNvSpPr>
            <p:nvPr/>
          </p:nvSpPr>
          <p:spPr bwMode="auto">
            <a:xfrm>
              <a:off x="7977188" y="2879725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7" name="Rectangle 62"/>
            <p:cNvSpPr>
              <a:spLocks noChangeArrowheads="1"/>
            </p:cNvSpPr>
            <p:nvPr/>
          </p:nvSpPr>
          <p:spPr bwMode="auto">
            <a:xfrm>
              <a:off x="7977188" y="2954338"/>
              <a:ext cx="88900" cy="19050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8" name="Rectangle 63"/>
            <p:cNvSpPr>
              <a:spLocks noChangeArrowheads="1"/>
            </p:cNvSpPr>
            <p:nvPr/>
          </p:nvSpPr>
          <p:spPr bwMode="auto">
            <a:xfrm>
              <a:off x="7977188" y="3035300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19" name="Rectangle 64"/>
            <p:cNvSpPr>
              <a:spLocks noChangeArrowheads="1"/>
            </p:cNvSpPr>
            <p:nvPr/>
          </p:nvSpPr>
          <p:spPr bwMode="auto">
            <a:xfrm>
              <a:off x="7977188" y="3109913"/>
              <a:ext cx="2032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0" name="Rectangle 65"/>
            <p:cNvSpPr>
              <a:spLocks noChangeArrowheads="1"/>
            </p:cNvSpPr>
            <p:nvPr/>
          </p:nvSpPr>
          <p:spPr bwMode="auto">
            <a:xfrm>
              <a:off x="7977188" y="3184525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1" name="Rectangle 66"/>
            <p:cNvSpPr>
              <a:spLocks noChangeArrowheads="1"/>
            </p:cNvSpPr>
            <p:nvPr/>
          </p:nvSpPr>
          <p:spPr bwMode="auto">
            <a:xfrm>
              <a:off x="7977188" y="3259138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2" name="Rectangle 67"/>
            <p:cNvSpPr>
              <a:spLocks noChangeArrowheads="1"/>
            </p:cNvSpPr>
            <p:nvPr/>
          </p:nvSpPr>
          <p:spPr bwMode="auto">
            <a:xfrm>
              <a:off x="7977188" y="3333750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3" name="Rectangle 68"/>
            <p:cNvSpPr>
              <a:spLocks noChangeArrowheads="1"/>
            </p:cNvSpPr>
            <p:nvPr/>
          </p:nvSpPr>
          <p:spPr bwMode="auto">
            <a:xfrm>
              <a:off x="7977188" y="3408363"/>
              <a:ext cx="889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4" name="Rectangle 69"/>
            <p:cNvSpPr>
              <a:spLocks noChangeArrowheads="1"/>
            </p:cNvSpPr>
            <p:nvPr/>
          </p:nvSpPr>
          <p:spPr bwMode="auto">
            <a:xfrm>
              <a:off x="7977188" y="3482975"/>
              <a:ext cx="203200" cy="20637"/>
            </a:xfrm>
            <a:prstGeom prst="rect">
              <a:avLst/>
            </a:pr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5" name="Rectangle 70"/>
            <p:cNvSpPr>
              <a:spLocks noChangeArrowheads="1"/>
            </p:cNvSpPr>
            <p:nvPr/>
          </p:nvSpPr>
          <p:spPr bwMode="auto">
            <a:xfrm>
              <a:off x="8308975" y="858838"/>
              <a:ext cx="101600" cy="2901950"/>
            </a:xfrm>
            <a:prstGeom prst="rect">
              <a:avLst/>
            </a:pr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94"/>
          <p:cNvGrpSpPr/>
          <p:nvPr/>
        </p:nvGrpSpPr>
        <p:grpSpPr>
          <a:xfrm>
            <a:off x="4610395" y="2670249"/>
            <a:ext cx="301256" cy="807779"/>
            <a:chOff x="4505325" y="2865438"/>
            <a:chExt cx="323850" cy="868362"/>
          </a:xfrm>
        </p:grpSpPr>
        <p:sp>
          <p:nvSpPr>
            <p:cNvPr id="1049326" name="Freeform 71"/>
            <p:cNvSpPr/>
            <p:nvPr/>
          </p:nvSpPr>
          <p:spPr bwMode="auto">
            <a:xfrm>
              <a:off x="4505325" y="3536950"/>
              <a:ext cx="323850" cy="196850"/>
            </a:xfrm>
            <a:custGeom>
              <a:avLst/>
              <a:gdLst>
                <a:gd name="T0" fmla="*/ 7 w 48"/>
                <a:gd name="T1" fmla="*/ 29 h 29"/>
                <a:gd name="T2" fmla="*/ 40 w 48"/>
                <a:gd name="T3" fmla="*/ 29 h 29"/>
                <a:gd name="T4" fmla="*/ 48 w 48"/>
                <a:gd name="T5" fmla="*/ 21 h 29"/>
                <a:gd name="T6" fmla="*/ 48 w 48"/>
                <a:gd name="T7" fmla="*/ 8 h 29"/>
                <a:gd name="T8" fmla="*/ 40 w 48"/>
                <a:gd name="T9" fmla="*/ 0 h 29"/>
                <a:gd name="T10" fmla="*/ 7 w 48"/>
                <a:gd name="T11" fmla="*/ 0 h 29"/>
                <a:gd name="T12" fmla="*/ 0 w 48"/>
                <a:gd name="T13" fmla="*/ 8 h 29"/>
                <a:gd name="T14" fmla="*/ 0 w 48"/>
                <a:gd name="T15" fmla="*/ 21 h 29"/>
                <a:gd name="T16" fmla="*/ 7 w 48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9">
                  <a:moveTo>
                    <a:pt x="7" y="29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4" y="29"/>
                    <a:pt x="48" y="26"/>
                    <a:pt x="48" y="21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3"/>
                    <a:pt x="44" y="0"/>
                    <a:pt x="4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6"/>
                    <a:pt x="3" y="29"/>
                    <a:pt x="7" y="29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7" name="Freeform 72"/>
            <p:cNvSpPr/>
            <p:nvPr/>
          </p:nvSpPr>
          <p:spPr bwMode="auto">
            <a:xfrm>
              <a:off x="4505325" y="2865438"/>
              <a:ext cx="323850" cy="271462"/>
            </a:xfrm>
            <a:custGeom>
              <a:avLst/>
              <a:gdLst>
                <a:gd name="T0" fmla="*/ 0 w 48"/>
                <a:gd name="T1" fmla="*/ 8 h 40"/>
                <a:gd name="T2" fmla="*/ 7 w 48"/>
                <a:gd name="T3" fmla="*/ 0 h 40"/>
                <a:gd name="T4" fmla="*/ 40 w 48"/>
                <a:gd name="T5" fmla="*/ 0 h 40"/>
                <a:gd name="T6" fmla="*/ 48 w 48"/>
                <a:gd name="T7" fmla="*/ 8 h 40"/>
                <a:gd name="T8" fmla="*/ 48 w 48"/>
                <a:gd name="T9" fmla="*/ 40 h 40"/>
                <a:gd name="T10" fmla="*/ 0 w 48"/>
                <a:gd name="T11" fmla="*/ 40 h 40"/>
                <a:gd name="T12" fmla="*/ 0 w 48"/>
                <a:gd name="T1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0">
                  <a:moveTo>
                    <a:pt x="0" y="8"/>
                  </a:move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8" name="Rectangle 73"/>
            <p:cNvSpPr>
              <a:spLocks noChangeArrowheads="1"/>
            </p:cNvSpPr>
            <p:nvPr/>
          </p:nvSpPr>
          <p:spPr bwMode="auto">
            <a:xfrm>
              <a:off x="4505325" y="3136900"/>
              <a:ext cx="323850" cy="41275"/>
            </a:xfrm>
            <a:prstGeom prst="rect">
              <a:avLst/>
            </a:pr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29" name="Freeform 74"/>
            <p:cNvSpPr/>
            <p:nvPr/>
          </p:nvSpPr>
          <p:spPr bwMode="auto">
            <a:xfrm>
              <a:off x="4505325" y="3178175"/>
              <a:ext cx="323850" cy="487362"/>
            </a:xfrm>
            <a:custGeom>
              <a:avLst/>
              <a:gdLst>
                <a:gd name="T0" fmla="*/ 48 w 48"/>
                <a:gd name="T1" fmla="*/ 0 h 72"/>
                <a:gd name="T2" fmla="*/ 48 w 48"/>
                <a:gd name="T3" fmla="*/ 64 h 72"/>
                <a:gd name="T4" fmla="*/ 40 w 48"/>
                <a:gd name="T5" fmla="*/ 72 h 72"/>
                <a:gd name="T6" fmla="*/ 7 w 48"/>
                <a:gd name="T7" fmla="*/ 72 h 72"/>
                <a:gd name="T8" fmla="*/ 0 w 48"/>
                <a:gd name="T9" fmla="*/ 64 h 72"/>
                <a:gd name="T10" fmla="*/ 0 w 48"/>
                <a:gd name="T11" fmla="*/ 0 h 72"/>
                <a:gd name="T12" fmla="*/ 48 w 48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2">
                  <a:moveTo>
                    <a:pt x="48" y="0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48" y="69"/>
                    <a:pt x="44" y="72"/>
                    <a:pt x="40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330" name="Freeform 75"/>
          <p:cNvSpPr/>
          <p:nvPr/>
        </p:nvSpPr>
        <p:spPr bwMode="auto">
          <a:xfrm>
            <a:off x="4188047" y="1441598"/>
            <a:ext cx="742803" cy="1020430"/>
          </a:xfrm>
          <a:custGeom>
            <a:avLst/>
            <a:gdLst>
              <a:gd name="T0" fmla="*/ 111 w 118"/>
              <a:gd name="T1" fmla="*/ 0 h 162"/>
              <a:gd name="T2" fmla="*/ 111 w 118"/>
              <a:gd name="T3" fmla="*/ 0 h 162"/>
              <a:gd name="T4" fmla="*/ 105 w 118"/>
              <a:gd name="T5" fmla="*/ 7 h 162"/>
              <a:gd name="T6" fmla="*/ 99 w 118"/>
              <a:gd name="T7" fmla="*/ 0 h 162"/>
              <a:gd name="T8" fmla="*/ 99 w 118"/>
              <a:gd name="T9" fmla="*/ 0 h 162"/>
              <a:gd name="T10" fmla="*/ 93 w 118"/>
              <a:gd name="T11" fmla="*/ 0 h 162"/>
              <a:gd name="T12" fmla="*/ 93 w 118"/>
              <a:gd name="T13" fmla="*/ 0 h 162"/>
              <a:gd name="T14" fmla="*/ 87 w 118"/>
              <a:gd name="T15" fmla="*/ 7 h 162"/>
              <a:gd name="T16" fmla="*/ 81 w 118"/>
              <a:gd name="T17" fmla="*/ 0 h 162"/>
              <a:gd name="T18" fmla="*/ 81 w 118"/>
              <a:gd name="T19" fmla="*/ 0 h 162"/>
              <a:gd name="T20" fmla="*/ 75 w 118"/>
              <a:gd name="T21" fmla="*/ 0 h 162"/>
              <a:gd name="T22" fmla="*/ 75 w 118"/>
              <a:gd name="T23" fmla="*/ 0 h 162"/>
              <a:gd name="T24" fmla="*/ 69 w 118"/>
              <a:gd name="T25" fmla="*/ 7 h 162"/>
              <a:gd name="T26" fmla="*/ 62 w 118"/>
              <a:gd name="T27" fmla="*/ 0 h 162"/>
              <a:gd name="T28" fmla="*/ 62 w 118"/>
              <a:gd name="T29" fmla="*/ 0 h 162"/>
              <a:gd name="T30" fmla="*/ 56 w 118"/>
              <a:gd name="T31" fmla="*/ 0 h 162"/>
              <a:gd name="T32" fmla="*/ 56 w 118"/>
              <a:gd name="T33" fmla="*/ 0 h 162"/>
              <a:gd name="T34" fmla="*/ 50 w 118"/>
              <a:gd name="T35" fmla="*/ 7 h 162"/>
              <a:gd name="T36" fmla="*/ 44 w 118"/>
              <a:gd name="T37" fmla="*/ 0 h 162"/>
              <a:gd name="T38" fmla="*/ 44 w 118"/>
              <a:gd name="T39" fmla="*/ 0 h 162"/>
              <a:gd name="T40" fmla="*/ 37 w 118"/>
              <a:gd name="T41" fmla="*/ 0 h 162"/>
              <a:gd name="T42" fmla="*/ 37 w 118"/>
              <a:gd name="T43" fmla="*/ 0 h 162"/>
              <a:gd name="T44" fmla="*/ 31 w 118"/>
              <a:gd name="T45" fmla="*/ 7 h 162"/>
              <a:gd name="T46" fmla="*/ 25 w 118"/>
              <a:gd name="T47" fmla="*/ 0 h 162"/>
              <a:gd name="T48" fmla="*/ 25 w 118"/>
              <a:gd name="T49" fmla="*/ 0 h 162"/>
              <a:gd name="T50" fmla="*/ 19 w 118"/>
              <a:gd name="T51" fmla="*/ 0 h 162"/>
              <a:gd name="T52" fmla="*/ 19 w 118"/>
              <a:gd name="T53" fmla="*/ 0 h 162"/>
              <a:gd name="T54" fmla="*/ 13 w 118"/>
              <a:gd name="T55" fmla="*/ 7 h 162"/>
              <a:gd name="T56" fmla="*/ 6 w 118"/>
              <a:gd name="T57" fmla="*/ 0 h 162"/>
              <a:gd name="T58" fmla="*/ 6 w 118"/>
              <a:gd name="T59" fmla="*/ 0 h 162"/>
              <a:gd name="T60" fmla="*/ 0 w 118"/>
              <a:gd name="T61" fmla="*/ 0 h 162"/>
              <a:gd name="T62" fmla="*/ 0 w 118"/>
              <a:gd name="T63" fmla="*/ 162 h 162"/>
              <a:gd name="T64" fmla="*/ 118 w 118"/>
              <a:gd name="T65" fmla="*/ 162 h 162"/>
              <a:gd name="T66" fmla="*/ 118 w 118"/>
              <a:gd name="T67" fmla="*/ 0 h 162"/>
              <a:gd name="T68" fmla="*/ 111 w 118"/>
              <a:gd name="T6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8" h="162">
                <a:moveTo>
                  <a:pt x="111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11" y="4"/>
                  <a:pt x="108" y="7"/>
                  <a:pt x="105" y="7"/>
                </a:cubicBezTo>
                <a:cubicBezTo>
                  <a:pt x="101" y="7"/>
                  <a:pt x="99" y="4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"/>
                  <a:pt x="91" y="7"/>
                  <a:pt x="87" y="7"/>
                </a:cubicBezTo>
                <a:cubicBezTo>
                  <a:pt x="84" y="7"/>
                  <a:pt x="81" y="4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4"/>
                  <a:pt x="72" y="7"/>
                  <a:pt x="69" y="7"/>
                </a:cubicBezTo>
                <a:cubicBezTo>
                  <a:pt x="65" y="7"/>
                  <a:pt x="62" y="4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4"/>
                  <a:pt x="53" y="7"/>
                  <a:pt x="50" y="7"/>
                </a:cubicBezTo>
                <a:cubicBezTo>
                  <a:pt x="46" y="7"/>
                  <a:pt x="44" y="4"/>
                  <a:pt x="4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4"/>
                  <a:pt x="35" y="7"/>
                  <a:pt x="31" y="7"/>
                </a:cubicBezTo>
                <a:cubicBezTo>
                  <a:pt x="28" y="7"/>
                  <a:pt x="25" y="4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4"/>
                  <a:pt x="16" y="7"/>
                  <a:pt x="13" y="7"/>
                </a:cubicBezTo>
                <a:cubicBezTo>
                  <a:pt x="9" y="7"/>
                  <a:pt x="6" y="4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118" y="0"/>
                  <a:pt x="118" y="0"/>
                  <a:pt x="118" y="0"/>
                </a:cubicBezTo>
                <a:lnTo>
                  <a:pt x="111" y="0"/>
                </a:lnTo>
                <a:close/>
              </a:path>
            </a:pathLst>
          </a:custGeom>
          <a:solidFill>
            <a:srgbClr val="F5F8F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" name="组合 93"/>
          <p:cNvGrpSpPr/>
          <p:nvPr/>
        </p:nvGrpSpPr>
        <p:grpSpPr>
          <a:xfrm>
            <a:off x="3835105" y="2002761"/>
            <a:ext cx="762000" cy="1525476"/>
            <a:chOff x="3671888" y="2147888"/>
            <a:chExt cx="819150" cy="1639887"/>
          </a:xfrm>
        </p:grpSpPr>
        <p:sp>
          <p:nvSpPr>
            <p:cNvPr id="1049331" name="Rectangle 76"/>
            <p:cNvSpPr>
              <a:spLocks noChangeArrowheads="1"/>
            </p:cNvSpPr>
            <p:nvPr/>
          </p:nvSpPr>
          <p:spPr bwMode="auto">
            <a:xfrm>
              <a:off x="4017963" y="2900363"/>
              <a:ext cx="128588" cy="250825"/>
            </a:xfrm>
            <a:prstGeom prst="rect">
              <a:avLst/>
            </a:pr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32" name="Rectangle 77"/>
            <p:cNvSpPr>
              <a:spLocks noChangeArrowheads="1"/>
            </p:cNvSpPr>
            <p:nvPr/>
          </p:nvSpPr>
          <p:spPr bwMode="auto">
            <a:xfrm>
              <a:off x="4017963" y="2900363"/>
              <a:ext cx="66675" cy="250825"/>
            </a:xfrm>
            <a:prstGeom prst="rect">
              <a:avLst/>
            </a:pr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33" name="Oval 78"/>
            <p:cNvSpPr>
              <a:spLocks noChangeArrowheads="1"/>
            </p:cNvSpPr>
            <p:nvPr/>
          </p:nvSpPr>
          <p:spPr bwMode="auto">
            <a:xfrm>
              <a:off x="3671888" y="2147888"/>
              <a:ext cx="819150" cy="812800"/>
            </a:xfrm>
            <a:prstGeom prst="ellipse">
              <a:avLst/>
            </a:pr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34" name="Oval 79"/>
            <p:cNvSpPr>
              <a:spLocks noChangeArrowheads="1"/>
            </p:cNvSpPr>
            <p:nvPr/>
          </p:nvSpPr>
          <p:spPr bwMode="auto">
            <a:xfrm>
              <a:off x="3752850" y="2228850"/>
              <a:ext cx="657225" cy="650875"/>
            </a:xfrm>
            <a:prstGeom prst="ellipse">
              <a:avLst/>
            </a:pr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35" name="Oval 80"/>
            <p:cNvSpPr>
              <a:spLocks noChangeArrowheads="1"/>
            </p:cNvSpPr>
            <p:nvPr/>
          </p:nvSpPr>
          <p:spPr bwMode="auto">
            <a:xfrm>
              <a:off x="3781425" y="2255838"/>
              <a:ext cx="601663" cy="603250"/>
            </a:xfrm>
            <a:prstGeom prst="ellipse">
              <a:avLst/>
            </a:pr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36" name="Oval 81"/>
            <p:cNvSpPr>
              <a:spLocks noChangeArrowheads="1"/>
            </p:cNvSpPr>
            <p:nvPr/>
          </p:nvSpPr>
          <p:spPr bwMode="auto">
            <a:xfrm>
              <a:off x="3821113" y="2289175"/>
              <a:ext cx="520700" cy="528637"/>
            </a:xfrm>
            <a:prstGeom prst="ellipse">
              <a:avLst/>
            </a:pr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37" name="Freeform 82"/>
            <p:cNvSpPr/>
            <p:nvPr/>
          </p:nvSpPr>
          <p:spPr bwMode="auto">
            <a:xfrm>
              <a:off x="4065588" y="2343150"/>
              <a:ext cx="236538" cy="238125"/>
            </a:xfrm>
            <a:custGeom>
              <a:avLst/>
              <a:gdLst>
                <a:gd name="T0" fmla="*/ 29 w 35"/>
                <a:gd name="T1" fmla="*/ 35 h 35"/>
                <a:gd name="T2" fmla="*/ 24 w 35"/>
                <a:gd name="T3" fmla="*/ 29 h 35"/>
                <a:gd name="T4" fmla="*/ 6 w 35"/>
                <a:gd name="T5" fmla="*/ 11 h 35"/>
                <a:gd name="T6" fmla="*/ 0 w 35"/>
                <a:gd name="T7" fmla="*/ 5 h 35"/>
                <a:gd name="T8" fmla="*/ 6 w 35"/>
                <a:gd name="T9" fmla="*/ 0 h 35"/>
                <a:gd name="T10" fmla="*/ 35 w 35"/>
                <a:gd name="T11" fmla="*/ 29 h 35"/>
                <a:gd name="T12" fmla="*/ 29 w 3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29" y="35"/>
                  </a:moveTo>
                  <a:cubicBezTo>
                    <a:pt x="26" y="35"/>
                    <a:pt x="24" y="32"/>
                    <a:pt x="24" y="29"/>
                  </a:cubicBezTo>
                  <a:cubicBezTo>
                    <a:pt x="24" y="19"/>
                    <a:pt x="1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2" y="0"/>
                    <a:pt x="35" y="13"/>
                    <a:pt x="35" y="29"/>
                  </a:cubicBezTo>
                  <a:cubicBezTo>
                    <a:pt x="35" y="32"/>
                    <a:pt x="32" y="35"/>
                    <a:pt x="2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38" name="Oval 83"/>
            <p:cNvSpPr>
              <a:spLocks noChangeArrowheads="1"/>
            </p:cNvSpPr>
            <p:nvPr/>
          </p:nvSpPr>
          <p:spPr bwMode="auto">
            <a:xfrm>
              <a:off x="4221163" y="2601913"/>
              <a:ext cx="74613" cy="74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39" name="Rectangle 84"/>
            <p:cNvSpPr>
              <a:spLocks noChangeArrowheads="1"/>
            </p:cNvSpPr>
            <p:nvPr/>
          </p:nvSpPr>
          <p:spPr bwMode="auto">
            <a:xfrm>
              <a:off x="3949700" y="3109913"/>
              <a:ext cx="271463" cy="636587"/>
            </a:xfrm>
            <a:prstGeom prst="rect">
              <a:avLst/>
            </a:prstGeom>
            <a:solidFill>
              <a:srgbClr val="F2C8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40" name="Rectangle 85"/>
            <p:cNvSpPr>
              <a:spLocks noChangeArrowheads="1"/>
            </p:cNvSpPr>
            <p:nvPr/>
          </p:nvSpPr>
          <p:spPr bwMode="auto">
            <a:xfrm>
              <a:off x="3949700" y="3109913"/>
              <a:ext cx="142875" cy="636587"/>
            </a:xfrm>
            <a:prstGeom prst="rect">
              <a:avLst/>
            </a:pr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41" name="Rectangle 86"/>
            <p:cNvSpPr>
              <a:spLocks noChangeArrowheads="1"/>
            </p:cNvSpPr>
            <p:nvPr/>
          </p:nvSpPr>
          <p:spPr bwMode="auto">
            <a:xfrm>
              <a:off x="3949700" y="3109913"/>
              <a:ext cx="271463" cy="101600"/>
            </a:xfrm>
            <a:prstGeom prst="rect">
              <a:avLst/>
            </a:pr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42" name="Rectangle 87"/>
            <p:cNvSpPr>
              <a:spLocks noChangeArrowheads="1"/>
            </p:cNvSpPr>
            <p:nvPr/>
          </p:nvSpPr>
          <p:spPr bwMode="auto">
            <a:xfrm>
              <a:off x="3949700" y="3109913"/>
              <a:ext cx="142875" cy="101600"/>
            </a:xfrm>
            <a:prstGeom prst="rect">
              <a:avLst/>
            </a:pr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43" name="Rectangle 88"/>
            <p:cNvSpPr>
              <a:spLocks noChangeArrowheads="1"/>
            </p:cNvSpPr>
            <p:nvPr/>
          </p:nvSpPr>
          <p:spPr bwMode="auto">
            <a:xfrm>
              <a:off x="3949700" y="3713163"/>
              <a:ext cx="271463" cy="74612"/>
            </a:xfrm>
            <a:prstGeom prst="rect">
              <a:avLst/>
            </a:pr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44" name="Rectangle 89"/>
            <p:cNvSpPr>
              <a:spLocks noChangeArrowheads="1"/>
            </p:cNvSpPr>
            <p:nvPr/>
          </p:nvSpPr>
          <p:spPr bwMode="auto">
            <a:xfrm>
              <a:off x="3949700" y="3713163"/>
              <a:ext cx="142875" cy="74612"/>
            </a:xfrm>
            <a:prstGeom prst="rect">
              <a:avLst/>
            </a:pr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345" name="Freeform 90"/>
          <p:cNvSpPr/>
          <p:nvPr/>
        </p:nvSpPr>
        <p:spPr bwMode="auto">
          <a:xfrm>
            <a:off x="8187070" y="1889051"/>
            <a:ext cx="194930" cy="200837"/>
          </a:xfrm>
          <a:custGeom>
            <a:avLst/>
            <a:gdLst>
              <a:gd name="T0" fmla="*/ 11 w 31"/>
              <a:gd name="T1" fmla="*/ 10 h 32"/>
              <a:gd name="T2" fmla="*/ 13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1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1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3 w 31"/>
              <a:gd name="T21" fmla="*/ 29 h 32"/>
              <a:gd name="T22" fmla="*/ 11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1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1" y="10"/>
                </a:moveTo>
                <a:cubicBezTo>
                  <a:pt x="13" y="3"/>
                  <a:pt x="13" y="3"/>
                  <a:pt x="13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1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3" y="29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1" y="10"/>
                </a:cubicBezTo>
                <a:close/>
              </a:path>
            </a:pathLst>
          </a:custGeom>
          <a:solidFill>
            <a:srgbClr val="F2C8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46" name="文本框 778"/>
          <p:cNvSpPr txBox="1"/>
          <p:nvPr/>
        </p:nvSpPr>
        <p:spPr>
          <a:xfrm>
            <a:off x="743585" y="4208780"/>
            <a:ext cx="10711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>
                <a:ln w="762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US" altLang="zh-CN" sz="4800" dirty="0">
                <a:ln w="762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 Linked List 1 to N</a:t>
            </a:r>
            <a:endParaRPr lang="zh-CN" altLang="en-US" sz="4800" dirty="0">
              <a:ln w="7620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47" name="矩形 471"/>
          <p:cNvSpPr>
            <a:spLocks noChangeArrowheads="1"/>
          </p:cNvSpPr>
          <p:nvPr/>
        </p:nvSpPr>
        <p:spPr bwMode="auto">
          <a:xfrm>
            <a:off x="3147065" y="5319094"/>
            <a:ext cx="590422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Kelompok 6 – if4502</a:t>
            </a:r>
            <a:endParaRPr lang="it-IT" altLang="zh-CN" sz="2000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28" name="直接连接符 780"/>
          <p:cNvCxnSpPr>
            <a:cxnSpLocks/>
          </p:cNvCxnSpPr>
          <p:nvPr/>
        </p:nvCxnSpPr>
        <p:spPr>
          <a:xfrm>
            <a:off x="3113982" y="5205174"/>
            <a:ext cx="5948782" cy="0"/>
          </a:xfrm>
          <a:prstGeom prst="line">
            <a:avLst/>
          </a:prstGeom>
          <a:ln>
            <a:solidFill>
              <a:srgbClr val="FC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6" grpId="0"/>
      <p:bldP spid="10493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91" name="矩形 3"/>
          <p:cNvSpPr/>
          <p:nvPr/>
        </p:nvSpPr>
        <p:spPr>
          <a:xfrm>
            <a:off x="4336694" y="1769913"/>
            <a:ext cx="3530274" cy="1898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138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92" name="MH_Entry_1"/>
          <p:cNvSpPr/>
          <p:nvPr>
            <p:custDataLst>
              <p:tags r:id="rId1"/>
            </p:custDataLst>
          </p:nvPr>
        </p:nvSpPr>
        <p:spPr>
          <a:xfrm>
            <a:off x="4199183" y="3823312"/>
            <a:ext cx="3778403" cy="7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Program</a:t>
            </a:r>
            <a:endParaRPr lang="zh-CN" altLang="en-US" sz="32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93" name="矩形 5"/>
          <p:cNvSpPr/>
          <p:nvPr/>
        </p:nvSpPr>
        <p:spPr>
          <a:xfrm>
            <a:off x="4336694" y="4388314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1" name="直接连接符 6"/>
          <p:cNvCxnSpPr>
            <a:cxnSpLocks/>
          </p:cNvCxnSpPr>
          <p:nvPr/>
        </p:nvCxnSpPr>
        <p:spPr>
          <a:xfrm flipH="1">
            <a:off x="4357089" y="4696457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直接连接符 7"/>
          <p:cNvCxnSpPr>
            <a:cxnSpLocks/>
          </p:cNvCxnSpPr>
          <p:nvPr/>
        </p:nvCxnSpPr>
        <p:spPr>
          <a:xfrm flipH="1">
            <a:off x="4357089" y="3876041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894" name="矩形 8"/>
          <p:cNvSpPr/>
          <p:nvPr/>
        </p:nvSpPr>
        <p:spPr>
          <a:xfrm>
            <a:off x="620746" y="377952"/>
            <a:ext cx="10961312" cy="5936169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95" name="Freeform 919"/>
          <p:cNvSpPr/>
          <p:nvPr/>
        </p:nvSpPr>
        <p:spPr bwMode="auto">
          <a:xfrm>
            <a:off x="1607984" y="989472"/>
            <a:ext cx="1209305" cy="1193341"/>
          </a:xfrm>
          <a:custGeom>
            <a:avLst/>
            <a:gdLst>
              <a:gd name="T0" fmla="*/ 126 w 200"/>
              <a:gd name="T1" fmla="*/ 191 h 197"/>
              <a:gd name="T2" fmla="*/ 125 w 200"/>
              <a:gd name="T3" fmla="*/ 191 h 197"/>
              <a:gd name="T4" fmla="*/ 125 w 200"/>
              <a:gd name="T5" fmla="*/ 182 h 197"/>
              <a:gd name="T6" fmla="*/ 133 w 200"/>
              <a:gd name="T7" fmla="*/ 182 h 197"/>
              <a:gd name="T8" fmla="*/ 134 w 200"/>
              <a:gd name="T9" fmla="*/ 182 h 197"/>
              <a:gd name="T10" fmla="*/ 137 w 200"/>
              <a:gd name="T11" fmla="*/ 178 h 197"/>
              <a:gd name="T12" fmla="*/ 137 w 200"/>
              <a:gd name="T13" fmla="*/ 178 h 197"/>
              <a:gd name="T14" fmla="*/ 136 w 200"/>
              <a:gd name="T15" fmla="*/ 169 h 197"/>
              <a:gd name="T16" fmla="*/ 145 w 200"/>
              <a:gd name="T17" fmla="*/ 169 h 197"/>
              <a:gd name="T18" fmla="*/ 146 w 200"/>
              <a:gd name="T19" fmla="*/ 169 h 197"/>
              <a:gd name="T20" fmla="*/ 150 w 200"/>
              <a:gd name="T21" fmla="*/ 165 h 197"/>
              <a:gd name="T22" fmla="*/ 149 w 200"/>
              <a:gd name="T23" fmla="*/ 164 h 197"/>
              <a:gd name="T24" fmla="*/ 149 w 200"/>
              <a:gd name="T25" fmla="*/ 155 h 197"/>
              <a:gd name="T26" fmla="*/ 158 w 200"/>
              <a:gd name="T27" fmla="*/ 155 h 197"/>
              <a:gd name="T28" fmla="*/ 158 w 200"/>
              <a:gd name="T29" fmla="*/ 156 h 197"/>
              <a:gd name="T30" fmla="*/ 162 w 200"/>
              <a:gd name="T31" fmla="*/ 151 h 197"/>
              <a:gd name="T32" fmla="*/ 162 w 200"/>
              <a:gd name="T33" fmla="*/ 150 h 197"/>
              <a:gd name="T34" fmla="*/ 161 w 200"/>
              <a:gd name="T35" fmla="*/ 142 h 197"/>
              <a:gd name="T36" fmla="*/ 170 w 200"/>
              <a:gd name="T37" fmla="*/ 141 h 197"/>
              <a:gd name="T38" fmla="*/ 171 w 200"/>
              <a:gd name="T39" fmla="*/ 142 h 197"/>
              <a:gd name="T40" fmla="*/ 175 w 200"/>
              <a:gd name="T41" fmla="*/ 137 h 197"/>
              <a:gd name="T42" fmla="*/ 174 w 200"/>
              <a:gd name="T43" fmla="*/ 136 h 197"/>
              <a:gd name="T44" fmla="*/ 174 w 200"/>
              <a:gd name="T45" fmla="*/ 128 h 197"/>
              <a:gd name="T46" fmla="*/ 183 w 200"/>
              <a:gd name="T47" fmla="*/ 127 h 197"/>
              <a:gd name="T48" fmla="*/ 183 w 200"/>
              <a:gd name="T49" fmla="*/ 128 h 197"/>
              <a:gd name="T50" fmla="*/ 187 w 200"/>
              <a:gd name="T51" fmla="*/ 123 h 197"/>
              <a:gd name="T52" fmla="*/ 187 w 200"/>
              <a:gd name="T53" fmla="*/ 122 h 197"/>
              <a:gd name="T54" fmla="*/ 186 w 200"/>
              <a:gd name="T55" fmla="*/ 114 h 197"/>
              <a:gd name="T56" fmla="*/ 195 w 200"/>
              <a:gd name="T57" fmla="*/ 113 h 197"/>
              <a:gd name="T58" fmla="*/ 196 w 200"/>
              <a:gd name="T59" fmla="*/ 114 h 197"/>
              <a:gd name="T60" fmla="*/ 200 w 200"/>
              <a:gd name="T61" fmla="*/ 109 h 197"/>
              <a:gd name="T62" fmla="*/ 79 w 200"/>
              <a:gd name="T63" fmla="*/ 0 h 197"/>
              <a:gd name="T64" fmla="*/ 0 w 200"/>
              <a:gd name="T65" fmla="*/ 88 h 197"/>
              <a:gd name="T66" fmla="*/ 121 w 200"/>
              <a:gd name="T67" fmla="*/ 197 h 197"/>
              <a:gd name="T68" fmla="*/ 126 w 200"/>
              <a:gd name="T69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97">
                <a:moveTo>
                  <a:pt x="126" y="191"/>
                </a:moveTo>
                <a:cubicBezTo>
                  <a:pt x="125" y="191"/>
                  <a:pt x="125" y="191"/>
                  <a:pt x="125" y="191"/>
                </a:cubicBezTo>
                <a:cubicBezTo>
                  <a:pt x="123" y="189"/>
                  <a:pt x="122" y="185"/>
                  <a:pt x="125" y="182"/>
                </a:cubicBezTo>
                <a:cubicBezTo>
                  <a:pt x="127" y="180"/>
                  <a:pt x="131" y="180"/>
                  <a:pt x="133" y="182"/>
                </a:cubicBezTo>
                <a:cubicBezTo>
                  <a:pt x="133" y="182"/>
                  <a:pt x="134" y="182"/>
                  <a:pt x="134" y="182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4" y="176"/>
                  <a:pt x="134" y="172"/>
                  <a:pt x="136" y="169"/>
                </a:cubicBezTo>
                <a:cubicBezTo>
                  <a:pt x="139" y="167"/>
                  <a:pt x="143" y="167"/>
                  <a:pt x="145" y="169"/>
                </a:cubicBezTo>
                <a:cubicBezTo>
                  <a:pt x="145" y="169"/>
                  <a:pt x="145" y="169"/>
                  <a:pt x="146" y="169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64"/>
                  <a:pt x="149" y="164"/>
                  <a:pt x="149" y="164"/>
                </a:cubicBezTo>
                <a:cubicBezTo>
                  <a:pt x="147" y="162"/>
                  <a:pt x="147" y="158"/>
                  <a:pt x="149" y="155"/>
                </a:cubicBezTo>
                <a:cubicBezTo>
                  <a:pt x="151" y="153"/>
                  <a:pt x="155" y="153"/>
                  <a:pt x="158" y="155"/>
                </a:cubicBezTo>
                <a:cubicBezTo>
                  <a:pt x="158" y="155"/>
                  <a:pt x="158" y="155"/>
                  <a:pt x="158" y="156"/>
                </a:cubicBezTo>
                <a:cubicBezTo>
                  <a:pt x="162" y="151"/>
                  <a:pt x="162" y="151"/>
                  <a:pt x="162" y="151"/>
                </a:cubicBezTo>
                <a:cubicBezTo>
                  <a:pt x="162" y="151"/>
                  <a:pt x="162" y="150"/>
                  <a:pt x="162" y="150"/>
                </a:cubicBezTo>
                <a:cubicBezTo>
                  <a:pt x="159" y="148"/>
                  <a:pt x="159" y="144"/>
                  <a:pt x="161" y="142"/>
                </a:cubicBezTo>
                <a:cubicBezTo>
                  <a:pt x="164" y="139"/>
                  <a:pt x="168" y="139"/>
                  <a:pt x="170" y="141"/>
                </a:cubicBezTo>
                <a:cubicBezTo>
                  <a:pt x="170" y="141"/>
                  <a:pt x="170" y="141"/>
                  <a:pt x="171" y="142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7"/>
                  <a:pt x="174" y="137"/>
                  <a:pt x="174" y="136"/>
                </a:cubicBezTo>
                <a:cubicBezTo>
                  <a:pt x="172" y="134"/>
                  <a:pt x="172" y="130"/>
                  <a:pt x="174" y="128"/>
                </a:cubicBezTo>
                <a:cubicBezTo>
                  <a:pt x="176" y="125"/>
                  <a:pt x="180" y="125"/>
                  <a:pt x="183" y="127"/>
                </a:cubicBezTo>
                <a:cubicBezTo>
                  <a:pt x="183" y="127"/>
                  <a:pt x="183" y="128"/>
                  <a:pt x="183" y="128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87" y="123"/>
                  <a:pt x="187" y="122"/>
                </a:cubicBezTo>
                <a:cubicBezTo>
                  <a:pt x="184" y="120"/>
                  <a:pt x="184" y="116"/>
                  <a:pt x="186" y="114"/>
                </a:cubicBezTo>
                <a:cubicBezTo>
                  <a:pt x="189" y="111"/>
                  <a:pt x="192" y="111"/>
                  <a:pt x="195" y="113"/>
                </a:cubicBezTo>
                <a:cubicBezTo>
                  <a:pt x="195" y="113"/>
                  <a:pt x="195" y="114"/>
                  <a:pt x="196" y="114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121" y="197"/>
                  <a:pt x="121" y="197"/>
                  <a:pt x="121" y="197"/>
                </a:cubicBezTo>
                <a:lnTo>
                  <a:pt x="126" y="191"/>
                </a:lnTo>
                <a:close/>
              </a:path>
            </a:pathLst>
          </a:custGeom>
          <a:solidFill>
            <a:srgbClr val="D0D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7" name="组合 10"/>
          <p:cNvGrpSpPr/>
          <p:nvPr/>
        </p:nvGrpSpPr>
        <p:grpSpPr>
          <a:xfrm>
            <a:off x="279952" y="162285"/>
            <a:ext cx="2177813" cy="1870498"/>
            <a:chOff x="571501" y="-28575"/>
            <a:chExt cx="2598737" cy="2232025"/>
          </a:xfrm>
        </p:grpSpPr>
        <p:sp>
          <p:nvSpPr>
            <p:cNvPr id="1049896" name="Freeform 1040"/>
            <p:cNvSpPr/>
            <p:nvPr/>
          </p:nvSpPr>
          <p:spPr bwMode="auto">
            <a:xfrm>
              <a:off x="571501" y="101600"/>
              <a:ext cx="2598737" cy="2101850"/>
            </a:xfrm>
            <a:custGeom>
              <a:avLst/>
              <a:gdLst>
                <a:gd name="T0" fmla="*/ 354 w 360"/>
                <a:gd name="T1" fmla="*/ 236 h 291"/>
                <a:gd name="T2" fmla="*/ 48 w 360"/>
                <a:gd name="T3" fmla="*/ 290 h 291"/>
                <a:gd name="T4" fmla="*/ 40 w 360"/>
                <a:gd name="T5" fmla="*/ 284 h 291"/>
                <a:gd name="T6" fmla="*/ 1 w 360"/>
                <a:gd name="T7" fmla="*/ 63 h 291"/>
                <a:gd name="T8" fmla="*/ 7 w 360"/>
                <a:gd name="T9" fmla="*/ 55 h 291"/>
                <a:gd name="T10" fmla="*/ 312 w 360"/>
                <a:gd name="T11" fmla="*/ 1 h 291"/>
                <a:gd name="T12" fmla="*/ 320 w 360"/>
                <a:gd name="T13" fmla="*/ 6 h 291"/>
                <a:gd name="T14" fmla="*/ 360 w 360"/>
                <a:gd name="T15" fmla="*/ 228 h 291"/>
                <a:gd name="T16" fmla="*/ 354 w 360"/>
                <a:gd name="T1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91">
                  <a:moveTo>
                    <a:pt x="354" y="236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44" y="291"/>
                    <a:pt x="41" y="288"/>
                    <a:pt x="40" y="28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59"/>
                    <a:pt x="3" y="56"/>
                    <a:pt x="7" y="55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16" y="0"/>
                    <a:pt x="320" y="3"/>
                    <a:pt x="320" y="6"/>
                  </a:cubicBezTo>
                  <a:cubicBezTo>
                    <a:pt x="360" y="228"/>
                    <a:pt x="360" y="228"/>
                    <a:pt x="360" y="228"/>
                  </a:cubicBezTo>
                  <a:cubicBezTo>
                    <a:pt x="360" y="231"/>
                    <a:pt x="358" y="235"/>
                    <a:pt x="354" y="2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97" name="Freeform 1041"/>
            <p:cNvSpPr/>
            <p:nvPr/>
          </p:nvSpPr>
          <p:spPr bwMode="auto">
            <a:xfrm>
              <a:off x="622301" y="144463"/>
              <a:ext cx="2490787" cy="1979613"/>
            </a:xfrm>
            <a:custGeom>
              <a:avLst/>
              <a:gdLst>
                <a:gd name="T0" fmla="*/ 1569 w 1569"/>
                <a:gd name="T1" fmla="*/ 1002 h 1247"/>
                <a:gd name="T2" fmla="*/ 182 w 1569"/>
                <a:gd name="T3" fmla="*/ 1247 h 1247"/>
                <a:gd name="T4" fmla="*/ 0 w 1569"/>
                <a:gd name="T5" fmla="*/ 246 h 1247"/>
                <a:gd name="T6" fmla="*/ 1391 w 1569"/>
                <a:gd name="T7" fmla="*/ 0 h 1247"/>
                <a:gd name="T8" fmla="*/ 1569 w 1569"/>
                <a:gd name="T9" fmla="*/ 10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9" h="1247">
                  <a:moveTo>
                    <a:pt x="1569" y="1002"/>
                  </a:moveTo>
                  <a:lnTo>
                    <a:pt x="182" y="1247"/>
                  </a:lnTo>
                  <a:lnTo>
                    <a:pt x="0" y="246"/>
                  </a:lnTo>
                  <a:lnTo>
                    <a:pt x="1391" y="0"/>
                  </a:lnTo>
                  <a:lnTo>
                    <a:pt x="1569" y="1002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98" name="Freeform 1042"/>
            <p:cNvSpPr/>
            <p:nvPr/>
          </p:nvSpPr>
          <p:spPr bwMode="auto">
            <a:xfrm>
              <a:off x="658813" y="93663"/>
              <a:ext cx="2409825" cy="1958975"/>
            </a:xfrm>
            <a:custGeom>
              <a:avLst/>
              <a:gdLst>
                <a:gd name="T0" fmla="*/ 334 w 334"/>
                <a:gd name="T1" fmla="*/ 219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3 h 271"/>
                <a:gd name="T8" fmla="*/ 39 w 334"/>
                <a:gd name="T9" fmla="*/ 271 h 271"/>
                <a:gd name="T10" fmla="*/ 334 w 334"/>
                <a:gd name="T11" fmla="*/ 21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9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3"/>
                    <a:pt x="152" y="52"/>
                    <a:pt x="152" y="52"/>
                  </a:cubicBezTo>
                  <a:cubicBezTo>
                    <a:pt x="152" y="52"/>
                    <a:pt x="105" y="17"/>
                    <a:pt x="0" y="53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9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99" name="Freeform 1043"/>
            <p:cNvSpPr/>
            <p:nvPr/>
          </p:nvSpPr>
          <p:spPr bwMode="auto">
            <a:xfrm>
              <a:off x="636588" y="-28575"/>
              <a:ext cx="2411412" cy="1958975"/>
            </a:xfrm>
            <a:custGeom>
              <a:avLst/>
              <a:gdLst>
                <a:gd name="T0" fmla="*/ 334 w 334"/>
                <a:gd name="T1" fmla="*/ 218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2 h 271"/>
                <a:gd name="T8" fmla="*/ 39 w 334"/>
                <a:gd name="T9" fmla="*/ 271 h 271"/>
                <a:gd name="T10" fmla="*/ 334 w 334"/>
                <a:gd name="T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2"/>
                    <a:pt x="152" y="52"/>
                    <a:pt x="152" y="52"/>
                  </a:cubicBezTo>
                  <a:cubicBezTo>
                    <a:pt x="152" y="52"/>
                    <a:pt x="105" y="17"/>
                    <a:pt x="0" y="52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0" name="Freeform 1044"/>
            <p:cNvSpPr/>
            <p:nvPr/>
          </p:nvSpPr>
          <p:spPr bwMode="auto">
            <a:xfrm>
              <a:off x="1733551" y="-28575"/>
              <a:ext cx="1314450" cy="1770063"/>
            </a:xfrm>
            <a:custGeom>
              <a:avLst/>
              <a:gdLst>
                <a:gd name="T0" fmla="*/ 143 w 182"/>
                <a:gd name="T1" fmla="*/ 0 h 245"/>
                <a:gd name="T2" fmla="*/ 0 w 182"/>
                <a:gd name="T3" fmla="*/ 52 h 245"/>
                <a:gd name="T4" fmla="*/ 34 w 182"/>
                <a:gd name="T5" fmla="*/ 245 h 245"/>
                <a:gd name="T6" fmla="*/ 182 w 182"/>
                <a:gd name="T7" fmla="*/ 218 h 245"/>
                <a:gd name="T8" fmla="*/ 143 w 182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45">
                  <a:moveTo>
                    <a:pt x="143" y="0"/>
                  </a:moveTo>
                  <a:cubicBezTo>
                    <a:pt x="32" y="2"/>
                    <a:pt x="0" y="52"/>
                    <a:pt x="0" y="52"/>
                  </a:cubicBezTo>
                  <a:cubicBezTo>
                    <a:pt x="34" y="245"/>
                    <a:pt x="34" y="245"/>
                    <a:pt x="34" y="245"/>
                  </a:cubicBezTo>
                  <a:cubicBezTo>
                    <a:pt x="182" y="218"/>
                    <a:pt x="182" y="218"/>
                    <a:pt x="182" y="218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组合 16"/>
          <p:cNvGrpSpPr/>
          <p:nvPr/>
        </p:nvGrpSpPr>
        <p:grpSpPr>
          <a:xfrm>
            <a:off x="9286533" y="368300"/>
            <a:ext cx="2324100" cy="2270125"/>
            <a:chOff x="4576763" y="-260350"/>
            <a:chExt cx="2324100" cy="2270125"/>
          </a:xfrm>
        </p:grpSpPr>
        <p:sp>
          <p:nvSpPr>
            <p:cNvPr id="1049901" name="Freeform 920"/>
            <p:cNvSpPr/>
            <p:nvPr/>
          </p:nvSpPr>
          <p:spPr bwMode="auto">
            <a:xfrm>
              <a:off x="5154613" y="498475"/>
              <a:ext cx="1400175" cy="1452563"/>
            </a:xfrm>
            <a:custGeom>
              <a:avLst/>
              <a:gdLst>
                <a:gd name="T0" fmla="*/ 5 w 194"/>
                <a:gd name="T1" fmla="*/ 131 h 201"/>
                <a:gd name="T2" fmla="*/ 6 w 194"/>
                <a:gd name="T3" fmla="*/ 130 h 201"/>
                <a:gd name="T4" fmla="*/ 14 w 194"/>
                <a:gd name="T5" fmla="*/ 129 h 201"/>
                <a:gd name="T6" fmla="*/ 15 w 194"/>
                <a:gd name="T7" fmla="*/ 138 h 201"/>
                <a:gd name="T8" fmla="*/ 15 w 194"/>
                <a:gd name="T9" fmla="*/ 139 h 201"/>
                <a:gd name="T10" fmla="*/ 19 w 194"/>
                <a:gd name="T11" fmla="*/ 142 h 201"/>
                <a:gd name="T12" fmla="*/ 19 w 194"/>
                <a:gd name="T13" fmla="*/ 141 h 201"/>
                <a:gd name="T14" fmla="*/ 28 w 194"/>
                <a:gd name="T15" fmla="*/ 140 h 201"/>
                <a:gd name="T16" fmla="*/ 29 w 194"/>
                <a:gd name="T17" fmla="*/ 149 h 201"/>
                <a:gd name="T18" fmla="*/ 28 w 194"/>
                <a:gd name="T19" fmla="*/ 150 h 201"/>
                <a:gd name="T20" fmla="*/ 33 w 194"/>
                <a:gd name="T21" fmla="*/ 154 h 201"/>
                <a:gd name="T22" fmla="*/ 34 w 194"/>
                <a:gd name="T23" fmla="*/ 153 h 201"/>
                <a:gd name="T24" fmla="*/ 42 w 194"/>
                <a:gd name="T25" fmla="*/ 152 h 201"/>
                <a:gd name="T26" fmla="*/ 43 w 194"/>
                <a:gd name="T27" fmla="*/ 161 h 201"/>
                <a:gd name="T28" fmla="*/ 43 w 194"/>
                <a:gd name="T29" fmla="*/ 161 h 201"/>
                <a:gd name="T30" fmla="*/ 48 w 194"/>
                <a:gd name="T31" fmla="*/ 165 h 201"/>
                <a:gd name="T32" fmla="*/ 48 w 194"/>
                <a:gd name="T33" fmla="*/ 165 h 201"/>
                <a:gd name="T34" fmla="*/ 57 w 194"/>
                <a:gd name="T35" fmla="*/ 164 h 201"/>
                <a:gd name="T36" fmla="*/ 58 w 194"/>
                <a:gd name="T37" fmla="*/ 172 h 201"/>
                <a:gd name="T38" fmla="*/ 57 w 194"/>
                <a:gd name="T39" fmla="*/ 173 h 201"/>
                <a:gd name="T40" fmla="*/ 62 w 194"/>
                <a:gd name="T41" fmla="*/ 177 h 201"/>
                <a:gd name="T42" fmla="*/ 63 w 194"/>
                <a:gd name="T43" fmla="*/ 176 h 201"/>
                <a:gd name="T44" fmla="*/ 71 w 194"/>
                <a:gd name="T45" fmla="*/ 176 h 201"/>
                <a:gd name="T46" fmla="*/ 72 w 194"/>
                <a:gd name="T47" fmla="*/ 184 h 201"/>
                <a:gd name="T48" fmla="*/ 72 w 194"/>
                <a:gd name="T49" fmla="*/ 185 h 201"/>
                <a:gd name="T50" fmla="*/ 77 w 194"/>
                <a:gd name="T51" fmla="*/ 189 h 201"/>
                <a:gd name="T52" fmla="*/ 77 w 194"/>
                <a:gd name="T53" fmla="*/ 188 h 201"/>
                <a:gd name="T54" fmla="*/ 86 w 194"/>
                <a:gd name="T55" fmla="*/ 187 h 201"/>
                <a:gd name="T56" fmla="*/ 87 w 194"/>
                <a:gd name="T57" fmla="*/ 196 h 201"/>
                <a:gd name="T58" fmla="*/ 86 w 194"/>
                <a:gd name="T59" fmla="*/ 196 h 201"/>
                <a:gd name="T60" fmla="*/ 92 w 194"/>
                <a:gd name="T61" fmla="*/ 201 h 201"/>
                <a:gd name="T62" fmla="*/ 194 w 194"/>
                <a:gd name="T63" fmla="*/ 74 h 201"/>
                <a:gd name="T64" fmla="*/ 102 w 194"/>
                <a:gd name="T65" fmla="*/ 0 h 201"/>
                <a:gd name="T66" fmla="*/ 0 w 194"/>
                <a:gd name="T67" fmla="*/ 127 h 201"/>
                <a:gd name="T68" fmla="*/ 5 w 194"/>
                <a:gd name="T69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5" y="131"/>
                  </a:moveTo>
                  <a:cubicBezTo>
                    <a:pt x="5" y="131"/>
                    <a:pt x="5" y="130"/>
                    <a:pt x="6" y="130"/>
                  </a:cubicBezTo>
                  <a:cubicBezTo>
                    <a:pt x="8" y="128"/>
                    <a:pt x="12" y="127"/>
                    <a:pt x="14" y="129"/>
                  </a:cubicBezTo>
                  <a:cubicBezTo>
                    <a:pt x="17" y="131"/>
                    <a:pt x="17" y="135"/>
                    <a:pt x="15" y="138"/>
                  </a:cubicBezTo>
                  <a:cubicBezTo>
                    <a:pt x="15" y="138"/>
                    <a:pt x="15" y="138"/>
                    <a:pt x="15" y="139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1"/>
                    <a:pt x="19" y="141"/>
                  </a:cubicBezTo>
                  <a:cubicBezTo>
                    <a:pt x="21" y="139"/>
                    <a:pt x="25" y="138"/>
                    <a:pt x="28" y="140"/>
                  </a:cubicBezTo>
                  <a:cubicBezTo>
                    <a:pt x="30" y="143"/>
                    <a:pt x="31" y="146"/>
                    <a:pt x="29" y="149"/>
                  </a:cubicBezTo>
                  <a:cubicBezTo>
                    <a:pt x="29" y="149"/>
                    <a:pt x="28" y="149"/>
                    <a:pt x="28" y="15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3"/>
                    <a:pt x="34" y="153"/>
                    <a:pt x="34" y="153"/>
                  </a:cubicBezTo>
                  <a:cubicBezTo>
                    <a:pt x="36" y="150"/>
                    <a:pt x="40" y="150"/>
                    <a:pt x="42" y="152"/>
                  </a:cubicBezTo>
                  <a:cubicBezTo>
                    <a:pt x="45" y="154"/>
                    <a:pt x="45" y="158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50" y="162"/>
                    <a:pt x="54" y="162"/>
                    <a:pt x="57" y="164"/>
                  </a:cubicBezTo>
                  <a:cubicBezTo>
                    <a:pt x="60" y="166"/>
                    <a:pt x="60" y="170"/>
                    <a:pt x="58" y="172"/>
                  </a:cubicBezTo>
                  <a:cubicBezTo>
                    <a:pt x="58" y="173"/>
                    <a:pt x="57" y="173"/>
                    <a:pt x="57" y="173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3" y="177"/>
                    <a:pt x="63" y="176"/>
                  </a:cubicBezTo>
                  <a:cubicBezTo>
                    <a:pt x="65" y="174"/>
                    <a:pt x="69" y="173"/>
                    <a:pt x="71" y="176"/>
                  </a:cubicBezTo>
                  <a:cubicBezTo>
                    <a:pt x="74" y="178"/>
                    <a:pt x="74" y="182"/>
                    <a:pt x="72" y="184"/>
                  </a:cubicBezTo>
                  <a:cubicBezTo>
                    <a:pt x="72" y="184"/>
                    <a:pt x="72" y="185"/>
                    <a:pt x="72" y="18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7" y="189"/>
                    <a:pt x="77" y="188"/>
                    <a:pt x="77" y="188"/>
                  </a:cubicBezTo>
                  <a:cubicBezTo>
                    <a:pt x="79" y="186"/>
                    <a:pt x="83" y="185"/>
                    <a:pt x="86" y="187"/>
                  </a:cubicBezTo>
                  <a:cubicBezTo>
                    <a:pt x="89" y="189"/>
                    <a:pt x="89" y="193"/>
                    <a:pt x="87" y="196"/>
                  </a:cubicBezTo>
                  <a:cubicBezTo>
                    <a:pt x="87" y="196"/>
                    <a:pt x="86" y="196"/>
                    <a:pt x="86" y="196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127"/>
                    <a:pt x="0" y="127"/>
                    <a:pt x="0" y="127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2" name="Freeform 1045"/>
            <p:cNvSpPr>
              <a:spLocks noEditPoints="1"/>
            </p:cNvSpPr>
            <p:nvPr/>
          </p:nvSpPr>
          <p:spPr bwMode="auto">
            <a:xfrm>
              <a:off x="4576763" y="-260350"/>
              <a:ext cx="2324100" cy="2270125"/>
            </a:xfrm>
            <a:custGeom>
              <a:avLst/>
              <a:gdLst>
                <a:gd name="T0" fmla="*/ 0 w 1464"/>
                <a:gd name="T1" fmla="*/ 1006 h 1430"/>
                <a:gd name="T2" fmla="*/ 1464 w 1464"/>
                <a:gd name="T3" fmla="*/ 1430 h 1430"/>
                <a:gd name="T4" fmla="*/ 319 w 1464"/>
                <a:gd name="T5" fmla="*/ 0 h 1430"/>
                <a:gd name="T6" fmla="*/ 0 w 1464"/>
                <a:gd name="T7" fmla="*/ 1006 h 1430"/>
                <a:gd name="T8" fmla="*/ 337 w 1464"/>
                <a:gd name="T9" fmla="*/ 824 h 1430"/>
                <a:gd name="T10" fmla="*/ 432 w 1464"/>
                <a:gd name="T11" fmla="*/ 510 h 1430"/>
                <a:gd name="T12" fmla="*/ 792 w 1464"/>
                <a:gd name="T13" fmla="*/ 956 h 1430"/>
                <a:gd name="T14" fmla="*/ 337 w 1464"/>
                <a:gd name="T15" fmla="*/ 824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4" h="1430">
                  <a:moveTo>
                    <a:pt x="0" y="1006"/>
                  </a:moveTo>
                  <a:lnTo>
                    <a:pt x="1464" y="1430"/>
                  </a:lnTo>
                  <a:lnTo>
                    <a:pt x="319" y="0"/>
                  </a:lnTo>
                  <a:lnTo>
                    <a:pt x="0" y="1006"/>
                  </a:lnTo>
                  <a:close/>
                  <a:moveTo>
                    <a:pt x="337" y="824"/>
                  </a:moveTo>
                  <a:lnTo>
                    <a:pt x="432" y="510"/>
                  </a:lnTo>
                  <a:lnTo>
                    <a:pt x="792" y="956"/>
                  </a:lnTo>
                  <a:lnTo>
                    <a:pt x="337" y="8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3" name="Freeform 1046"/>
            <p:cNvSpPr/>
            <p:nvPr/>
          </p:nvSpPr>
          <p:spPr bwMode="auto">
            <a:xfrm>
              <a:off x="6526213" y="1704975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2 w 41"/>
                <a:gd name="T3" fmla="*/ 0 h 37"/>
                <a:gd name="T4" fmla="*/ 41 w 41"/>
                <a:gd name="T5" fmla="*/ 10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2" y="0"/>
                  </a:lnTo>
                  <a:lnTo>
                    <a:pt x="41" y="10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4" name="Freeform 1047"/>
            <p:cNvSpPr/>
            <p:nvPr/>
          </p:nvSpPr>
          <p:spPr bwMode="auto">
            <a:xfrm>
              <a:off x="6483350" y="16557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5" name="Freeform 1048"/>
            <p:cNvSpPr/>
            <p:nvPr/>
          </p:nvSpPr>
          <p:spPr bwMode="auto">
            <a:xfrm>
              <a:off x="6438900" y="1604963"/>
              <a:ext cx="73025" cy="57150"/>
            </a:xfrm>
            <a:custGeom>
              <a:avLst/>
              <a:gdLst>
                <a:gd name="T0" fmla="*/ 0 w 46"/>
                <a:gd name="T1" fmla="*/ 32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32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6" name="Freeform 1049"/>
            <p:cNvSpPr/>
            <p:nvPr/>
          </p:nvSpPr>
          <p:spPr bwMode="auto">
            <a:xfrm>
              <a:off x="6403975" y="1554163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6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7" name="Freeform 1050"/>
            <p:cNvSpPr/>
            <p:nvPr/>
          </p:nvSpPr>
          <p:spPr bwMode="auto">
            <a:xfrm>
              <a:off x="6288088" y="1511300"/>
              <a:ext cx="144462" cy="114300"/>
            </a:xfrm>
            <a:custGeom>
              <a:avLst/>
              <a:gdLst>
                <a:gd name="T0" fmla="*/ 0 w 91"/>
                <a:gd name="T1" fmla="*/ 63 h 72"/>
                <a:gd name="T2" fmla="*/ 82 w 91"/>
                <a:gd name="T3" fmla="*/ 0 h 72"/>
                <a:gd name="T4" fmla="*/ 91 w 91"/>
                <a:gd name="T5" fmla="*/ 4 h 72"/>
                <a:gd name="T6" fmla="*/ 4 w 91"/>
                <a:gd name="T7" fmla="*/ 72 h 72"/>
                <a:gd name="T8" fmla="*/ 0 w 91"/>
                <a:gd name="T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0" y="63"/>
                  </a:moveTo>
                  <a:lnTo>
                    <a:pt x="82" y="0"/>
                  </a:lnTo>
                  <a:lnTo>
                    <a:pt x="91" y="4"/>
                  </a:lnTo>
                  <a:lnTo>
                    <a:pt x="4" y="72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8" name="Freeform 1051"/>
            <p:cNvSpPr/>
            <p:nvPr/>
          </p:nvSpPr>
          <p:spPr bwMode="auto">
            <a:xfrm>
              <a:off x="6324600" y="14605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09" name="Freeform 1052"/>
            <p:cNvSpPr/>
            <p:nvPr/>
          </p:nvSpPr>
          <p:spPr bwMode="auto">
            <a:xfrm>
              <a:off x="6280150" y="1409700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0" name="Freeform 1053"/>
            <p:cNvSpPr/>
            <p:nvPr/>
          </p:nvSpPr>
          <p:spPr bwMode="auto">
            <a:xfrm>
              <a:off x="6245225" y="13589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1" name="Freeform 1054"/>
            <p:cNvSpPr/>
            <p:nvPr/>
          </p:nvSpPr>
          <p:spPr bwMode="auto">
            <a:xfrm>
              <a:off x="6200775" y="1308100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2" name="Freeform 1055"/>
            <p:cNvSpPr/>
            <p:nvPr/>
          </p:nvSpPr>
          <p:spPr bwMode="auto">
            <a:xfrm>
              <a:off x="6086475" y="1257300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1 w 91"/>
                <a:gd name="T3" fmla="*/ 0 h 78"/>
                <a:gd name="T4" fmla="*/ 91 w 91"/>
                <a:gd name="T5" fmla="*/ 9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3" name="Freeform 1056"/>
            <p:cNvSpPr/>
            <p:nvPr/>
          </p:nvSpPr>
          <p:spPr bwMode="auto">
            <a:xfrm>
              <a:off x="6121400" y="1214438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4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4" name="Freeform 1057"/>
            <p:cNvSpPr/>
            <p:nvPr/>
          </p:nvSpPr>
          <p:spPr bwMode="auto">
            <a:xfrm>
              <a:off x="6086475" y="116363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5" name="Freeform 1058"/>
            <p:cNvSpPr/>
            <p:nvPr/>
          </p:nvSpPr>
          <p:spPr bwMode="auto">
            <a:xfrm>
              <a:off x="6042025" y="11128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6" name="Freeform 1059"/>
            <p:cNvSpPr/>
            <p:nvPr/>
          </p:nvSpPr>
          <p:spPr bwMode="auto">
            <a:xfrm>
              <a:off x="6007101" y="10620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1 w 41"/>
                <a:gd name="T3" fmla="*/ 0 h 37"/>
                <a:gd name="T4" fmla="*/ 41 w 41"/>
                <a:gd name="T5" fmla="*/ 9 h 37"/>
                <a:gd name="T6" fmla="*/ 4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7" name="Freeform 1060"/>
            <p:cNvSpPr/>
            <p:nvPr/>
          </p:nvSpPr>
          <p:spPr bwMode="auto">
            <a:xfrm>
              <a:off x="5891213" y="1011238"/>
              <a:ext cx="136525" cy="115888"/>
            </a:xfrm>
            <a:custGeom>
              <a:avLst/>
              <a:gdLst>
                <a:gd name="T0" fmla="*/ 0 w 86"/>
                <a:gd name="T1" fmla="*/ 69 h 73"/>
                <a:gd name="T2" fmla="*/ 82 w 86"/>
                <a:gd name="T3" fmla="*/ 0 h 73"/>
                <a:gd name="T4" fmla="*/ 86 w 86"/>
                <a:gd name="T5" fmla="*/ 10 h 73"/>
                <a:gd name="T6" fmla="*/ 4 w 86"/>
                <a:gd name="T7" fmla="*/ 73 h 73"/>
                <a:gd name="T8" fmla="*/ 0 w 86"/>
                <a:gd name="T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3">
                  <a:moveTo>
                    <a:pt x="0" y="69"/>
                  </a:moveTo>
                  <a:lnTo>
                    <a:pt x="82" y="0"/>
                  </a:lnTo>
                  <a:lnTo>
                    <a:pt x="86" y="10"/>
                  </a:lnTo>
                  <a:lnTo>
                    <a:pt x="4" y="73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8" name="Freeform 1061"/>
            <p:cNvSpPr/>
            <p:nvPr/>
          </p:nvSpPr>
          <p:spPr bwMode="auto">
            <a:xfrm>
              <a:off x="5927726" y="962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19" name="Freeform 1062"/>
            <p:cNvSpPr/>
            <p:nvPr/>
          </p:nvSpPr>
          <p:spPr bwMode="auto">
            <a:xfrm>
              <a:off x="5883276" y="911225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0" name="Freeform 1063"/>
            <p:cNvSpPr/>
            <p:nvPr/>
          </p:nvSpPr>
          <p:spPr bwMode="auto">
            <a:xfrm>
              <a:off x="5848351" y="860425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1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1" name="Freeform 1064"/>
            <p:cNvSpPr/>
            <p:nvPr/>
          </p:nvSpPr>
          <p:spPr bwMode="auto">
            <a:xfrm>
              <a:off x="5803901" y="8175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2" name="Freeform 1065"/>
            <p:cNvSpPr/>
            <p:nvPr/>
          </p:nvSpPr>
          <p:spPr bwMode="auto">
            <a:xfrm>
              <a:off x="5689601" y="766763"/>
              <a:ext cx="144462" cy="115888"/>
            </a:xfrm>
            <a:custGeom>
              <a:avLst/>
              <a:gdLst>
                <a:gd name="T0" fmla="*/ 0 w 91"/>
                <a:gd name="T1" fmla="*/ 63 h 73"/>
                <a:gd name="T2" fmla="*/ 81 w 91"/>
                <a:gd name="T3" fmla="*/ 0 h 73"/>
                <a:gd name="T4" fmla="*/ 91 w 91"/>
                <a:gd name="T5" fmla="*/ 9 h 73"/>
                <a:gd name="T6" fmla="*/ 4 w 91"/>
                <a:gd name="T7" fmla="*/ 73 h 73"/>
                <a:gd name="T8" fmla="*/ 0 w 91"/>
                <a:gd name="T9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3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4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3" name="Freeform 1066"/>
            <p:cNvSpPr/>
            <p:nvPr/>
          </p:nvSpPr>
          <p:spPr bwMode="auto">
            <a:xfrm>
              <a:off x="5724526" y="7159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4" name="Freeform 1067"/>
            <p:cNvSpPr/>
            <p:nvPr/>
          </p:nvSpPr>
          <p:spPr bwMode="auto">
            <a:xfrm>
              <a:off x="5689601" y="665163"/>
              <a:ext cx="63500" cy="57150"/>
            </a:xfrm>
            <a:custGeom>
              <a:avLst/>
              <a:gdLst>
                <a:gd name="T0" fmla="*/ 0 w 40"/>
                <a:gd name="T1" fmla="*/ 27 h 36"/>
                <a:gd name="T2" fmla="*/ 31 w 40"/>
                <a:gd name="T3" fmla="*/ 0 h 36"/>
                <a:gd name="T4" fmla="*/ 40 w 40"/>
                <a:gd name="T5" fmla="*/ 9 h 36"/>
                <a:gd name="T6" fmla="*/ 4 w 40"/>
                <a:gd name="T7" fmla="*/ 36 h 36"/>
                <a:gd name="T8" fmla="*/ 0 w 40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5" name="Freeform 1068"/>
            <p:cNvSpPr/>
            <p:nvPr/>
          </p:nvSpPr>
          <p:spPr bwMode="auto">
            <a:xfrm>
              <a:off x="5645151" y="614363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6" name="Freeform 1069"/>
            <p:cNvSpPr/>
            <p:nvPr/>
          </p:nvSpPr>
          <p:spPr bwMode="auto">
            <a:xfrm>
              <a:off x="5602288" y="563563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9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7" name="Freeform 1070"/>
            <p:cNvSpPr/>
            <p:nvPr/>
          </p:nvSpPr>
          <p:spPr bwMode="auto">
            <a:xfrm>
              <a:off x="5486401" y="512763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7 w 91"/>
                <a:gd name="T3" fmla="*/ 0 h 78"/>
                <a:gd name="T4" fmla="*/ 91 w 91"/>
                <a:gd name="T5" fmla="*/ 10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7" y="0"/>
                  </a:lnTo>
                  <a:lnTo>
                    <a:pt x="91" y="10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8" name="Freeform 1071"/>
            <p:cNvSpPr/>
            <p:nvPr/>
          </p:nvSpPr>
          <p:spPr bwMode="auto">
            <a:xfrm>
              <a:off x="5530851" y="469900"/>
              <a:ext cx="63500" cy="58738"/>
            </a:xfrm>
            <a:custGeom>
              <a:avLst/>
              <a:gdLst>
                <a:gd name="T0" fmla="*/ 0 w 40"/>
                <a:gd name="T1" fmla="*/ 27 h 37"/>
                <a:gd name="T2" fmla="*/ 31 w 40"/>
                <a:gd name="T3" fmla="*/ 0 h 37"/>
                <a:gd name="T4" fmla="*/ 40 w 40"/>
                <a:gd name="T5" fmla="*/ 9 h 37"/>
                <a:gd name="T6" fmla="*/ 4 w 40"/>
                <a:gd name="T7" fmla="*/ 37 h 37"/>
                <a:gd name="T8" fmla="*/ 0 w 4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29" name="Freeform 1072"/>
            <p:cNvSpPr/>
            <p:nvPr/>
          </p:nvSpPr>
          <p:spPr bwMode="auto">
            <a:xfrm>
              <a:off x="5486401" y="419100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30" name="Freeform 1073"/>
            <p:cNvSpPr/>
            <p:nvPr/>
          </p:nvSpPr>
          <p:spPr bwMode="auto">
            <a:xfrm>
              <a:off x="5443538" y="368300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10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10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31" name="Freeform 1074"/>
            <p:cNvSpPr/>
            <p:nvPr/>
          </p:nvSpPr>
          <p:spPr bwMode="auto">
            <a:xfrm>
              <a:off x="5407026" y="31908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32" name="Freeform 1075"/>
            <p:cNvSpPr/>
            <p:nvPr/>
          </p:nvSpPr>
          <p:spPr bwMode="auto">
            <a:xfrm>
              <a:off x="5292726" y="268288"/>
              <a:ext cx="136525" cy="122238"/>
            </a:xfrm>
            <a:custGeom>
              <a:avLst/>
              <a:gdLst>
                <a:gd name="T0" fmla="*/ 0 w 86"/>
                <a:gd name="T1" fmla="*/ 68 h 77"/>
                <a:gd name="T2" fmla="*/ 81 w 86"/>
                <a:gd name="T3" fmla="*/ 0 h 77"/>
                <a:gd name="T4" fmla="*/ 86 w 86"/>
                <a:gd name="T5" fmla="*/ 9 h 77"/>
                <a:gd name="T6" fmla="*/ 4 w 86"/>
                <a:gd name="T7" fmla="*/ 77 h 77"/>
                <a:gd name="T8" fmla="*/ 0 w 86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7">
                  <a:moveTo>
                    <a:pt x="0" y="68"/>
                  </a:moveTo>
                  <a:lnTo>
                    <a:pt x="81" y="0"/>
                  </a:lnTo>
                  <a:lnTo>
                    <a:pt x="86" y="9"/>
                  </a:lnTo>
                  <a:lnTo>
                    <a:pt x="4" y="7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33" name="Freeform 1076"/>
            <p:cNvSpPr/>
            <p:nvPr/>
          </p:nvSpPr>
          <p:spPr bwMode="auto">
            <a:xfrm>
              <a:off x="5327651" y="217488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34" name="Freeform 1077"/>
            <p:cNvSpPr/>
            <p:nvPr/>
          </p:nvSpPr>
          <p:spPr bwMode="auto">
            <a:xfrm>
              <a:off x="5284788" y="166688"/>
              <a:ext cx="71437" cy="57150"/>
            </a:xfrm>
            <a:custGeom>
              <a:avLst/>
              <a:gdLst>
                <a:gd name="T0" fmla="*/ 0 w 45"/>
                <a:gd name="T1" fmla="*/ 32 h 36"/>
                <a:gd name="T2" fmla="*/ 36 w 45"/>
                <a:gd name="T3" fmla="*/ 0 h 36"/>
                <a:gd name="T4" fmla="*/ 45 w 45"/>
                <a:gd name="T5" fmla="*/ 9 h 36"/>
                <a:gd name="T6" fmla="*/ 9 w 45"/>
                <a:gd name="T7" fmla="*/ 36 h 36"/>
                <a:gd name="T8" fmla="*/ 0 w 45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0" y="32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35" name="Freeform 1078"/>
            <p:cNvSpPr/>
            <p:nvPr/>
          </p:nvSpPr>
          <p:spPr bwMode="auto">
            <a:xfrm>
              <a:off x="5248276" y="1238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2 w 41"/>
                <a:gd name="T3" fmla="*/ 0 h 36"/>
                <a:gd name="T4" fmla="*/ 41 w 41"/>
                <a:gd name="T5" fmla="*/ 4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36" name="Freeform 1079"/>
            <p:cNvSpPr/>
            <p:nvPr/>
          </p:nvSpPr>
          <p:spPr bwMode="auto">
            <a:xfrm>
              <a:off x="5205413" y="73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37" name="Freeform 1080"/>
            <p:cNvSpPr/>
            <p:nvPr/>
          </p:nvSpPr>
          <p:spPr bwMode="auto">
            <a:xfrm>
              <a:off x="5089526" y="22225"/>
              <a:ext cx="144462" cy="115888"/>
            </a:xfrm>
            <a:custGeom>
              <a:avLst/>
              <a:gdLst>
                <a:gd name="T0" fmla="*/ 0 w 91"/>
                <a:gd name="T1" fmla="*/ 64 h 73"/>
                <a:gd name="T2" fmla="*/ 82 w 91"/>
                <a:gd name="T3" fmla="*/ 0 h 73"/>
                <a:gd name="T4" fmla="*/ 91 w 91"/>
                <a:gd name="T5" fmla="*/ 9 h 73"/>
                <a:gd name="T6" fmla="*/ 9 w 91"/>
                <a:gd name="T7" fmla="*/ 73 h 73"/>
                <a:gd name="T8" fmla="*/ 0 w 91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4"/>
                  </a:moveTo>
                  <a:lnTo>
                    <a:pt x="82" y="0"/>
                  </a:lnTo>
                  <a:lnTo>
                    <a:pt x="91" y="9"/>
                  </a:lnTo>
                  <a:lnTo>
                    <a:pt x="9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938" name="Freeform 1086"/>
          <p:cNvSpPr/>
          <p:nvPr/>
        </p:nvSpPr>
        <p:spPr bwMode="auto">
          <a:xfrm>
            <a:off x="8594726" y="554355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9" name="组合 83"/>
          <p:cNvGrpSpPr/>
          <p:nvPr/>
        </p:nvGrpSpPr>
        <p:grpSpPr>
          <a:xfrm>
            <a:off x="3636350" y="347652"/>
            <a:ext cx="729175" cy="1452562"/>
            <a:chOff x="6065666" y="-1586705"/>
            <a:chExt cx="1400175" cy="2789237"/>
          </a:xfrm>
        </p:grpSpPr>
        <p:sp>
          <p:nvSpPr>
            <p:cNvPr id="1049939" name="Freeform 1017"/>
            <p:cNvSpPr/>
            <p:nvPr/>
          </p:nvSpPr>
          <p:spPr bwMode="auto">
            <a:xfrm>
              <a:off x="6592716" y="189707"/>
              <a:ext cx="873125" cy="715963"/>
            </a:xfrm>
            <a:custGeom>
              <a:avLst/>
              <a:gdLst>
                <a:gd name="T0" fmla="*/ 550 w 550"/>
                <a:gd name="T1" fmla="*/ 23 h 451"/>
                <a:gd name="T2" fmla="*/ 546 w 550"/>
                <a:gd name="T3" fmla="*/ 0 h 451"/>
                <a:gd name="T4" fmla="*/ 0 w 550"/>
                <a:gd name="T5" fmla="*/ 160 h 451"/>
                <a:gd name="T6" fmla="*/ 9 w 550"/>
                <a:gd name="T7" fmla="*/ 187 h 451"/>
                <a:gd name="T8" fmla="*/ 250 w 550"/>
                <a:gd name="T9" fmla="*/ 451 h 451"/>
                <a:gd name="T10" fmla="*/ 496 w 550"/>
                <a:gd name="T11" fmla="*/ 378 h 451"/>
                <a:gd name="T12" fmla="*/ 550 w 550"/>
                <a:gd name="T13" fmla="*/ 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451">
                  <a:moveTo>
                    <a:pt x="550" y="23"/>
                  </a:moveTo>
                  <a:lnTo>
                    <a:pt x="546" y="0"/>
                  </a:lnTo>
                  <a:lnTo>
                    <a:pt x="0" y="160"/>
                  </a:lnTo>
                  <a:lnTo>
                    <a:pt x="9" y="187"/>
                  </a:lnTo>
                  <a:lnTo>
                    <a:pt x="250" y="451"/>
                  </a:lnTo>
                  <a:lnTo>
                    <a:pt x="496" y="378"/>
                  </a:lnTo>
                  <a:lnTo>
                    <a:pt x="550" y="23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40" name="Freeform 1018"/>
            <p:cNvSpPr/>
            <p:nvPr/>
          </p:nvSpPr>
          <p:spPr bwMode="auto">
            <a:xfrm>
              <a:off x="6989591" y="789782"/>
              <a:ext cx="390525" cy="412750"/>
            </a:xfrm>
            <a:custGeom>
              <a:avLst/>
              <a:gdLst>
                <a:gd name="T0" fmla="*/ 46 w 54"/>
                <a:gd name="T1" fmla="*/ 49 h 57"/>
                <a:gd name="T2" fmla="*/ 54 w 54"/>
                <a:gd name="T3" fmla="*/ 0 h 57"/>
                <a:gd name="T4" fmla="*/ 0 w 54"/>
                <a:gd name="T5" fmla="*/ 16 h 57"/>
                <a:gd name="T6" fmla="*/ 34 w 54"/>
                <a:gd name="T7" fmla="*/ 53 h 57"/>
                <a:gd name="T8" fmla="*/ 46 w 54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46" y="4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8" y="57"/>
                    <a:pt x="45" y="55"/>
                    <a:pt x="46" y="4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41" name="Freeform 1019"/>
            <p:cNvSpPr/>
            <p:nvPr/>
          </p:nvSpPr>
          <p:spPr bwMode="auto">
            <a:xfrm>
              <a:off x="6592716" y="384970"/>
              <a:ext cx="549275" cy="520700"/>
            </a:xfrm>
            <a:custGeom>
              <a:avLst/>
              <a:gdLst>
                <a:gd name="T0" fmla="*/ 59 w 346"/>
                <a:gd name="T1" fmla="*/ 18 h 328"/>
                <a:gd name="T2" fmla="*/ 0 w 346"/>
                <a:gd name="T3" fmla="*/ 37 h 328"/>
                <a:gd name="T4" fmla="*/ 9 w 346"/>
                <a:gd name="T5" fmla="*/ 64 h 328"/>
                <a:gd name="T6" fmla="*/ 250 w 346"/>
                <a:gd name="T7" fmla="*/ 328 h 328"/>
                <a:gd name="T8" fmla="*/ 346 w 346"/>
                <a:gd name="T9" fmla="*/ 296 h 328"/>
                <a:gd name="T10" fmla="*/ 169 w 346"/>
                <a:gd name="T11" fmla="*/ 0 h 328"/>
                <a:gd name="T12" fmla="*/ 59 w 346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28">
                  <a:moveTo>
                    <a:pt x="59" y="18"/>
                  </a:moveTo>
                  <a:lnTo>
                    <a:pt x="0" y="37"/>
                  </a:lnTo>
                  <a:lnTo>
                    <a:pt x="9" y="64"/>
                  </a:lnTo>
                  <a:lnTo>
                    <a:pt x="250" y="328"/>
                  </a:lnTo>
                  <a:lnTo>
                    <a:pt x="346" y="296"/>
                  </a:lnTo>
                  <a:lnTo>
                    <a:pt x="169" y="0"/>
                  </a:lnTo>
                  <a:lnTo>
                    <a:pt x="59" y="18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42" name="Freeform 1020"/>
            <p:cNvSpPr/>
            <p:nvPr/>
          </p:nvSpPr>
          <p:spPr bwMode="auto">
            <a:xfrm>
              <a:off x="6303791" y="-727868"/>
              <a:ext cx="1025525" cy="1192213"/>
            </a:xfrm>
            <a:custGeom>
              <a:avLst/>
              <a:gdLst>
                <a:gd name="T0" fmla="*/ 0 w 646"/>
                <a:gd name="T1" fmla="*/ 137 h 751"/>
                <a:gd name="T2" fmla="*/ 187 w 646"/>
                <a:gd name="T3" fmla="*/ 751 h 751"/>
                <a:gd name="T4" fmla="*/ 646 w 646"/>
                <a:gd name="T5" fmla="*/ 615 h 751"/>
                <a:gd name="T6" fmla="*/ 455 w 646"/>
                <a:gd name="T7" fmla="*/ 0 h 751"/>
                <a:gd name="T8" fmla="*/ 0 w 646"/>
                <a:gd name="T9" fmla="*/ 13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51">
                  <a:moveTo>
                    <a:pt x="0" y="137"/>
                  </a:moveTo>
                  <a:lnTo>
                    <a:pt x="187" y="751"/>
                  </a:lnTo>
                  <a:lnTo>
                    <a:pt x="646" y="615"/>
                  </a:lnTo>
                  <a:lnTo>
                    <a:pt x="455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43" name="Freeform 1021"/>
            <p:cNvSpPr/>
            <p:nvPr/>
          </p:nvSpPr>
          <p:spPr bwMode="auto">
            <a:xfrm>
              <a:off x="6975304" y="-770730"/>
              <a:ext cx="490537" cy="1033463"/>
            </a:xfrm>
            <a:custGeom>
              <a:avLst/>
              <a:gdLst>
                <a:gd name="T0" fmla="*/ 0 w 309"/>
                <a:gd name="T1" fmla="*/ 36 h 651"/>
                <a:gd name="T2" fmla="*/ 187 w 309"/>
                <a:gd name="T3" fmla="*/ 651 h 651"/>
                <a:gd name="T4" fmla="*/ 309 w 309"/>
                <a:gd name="T5" fmla="*/ 614 h 651"/>
                <a:gd name="T6" fmla="*/ 119 w 309"/>
                <a:gd name="T7" fmla="*/ 0 h 651"/>
                <a:gd name="T8" fmla="*/ 0 w 309"/>
                <a:gd name="T9" fmla="*/ 3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51">
                  <a:moveTo>
                    <a:pt x="0" y="36"/>
                  </a:moveTo>
                  <a:lnTo>
                    <a:pt x="187" y="651"/>
                  </a:lnTo>
                  <a:lnTo>
                    <a:pt x="309" y="614"/>
                  </a:lnTo>
                  <a:lnTo>
                    <a:pt x="119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44" name="Freeform 1022"/>
            <p:cNvSpPr/>
            <p:nvPr/>
          </p:nvSpPr>
          <p:spPr bwMode="auto">
            <a:xfrm>
              <a:off x="6303791" y="-589755"/>
              <a:ext cx="557212" cy="1054100"/>
            </a:xfrm>
            <a:custGeom>
              <a:avLst/>
              <a:gdLst>
                <a:gd name="T0" fmla="*/ 0 w 351"/>
                <a:gd name="T1" fmla="*/ 50 h 664"/>
                <a:gd name="T2" fmla="*/ 187 w 351"/>
                <a:gd name="T3" fmla="*/ 664 h 664"/>
                <a:gd name="T4" fmla="*/ 351 w 351"/>
                <a:gd name="T5" fmla="*/ 614 h 664"/>
                <a:gd name="T6" fmla="*/ 164 w 351"/>
                <a:gd name="T7" fmla="*/ 0 h 664"/>
                <a:gd name="T8" fmla="*/ 0 w 351"/>
                <a:gd name="T9" fmla="*/ 5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664">
                  <a:moveTo>
                    <a:pt x="0" y="50"/>
                  </a:moveTo>
                  <a:lnTo>
                    <a:pt x="187" y="664"/>
                  </a:lnTo>
                  <a:lnTo>
                    <a:pt x="351" y="614"/>
                  </a:lnTo>
                  <a:lnTo>
                    <a:pt x="16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45" name="Freeform 1023"/>
            <p:cNvSpPr/>
            <p:nvPr/>
          </p:nvSpPr>
          <p:spPr bwMode="auto">
            <a:xfrm>
              <a:off x="6065666" y="-1586705"/>
              <a:ext cx="989012" cy="736600"/>
            </a:xfrm>
            <a:custGeom>
              <a:avLst/>
              <a:gdLst>
                <a:gd name="T0" fmla="*/ 16 w 137"/>
                <a:gd name="T1" fmla="*/ 95 h 102"/>
                <a:gd name="T2" fmla="*/ 1 w 137"/>
                <a:gd name="T3" fmla="*/ 43 h 102"/>
                <a:gd name="T4" fmla="*/ 7 w 137"/>
                <a:gd name="T5" fmla="*/ 32 h 102"/>
                <a:gd name="T6" fmla="*/ 109 w 137"/>
                <a:gd name="T7" fmla="*/ 1 h 102"/>
                <a:gd name="T8" fmla="*/ 120 w 137"/>
                <a:gd name="T9" fmla="*/ 7 h 102"/>
                <a:gd name="T10" fmla="*/ 136 w 137"/>
                <a:gd name="T11" fmla="*/ 59 h 102"/>
                <a:gd name="T12" fmla="*/ 130 w 137"/>
                <a:gd name="T13" fmla="*/ 70 h 102"/>
                <a:gd name="T14" fmla="*/ 28 w 137"/>
                <a:gd name="T15" fmla="*/ 101 h 102"/>
                <a:gd name="T16" fmla="*/ 16 w 137"/>
                <a:gd name="T17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02">
                  <a:moveTo>
                    <a:pt x="16" y="95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38"/>
                    <a:pt x="2" y="33"/>
                    <a:pt x="7" y="3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4" y="0"/>
                    <a:pt x="119" y="2"/>
                    <a:pt x="120" y="7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7" y="64"/>
                    <a:pt x="135" y="69"/>
                    <a:pt x="130" y="7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3" y="102"/>
                    <a:pt x="18" y="100"/>
                    <a:pt x="16" y="9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46" name="Freeform 1024"/>
            <p:cNvSpPr/>
            <p:nvPr/>
          </p:nvSpPr>
          <p:spPr bwMode="auto">
            <a:xfrm>
              <a:off x="6167266" y="-1212055"/>
              <a:ext cx="1003300" cy="730250"/>
            </a:xfrm>
            <a:custGeom>
              <a:avLst/>
              <a:gdLst>
                <a:gd name="T0" fmla="*/ 0 w 632"/>
                <a:gd name="T1" fmla="*/ 160 h 460"/>
                <a:gd name="T2" fmla="*/ 91 w 632"/>
                <a:gd name="T3" fmla="*/ 460 h 460"/>
                <a:gd name="T4" fmla="*/ 632 w 632"/>
                <a:gd name="T5" fmla="*/ 301 h 460"/>
                <a:gd name="T6" fmla="*/ 546 w 632"/>
                <a:gd name="T7" fmla="*/ 0 h 460"/>
                <a:gd name="T8" fmla="*/ 0 w 632"/>
                <a:gd name="T9" fmla="*/ 1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60">
                  <a:moveTo>
                    <a:pt x="0" y="160"/>
                  </a:moveTo>
                  <a:lnTo>
                    <a:pt x="91" y="460"/>
                  </a:lnTo>
                  <a:lnTo>
                    <a:pt x="632" y="301"/>
                  </a:lnTo>
                  <a:lnTo>
                    <a:pt x="546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47" name="Freeform 1025"/>
            <p:cNvSpPr/>
            <p:nvPr/>
          </p:nvSpPr>
          <p:spPr bwMode="auto">
            <a:xfrm>
              <a:off x="6167266" y="-1037430"/>
              <a:ext cx="419100" cy="555625"/>
            </a:xfrm>
            <a:custGeom>
              <a:avLst/>
              <a:gdLst>
                <a:gd name="T0" fmla="*/ 0 w 264"/>
                <a:gd name="T1" fmla="*/ 50 h 350"/>
                <a:gd name="T2" fmla="*/ 91 w 264"/>
                <a:gd name="T3" fmla="*/ 350 h 350"/>
                <a:gd name="T4" fmla="*/ 264 w 264"/>
                <a:gd name="T5" fmla="*/ 300 h 350"/>
                <a:gd name="T6" fmla="*/ 173 w 264"/>
                <a:gd name="T7" fmla="*/ 0 h 350"/>
                <a:gd name="T8" fmla="*/ 0 w 264"/>
                <a:gd name="T9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50">
                  <a:moveTo>
                    <a:pt x="0" y="50"/>
                  </a:moveTo>
                  <a:lnTo>
                    <a:pt x="91" y="350"/>
                  </a:lnTo>
                  <a:lnTo>
                    <a:pt x="264" y="300"/>
                  </a:lnTo>
                  <a:lnTo>
                    <a:pt x="17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948" name="Freeform 1088"/>
          <p:cNvSpPr/>
          <p:nvPr/>
        </p:nvSpPr>
        <p:spPr bwMode="auto">
          <a:xfrm>
            <a:off x="9673711" y="4539458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49" name="Freeform 1089"/>
          <p:cNvSpPr/>
          <p:nvPr/>
        </p:nvSpPr>
        <p:spPr bwMode="auto">
          <a:xfrm>
            <a:off x="9727858" y="234156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0" name="组合 67"/>
          <p:cNvGrpSpPr/>
          <p:nvPr/>
        </p:nvGrpSpPr>
        <p:grpSpPr>
          <a:xfrm>
            <a:off x="2130848" y="4839199"/>
            <a:ext cx="1466071" cy="1997998"/>
            <a:chOff x="420688" y="2182813"/>
            <a:chExt cx="1955800" cy="2665413"/>
          </a:xfrm>
        </p:grpSpPr>
        <p:sp>
          <p:nvSpPr>
            <p:cNvPr id="1049950" name="Freeform 1026"/>
            <p:cNvSpPr/>
            <p:nvPr/>
          </p:nvSpPr>
          <p:spPr bwMode="auto">
            <a:xfrm>
              <a:off x="1033463" y="3395663"/>
              <a:ext cx="382587" cy="469900"/>
            </a:xfrm>
            <a:custGeom>
              <a:avLst/>
              <a:gdLst>
                <a:gd name="T0" fmla="*/ 118 w 241"/>
                <a:gd name="T1" fmla="*/ 296 h 296"/>
                <a:gd name="T2" fmla="*/ 0 w 241"/>
                <a:gd name="T3" fmla="*/ 233 h 296"/>
                <a:gd name="T4" fmla="*/ 127 w 241"/>
                <a:gd name="T5" fmla="*/ 0 h 296"/>
                <a:gd name="T6" fmla="*/ 241 w 241"/>
                <a:gd name="T7" fmla="*/ 69 h 296"/>
                <a:gd name="T8" fmla="*/ 118 w 241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96">
                  <a:moveTo>
                    <a:pt x="118" y="296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241" y="69"/>
                  </a:lnTo>
                  <a:lnTo>
                    <a:pt x="118" y="296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1" name="Freeform 1027"/>
            <p:cNvSpPr/>
            <p:nvPr/>
          </p:nvSpPr>
          <p:spPr bwMode="auto">
            <a:xfrm>
              <a:off x="1033463" y="3395663"/>
              <a:ext cx="296862" cy="419100"/>
            </a:xfrm>
            <a:custGeom>
              <a:avLst/>
              <a:gdLst>
                <a:gd name="T0" fmla="*/ 59 w 187"/>
                <a:gd name="T1" fmla="*/ 264 h 264"/>
                <a:gd name="T2" fmla="*/ 0 w 187"/>
                <a:gd name="T3" fmla="*/ 233 h 264"/>
                <a:gd name="T4" fmla="*/ 127 w 187"/>
                <a:gd name="T5" fmla="*/ 0 h 264"/>
                <a:gd name="T6" fmla="*/ 187 w 187"/>
                <a:gd name="T7" fmla="*/ 37 h 264"/>
                <a:gd name="T8" fmla="*/ 59 w 187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64">
                  <a:moveTo>
                    <a:pt x="59" y="264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187" y="37"/>
                  </a:lnTo>
                  <a:lnTo>
                    <a:pt x="59" y="264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2" name="Freeform 1028"/>
            <p:cNvSpPr/>
            <p:nvPr/>
          </p:nvSpPr>
          <p:spPr bwMode="auto">
            <a:xfrm>
              <a:off x="831851" y="2182813"/>
              <a:ext cx="1544637" cy="1546225"/>
            </a:xfrm>
            <a:custGeom>
              <a:avLst/>
              <a:gdLst>
                <a:gd name="T0" fmla="*/ 189 w 214"/>
                <a:gd name="T1" fmla="*/ 152 h 214"/>
                <a:gd name="T2" fmla="*/ 61 w 214"/>
                <a:gd name="T3" fmla="*/ 189 h 214"/>
                <a:gd name="T4" fmla="*/ 25 w 214"/>
                <a:gd name="T5" fmla="*/ 61 h 214"/>
                <a:gd name="T6" fmla="*/ 152 w 214"/>
                <a:gd name="T7" fmla="*/ 25 h 214"/>
                <a:gd name="T8" fmla="*/ 189 w 214"/>
                <a:gd name="T9" fmla="*/ 1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189" y="152"/>
                  </a:moveTo>
                  <a:cubicBezTo>
                    <a:pt x="164" y="197"/>
                    <a:pt x="107" y="214"/>
                    <a:pt x="61" y="189"/>
                  </a:cubicBezTo>
                  <a:cubicBezTo>
                    <a:pt x="16" y="164"/>
                    <a:pt x="0" y="107"/>
                    <a:pt x="25" y="61"/>
                  </a:cubicBezTo>
                  <a:cubicBezTo>
                    <a:pt x="49" y="16"/>
                    <a:pt x="106" y="0"/>
                    <a:pt x="152" y="25"/>
                  </a:cubicBezTo>
                  <a:cubicBezTo>
                    <a:pt x="197" y="50"/>
                    <a:pt x="214" y="106"/>
                    <a:pt x="189" y="152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3" name="Freeform 1029"/>
            <p:cNvSpPr/>
            <p:nvPr/>
          </p:nvSpPr>
          <p:spPr bwMode="auto">
            <a:xfrm>
              <a:off x="982663" y="2333625"/>
              <a:ext cx="1235075" cy="1236663"/>
            </a:xfrm>
            <a:custGeom>
              <a:avLst/>
              <a:gdLst>
                <a:gd name="T0" fmla="*/ 151 w 171"/>
                <a:gd name="T1" fmla="*/ 122 h 171"/>
                <a:gd name="T2" fmla="*/ 49 w 171"/>
                <a:gd name="T3" fmla="*/ 151 h 171"/>
                <a:gd name="T4" fmla="*/ 20 w 171"/>
                <a:gd name="T5" fmla="*/ 49 h 171"/>
                <a:gd name="T6" fmla="*/ 122 w 171"/>
                <a:gd name="T7" fmla="*/ 20 h 171"/>
                <a:gd name="T8" fmla="*/ 151 w 171"/>
                <a:gd name="T9" fmla="*/ 12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51" y="122"/>
                  </a:moveTo>
                  <a:cubicBezTo>
                    <a:pt x="131" y="158"/>
                    <a:pt x="86" y="171"/>
                    <a:pt x="49" y="151"/>
                  </a:cubicBezTo>
                  <a:cubicBezTo>
                    <a:pt x="13" y="131"/>
                    <a:pt x="0" y="86"/>
                    <a:pt x="20" y="49"/>
                  </a:cubicBezTo>
                  <a:cubicBezTo>
                    <a:pt x="40" y="13"/>
                    <a:pt x="85" y="0"/>
                    <a:pt x="122" y="20"/>
                  </a:cubicBezTo>
                  <a:cubicBezTo>
                    <a:pt x="158" y="40"/>
                    <a:pt x="171" y="86"/>
                    <a:pt x="151" y="122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4" name="Freeform 1030"/>
            <p:cNvSpPr/>
            <p:nvPr/>
          </p:nvSpPr>
          <p:spPr bwMode="auto">
            <a:xfrm>
              <a:off x="1033463" y="2384425"/>
              <a:ext cx="1139825" cy="1141413"/>
            </a:xfrm>
            <a:custGeom>
              <a:avLst/>
              <a:gdLst>
                <a:gd name="T0" fmla="*/ 139 w 158"/>
                <a:gd name="T1" fmla="*/ 112 h 158"/>
                <a:gd name="T2" fmla="*/ 45 w 158"/>
                <a:gd name="T3" fmla="*/ 139 h 158"/>
                <a:gd name="T4" fmla="*/ 18 w 158"/>
                <a:gd name="T5" fmla="*/ 45 h 158"/>
                <a:gd name="T6" fmla="*/ 112 w 158"/>
                <a:gd name="T7" fmla="*/ 18 h 158"/>
                <a:gd name="T8" fmla="*/ 139 w 158"/>
                <a:gd name="T9" fmla="*/ 1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139" y="112"/>
                  </a:moveTo>
                  <a:cubicBezTo>
                    <a:pt x="121" y="145"/>
                    <a:pt x="79" y="158"/>
                    <a:pt x="45" y="139"/>
                  </a:cubicBezTo>
                  <a:cubicBezTo>
                    <a:pt x="12" y="121"/>
                    <a:pt x="0" y="79"/>
                    <a:pt x="18" y="45"/>
                  </a:cubicBezTo>
                  <a:cubicBezTo>
                    <a:pt x="36" y="12"/>
                    <a:pt x="78" y="0"/>
                    <a:pt x="112" y="18"/>
                  </a:cubicBezTo>
                  <a:cubicBezTo>
                    <a:pt x="145" y="36"/>
                    <a:pt x="158" y="79"/>
                    <a:pt x="139" y="112"/>
                  </a:cubicBez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5" name="Freeform 1031"/>
            <p:cNvSpPr/>
            <p:nvPr/>
          </p:nvSpPr>
          <p:spPr bwMode="auto">
            <a:xfrm>
              <a:off x="1106488" y="2457450"/>
              <a:ext cx="987425" cy="989013"/>
            </a:xfrm>
            <a:custGeom>
              <a:avLst/>
              <a:gdLst>
                <a:gd name="T0" fmla="*/ 121 w 137"/>
                <a:gd name="T1" fmla="*/ 98 h 137"/>
                <a:gd name="T2" fmla="*/ 40 w 137"/>
                <a:gd name="T3" fmla="*/ 121 h 137"/>
                <a:gd name="T4" fmla="*/ 16 w 137"/>
                <a:gd name="T5" fmla="*/ 40 h 137"/>
                <a:gd name="T6" fmla="*/ 97 w 137"/>
                <a:gd name="T7" fmla="*/ 16 h 137"/>
                <a:gd name="T8" fmla="*/ 121 w 137"/>
                <a:gd name="T9" fmla="*/ 9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21" y="98"/>
                  </a:moveTo>
                  <a:cubicBezTo>
                    <a:pt x="105" y="127"/>
                    <a:pt x="69" y="137"/>
                    <a:pt x="40" y="121"/>
                  </a:cubicBezTo>
                  <a:cubicBezTo>
                    <a:pt x="11" y="105"/>
                    <a:pt x="0" y="69"/>
                    <a:pt x="16" y="40"/>
                  </a:cubicBezTo>
                  <a:cubicBezTo>
                    <a:pt x="32" y="11"/>
                    <a:pt x="68" y="0"/>
                    <a:pt x="97" y="16"/>
                  </a:cubicBezTo>
                  <a:cubicBezTo>
                    <a:pt x="126" y="32"/>
                    <a:pt x="137" y="69"/>
                    <a:pt x="121" y="98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6" name="Freeform 1032"/>
            <p:cNvSpPr/>
            <p:nvPr/>
          </p:nvSpPr>
          <p:spPr bwMode="auto">
            <a:xfrm>
              <a:off x="1697038" y="2644775"/>
              <a:ext cx="317500" cy="506413"/>
            </a:xfrm>
            <a:custGeom>
              <a:avLst/>
              <a:gdLst>
                <a:gd name="T0" fmla="*/ 20 w 44"/>
                <a:gd name="T1" fmla="*/ 67 h 70"/>
                <a:gd name="T2" fmla="*/ 16 w 44"/>
                <a:gd name="T3" fmla="*/ 55 h 70"/>
                <a:gd name="T4" fmla="*/ 6 w 44"/>
                <a:gd name="T5" fmla="*/ 18 h 70"/>
                <a:gd name="T6" fmla="*/ 2 w 44"/>
                <a:gd name="T7" fmla="*/ 5 h 70"/>
                <a:gd name="T8" fmla="*/ 14 w 44"/>
                <a:gd name="T9" fmla="*/ 2 h 70"/>
                <a:gd name="T10" fmla="*/ 32 w 44"/>
                <a:gd name="T11" fmla="*/ 64 h 70"/>
                <a:gd name="T12" fmla="*/ 20 w 44"/>
                <a:gd name="T13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0">
                  <a:moveTo>
                    <a:pt x="20" y="67"/>
                  </a:moveTo>
                  <a:cubicBezTo>
                    <a:pt x="16" y="65"/>
                    <a:pt x="14" y="59"/>
                    <a:pt x="16" y="55"/>
                  </a:cubicBezTo>
                  <a:cubicBezTo>
                    <a:pt x="24" y="42"/>
                    <a:pt x="19" y="25"/>
                    <a:pt x="6" y="18"/>
                  </a:cubicBezTo>
                  <a:cubicBezTo>
                    <a:pt x="1" y="15"/>
                    <a:pt x="0" y="10"/>
                    <a:pt x="2" y="5"/>
                  </a:cubicBezTo>
                  <a:cubicBezTo>
                    <a:pt x="4" y="1"/>
                    <a:pt x="10" y="0"/>
                    <a:pt x="14" y="2"/>
                  </a:cubicBezTo>
                  <a:cubicBezTo>
                    <a:pt x="36" y="14"/>
                    <a:pt x="44" y="42"/>
                    <a:pt x="32" y="64"/>
                  </a:cubicBezTo>
                  <a:cubicBezTo>
                    <a:pt x="30" y="68"/>
                    <a:pt x="24" y="70"/>
                    <a:pt x="2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7" name="Freeform 1033"/>
            <p:cNvSpPr/>
            <p:nvPr/>
          </p:nvSpPr>
          <p:spPr bwMode="auto">
            <a:xfrm>
              <a:off x="1712913" y="3143250"/>
              <a:ext cx="142875" cy="144463"/>
            </a:xfrm>
            <a:custGeom>
              <a:avLst/>
              <a:gdLst>
                <a:gd name="T0" fmla="*/ 17 w 20"/>
                <a:gd name="T1" fmla="*/ 14 h 20"/>
                <a:gd name="T2" fmla="*/ 6 w 20"/>
                <a:gd name="T3" fmla="*/ 17 h 20"/>
                <a:gd name="T4" fmla="*/ 2 w 20"/>
                <a:gd name="T5" fmla="*/ 6 h 20"/>
                <a:gd name="T6" fmla="*/ 14 w 20"/>
                <a:gd name="T7" fmla="*/ 2 h 20"/>
                <a:gd name="T8" fmla="*/ 17 w 20"/>
                <a:gd name="T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4"/>
                  </a:moveTo>
                  <a:cubicBezTo>
                    <a:pt x="15" y="18"/>
                    <a:pt x="10" y="20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18" y="5"/>
                    <a:pt x="20" y="10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8" name="Freeform 1034"/>
            <p:cNvSpPr/>
            <p:nvPr/>
          </p:nvSpPr>
          <p:spPr bwMode="auto">
            <a:xfrm>
              <a:off x="449263" y="3641725"/>
              <a:ext cx="909637" cy="1149350"/>
            </a:xfrm>
            <a:custGeom>
              <a:avLst/>
              <a:gdLst>
                <a:gd name="T0" fmla="*/ 250 w 573"/>
                <a:gd name="T1" fmla="*/ 724 h 724"/>
                <a:gd name="T2" fmla="*/ 0 w 573"/>
                <a:gd name="T3" fmla="*/ 587 h 724"/>
                <a:gd name="T4" fmla="*/ 323 w 573"/>
                <a:gd name="T5" fmla="*/ 0 h 724"/>
                <a:gd name="T6" fmla="*/ 573 w 573"/>
                <a:gd name="T7" fmla="*/ 137 h 724"/>
                <a:gd name="T8" fmla="*/ 250 w 573"/>
                <a:gd name="T9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724">
                  <a:moveTo>
                    <a:pt x="250" y="724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573" y="137"/>
                  </a:lnTo>
                  <a:lnTo>
                    <a:pt x="250" y="7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59" name="Freeform 1035"/>
            <p:cNvSpPr/>
            <p:nvPr/>
          </p:nvSpPr>
          <p:spPr bwMode="auto">
            <a:xfrm>
              <a:off x="449263" y="3641725"/>
              <a:ext cx="722312" cy="1047750"/>
            </a:xfrm>
            <a:custGeom>
              <a:avLst/>
              <a:gdLst>
                <a:gd name="T0" fmla="*/ 132 w 455"/>
                <a:gd name="T1" fmla="*/ 660 h 660"/>
                <a:gd name="T2" fmla="*/ 0 w 455"/>
                <a:gd name="T3" fmla="*/ 587 h 660"/>
                <a:gd name="T4" fmla="*/ 323 w 455"/>
                <a:gd name="T5" fmla="*/ 0 h 660"/>
                <a:gd name="T6" fmla="*/ 455 w 455"/>
                <a:gd name="T7" fmla="*/ 73 h 660"/>
                <a:gd name="T8" fmla="*/ 132 w 45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0">
                  <a:moveTo>
                    <a:pt x="132" y="660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455" y="73"/>
                  </a:lnTo>
                  <a:lnTo>
                    <a:pt x="132" y="660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60" name="Freeform 1036"/>
            <p:cNvSpPr/>
            <p:nvPr/>
          </p:nvSpPr>
          <p:spPr bwMode="auto">
            <a:xfrm>
              <a:off x="874713" y="3641725"/>
              <a:ext cx="484187" cy="376238"/>
            </a:xfrm>
            <a:custGeom>
              <a:avLst/>
              <a:gdLst>
                <a:gd name="T0" fmla="*/ 250 w 305"/>
                <a:gd name="T1" fmla="*/ 237 h 237"/>
                <a:gd name="T2" fmla="*/ 0 w 305"/>
                <a:gd name="T3" fmla="*/ 100 h 237"/>
                <a:gd name="T4" fmla="*/ 55 w 305"/>
                <a:gd name="T5" fmla="*/ 0 h 237"/>
                <a:gd name="T6" fmla="*/ 305 w 305"/>
                <a:gd name="T7" fmla="*/ 137 h 237"/>
                <a:gd name="T8" fmla="*/ 250 w 305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37">
                  <a:moveTo>
                    <a:pt x="250" y="237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305" y="137"/>
                  </a:lnTo>
                  <a:lnTo>
                    <a:pt x="250" y="237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61" name="Freeform 1037"/>
            <p:cNvSpPr/>
            <p:nvPr/>
          </p:nvSpPr>
          <p:spPr bwMode="auto">
            <a:xfrm>
              <a:off x="874713" y="3641725"/>
              <a:ext cx="296862" cy="274638"/>
            </a:xfrm>
            <a:custGeom>
              <a:avLst/>
              <a:gdLst>
                <a:gd name="T0" fmla="*/ 132 w 187"/>
                <a:gd name="T1" fmla="*/ 173 h 173"/>
                <a:gd name="T2" fmla="*/ 0 w 187"/>
                <a:gd name="T3" fmla="*/ 100 h 173"/>
                <a:gd name="T4" fmla="*/ 55 w 187"/>
                <a:gd name="T5" fmla="*/ 0 h 173"/>
                <a:gd name="T6" fmla="*/ 187 w 187"/>
                <a:gd name="T7" fmla="*/ 73 h 173"/>
                <a:gd name="T8" fmla="*/ 132 w 187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73">
                  <a:moveTo>
                    <a:pt x="132" y="173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187" y="73"/>
                  </a:lnTo>
                  <a:lnTo>
                    <a:pt x="132" y="173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62" name="Freeform 1038"/>
            <p:cNvSpPr/>
            <p:nvPr/>
          </p:nvSpPr>
          <p:spPr bwMode="auto">
            <a:xfrm>
              <a:off x="420688" y="4522788"/>
              <a:ext cx="454025" cy="325438"/>
            </a:xfrm>
            <a:custGeom>
              <a:avLst/>
              <a:gdLst>
                <a:gd name="T0" fmla="*/ 245 w 286"/>
                <a:gd name="T1" fmla="*/ 205 h 205"/>
                <a:gd name="T2" fmla="*/ 0 w 286"/>
                <a:gd name="T3" fmla="*/ 69 h 205"/>
                <a:gd name="T4" fmla="*/ 36 w 286"/>
                <a:gd name="T5" fmla="*/ 0 h 205"/>
                <a:gd name="T6" fmla="*/ 286 w 286"/>
                <a:gd name="T7" fmla="*/ 137 h 205"/>
                <a:gd name="T8" fmla="*/ 245 w 286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05">
                  <a:moveTo>
                    <a:pt x="245" y="205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286" y="137"/>
                  </a:lnTo>
                  <a:lnTo>
                    <a:pt x="245" y="205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63" name="Freeform 1039"/>
            <p:cNvSpPr/>
            <p:nvPr/>
          </p:nvSpPr>
          <p:spPr bwMode="auto">
            <a:xfrm>
              <a:off x="420688" y="4522788"/>
              <a:ext cx="258762" cy="225425"/>
            </a:xfrm>
            <a:custGeom>
              <a:avLst/>
              <a:gdLst>
                <a:gd name="T0" fmla="*/ 127 w 163"/>
                <a:gd name="T1" fmla="*/ 142 h 142"/>
                <a:gd name="T2" fmla="*/ 0 w 163"/>
                <a:gd name="T3" fmla="*/ 69 h 142"/>
                <a:gd name="T4" fmla="*/ 36 w 163"/>
                <a:gd name="T5" fmla="*/ 0 h 142"/>
                <a:gd name="T6" fmla="*/ 163 w 163"/>
                <a:gd name="T7" fmla="*/ 73 h 142"/>
                <a:gd name="T8" fmla="*/ 127 w 163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2">
                  <a:moveTo>
                    <a:pt x="127" y="142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163" y="73"/>
                  </a:lnTo>
                  <a:lnTo>
                    <a:pt x="127" y="142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964" name="Freeform 1090"/>
            <p:cNvSpPr/>
            <p:nvPr/>
          </p:nvSpPr>
          <p:spPr bwMode="auto">
            <a:xfrm>
              <a:off x="1928813" y="3071813"/>
              <a:ext cx="195262" cy="187325"/>
            </a:xfrm>
            <a:custGeom>
              <a:avLst/>
              <a:gdLst>
                <a:gd name="T0" fmla="*/ 14 w 27"/>
                <a:gd name="T1" fmla="*/ 1 h 26"/>
                <a:gd name="T2" fmla="*/ 18 w 27"/>
                <a:gd name="T3" fmla="*/ 6 h 26"/>
                <a:gd name="T4" fmla="*/ 19 w 27"/>
                <a:gd name="T5" fmla="*/ 7 h 26"/>
                <a:gd name="T6" fmla="*/ 25 w 27"/>
                <a:gd name="T7" fmla="*/ 7 h 26"/>
                <a:gd name="T8" fmla="*/ 26 w 27"/>
                <a:gd name="T9" fmla="*/ 10 h 26"/>
                <a:gd name="T10" fmla="*/ 22 w 27"/>
                <a:gd name="T11" fmla="*/ 15 h 26"/>
                <a:gd name="T12" fmla="*/ 22 w 27"/>
                <a:gd name="T13" fmla="*/ 16 h 26"/>
                <a:gd name="T14" fmla="*/ 24 w 27"/>
                <a:gd name="T15" fmla="*/ 22 h 26"/>
                <a:gd name="T16" fmla="*/ 21 w 27"/>
                <a:gd name="T17" fmla="*/ 24 h 26"/>
                <a:gd name="T18" fmla="*/ 16 w 27"/>
                <a:gd name="T19" fmla="*/ 22 h 26"/>
                <a:gd name="T20" fmla="*/ 14 w 27"/>
                <a:gd name="T21" fmla="*/ 22 h 26"/>
                <a:gd name="T22" fmla="*/ 9 w 27"/>
                <a:gd name="T23" fmla="*/ 25 h 26"/>
                <a:gd name="T24" fmla="*/ 6 w 27"/>
                <a:gd name="T25" fmla="*/ 24 h 26"/>
                <a:gd name="T26" fmla="*/ 7 w 27"/>
                <a:gd name="T27" fmla="*/ 18 h 26"/>
                <a:gd name="T28" fmla="*/ 6 w 27"/>
                <a:gd name="T29" fmla="*/ 16 h 26"/>
                <a:gd name="T30" fmla="*/ 1 w 27"/>
                <a:gd name="T31" fmla="*/ 12 h 26"/>
                <a:gd name="T32" fmla="*/ 2 w 27"/>
                <a:gd name="T33" fmla="*/ 9 h 26"/>
                <a:gd name="T34" fmla="*/ 8 w 27"/>
                <a:gd name="T35" fmla="*/ 8 h 26"/>
                <a:gd name="T36" fmla="*/ 9 w 27"/>
                <a:gd name="T37" fmla="*/ 7 h 26"/>
                <a:gd name="T38" fmla="*/ 11 w 27"/>
                <a:gd name="T39" fmla="*/ 1 h 26"/>
                <a:gd name="T40" fmla="*/ 14 w 27"/>
                <a:gd name="T4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1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9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7" y="9"/>
                    <a:pt x="26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3" y="25"/>
                    <a:pt x="21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6"/>
                    <a:pt x="6" y="25"/>
                    <a:pt x="6" y="2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965" name="Freeform 914"/>
          <p:cNvSpPr/>
          <p:nvPr/>
        </p:nvSpPr>
        <p:spPr bwMode="auto">
          <a:xfrm>
            <a:off x="3803637" y="5760156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66" name="Freeform 1081"/>
          <p:cNvSpPr/>
          <p:nvPr/>
        </p:nvSpPr>
        <p:spPr bwMode="auto">
          <a:xfrm>
            <a:off x="1174597" y="3224778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67" name="Freeform 1082"/>
          <p:cNvSpPr/>
          <p:nvPr/>
        </p:nvSpPr>
        <p:spPr bwMode="auto">
          <a:xfrm>
            <a:off x="1609712" y="5564893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68" name="Freeform 1083"/>
          <p:cNvSpPr/>
          <p:nvPr/>
        </p:nvSpPr>
        <p:spPr bwMode="auto">
          <a:xfrm>
            <a:off x="2252649" y="427743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69" name="Freeform 1084"/>
          <p:cNvSpPr/>
          <p:nvPr/>
        </p:nvSpPr>
        <p:spPr bwMode="auto">
          <a:xfrm>
            <a:off x="3327387" y="4372681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891" grpId="0" animBg="1"/>
      <p:bldP spid="1049892" grpId="0"/>
      <p:bldP spid="10498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70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71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72" name="MH_Entry_1"/>
          <p:cNvSpPr/>
          <p:nvPr>
            <p:custDataLst>
              <p:tags r:id="rId1"/>
            </p:custDataLst>
          </p:nvPr>
        </p:nvSpPr>
        <p:spPr>
          <a:xfrm>
            <a:off x="0" y="2797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Program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73" name="矩形 6"/>
          <p:cNvSpPr/>
          <p:nvPr/>
        </p:nvSpPr>
        <p:spPr>
          <a:xfrm>
            <a:off x="63982" y="387311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3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974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75" name="TextBox 32"/>
          <p:cNvSpPr txBox="1"/>
          <p:nvPr/>
        </p:nvSpPr>
        <p:spPr>
          <a:xfrm>
            <a:off x="353608" y="725539"/>
            <a:ext cx="11478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//YANG DIPERLUKAN UNTUK MAHASISWA</a:t>
            </a:r>
          </a:p>
          <a:p>
            <a:r>
              <a:rPr lang="en-US" sz="1400" dirty="0"/>
              <a:t>Procedure </a:t>
            </a:r>
            <a:r>
              <a:rPr lang="en-US" sz="1400" dirty="0" err="1"/>
              <a:t>CreateListMhs</a:t>
            </a:r>
            <a:r>
              <a:rPr lang="en-US" sz="1400" dirty="0"/>
              <a:t> (in/out  LM: </a:t>
            </a:r>
            <a:r>
              <a:rPr lang="en-US" sz="1400" dirty="0" err="1"/>
              <a:t>ListMhs</a:t>
            </a:r>
            <a:r>
              <a:rPr lang="en-US" sz="1400" dirty="0"/>
              <a:t>){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LM.firstMhs</a:t>
            </a:r>
            <a:r>
              <a:rPr lang="en-US" sz="1400" dirty="0"/>
              <a:t> &lt;- NULL; 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Function createElmMhs(in </a:t>
            </a:r>
            <a:r>
              <a:rPr lang="en-US" sz="1400" dirty="0" err="1"/>
              <a:t>nama_mhs</a:t>
            </a:r>
            <a:r>
              <a:rPr lang="en-US" sz="1400" dirty="0"/>
              <a:t> : string, in string </a:t>
            </a:r>
            <a:r>
              <a:rPr lang="en-US" sz="1400" dirty="0" err="1"/>
              <a:t>nim</a:t>
            </a:r>
            <a:r>
              <a:rPr lang="en-US" sz="1400" dirty="0"/>
              <a:t>, in </a:t>
            </a:r>
            <a:r>
              <a:rPr lang="en-US" sz="1400" dirty="0" err="1"/>
              <a:t>jurusan</a:t>
            </a:r>
            <a:r>
              <a:rPr lang="en-US" sz="1400" dirty="0"/>
              <a:t> : string)-&gt;</a:t>
            </a:r>
            <a:r>
              <a:rPr lang="en-US" sz="1400" dirty="0" err="1"/>
              <a:t>addres_Mahasiswa</a:t>
            </a:r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adr_Mahasiswa</a:t>
            </a:r>
            <a:r>
              <a:rPr lang="en-US" sz="1400" dirty="0"/>
              <a:t> M &lt;- </a:t>
            </a:r>
            <a:r>
              <a:rPr lang="en-US" sz="1400" dirty="0" err="1"/>
              <a:t>alokasi</a:t>
            </a:r>
            <a:r>
              <a:rPr lang="en-US" sz="1400" dirty="0"/>
              <a:t>(</a:t>
            </a:r>
            <a:r>
              <a:rPr lang="en-US" sz="1400" dirty="0" err="1"/>
              <a:t>elmMhs</a:t>
            </a:r>
            <a:r>
              <a:rPr lang="en-US" sz="1400" dirty="0"/>
              <a:t>); </a:t>
            </a:r>
          </a:p>
          <a:p>
            <a:r>
              <a:rPr lang="en-US" sz="1400" dirty="0"/>
              <a:t>    M-&gt;</a:t>
            </a:r>
            <a:r>
              <a:rPr lang="en-US" sz="1400" dirty="0" err="1"/>
              <a:t>infoMhs.nama_mhs</a:t>
            </a:r>
            <a:r>
              <a:rPr lang="en-US" sz="1400" dirty="0"/>
              <a:t> &lt;- </a:t>
            </a:r>
            <a:r>
              <a:rPr lang="en-US" sz="1400" dirty="0" err="1"/>
              <a:t>nama_mhs</a:t>
            </a:r>
            <a:r>
              <a:rPr lang="en-US" sz="1400" dirty="0"/>
              <a:t>; </a:t>
            </a:r>
          </a:p>
          <a:p>
            <a:r>
              <a:rPr lang="en-US" sz="1400" dirty="0"/>
              <a:t>    M-&gt;</a:t>
            </a:r>
            <a:r>
              <a:rPr lang="en-US" sz="1400" dirty="0" err="1"/>
              <a:t>infoMhs.nim</a:t>
            </a:r>
            <a:r>
              <a:rPr lang="en-US" sz="1400" dirty="0"/>
              <a:t> &lt;- </a:t>
            </a:r>
            <a:r>
              <a:rPr lang="en-US" sz="1400" dirty="0" err="1"/>
              <a:t>nim</a:t>
            </a:r>
            <a:r>
              <a:rPr lang="en-US" sz="1400" dirty="0"/>
              <a:t>;</a:t>
            </a:r>
          </a:p>
          <a:p>
            <a:r>
              <a:rPr lang="en-US" sz="1400" dirty="0"/>
              <a:t>    M-&gt;</a:t>
            </a:r>
            <a:r>
              <a:rPr lang="en-US" sz="1400" dirty="0" err="1"/>
              <a:t>infoMhs.jurusan</a:t>
            </a:r>
            <a:r>
              <a:rPr lang="en-US" sz="1400" dirty="0"/>
              <a:t> &lt;- </a:t>
            </a:r>
            <a:r>
              <a:rPr lang="en-US" sz="1400" dirty="0" err="1"/>
              <a:t>jurusan</a:t>
            </a:r>
            <a:r>
              <a:rPr lang="en-US" sz="1400" dirty="0"/>
              <a:t>;</a:t>
            </a:r>
          </a:p>
          <a:p>
            <a:r>
              <a:rPr lang="en-US" sz="1400" dirty="0"/>
              <a:t>    M-&gt;</a:t>
            </a:r>
            <a:r>
              <a:rPr lang="en-US" sz="1400" dirty="0" err="1"/>
              <a:t>NextMhs</a:t>
            </a:r>
            <a:r>
              <a:rPr lang="en-US" sz="1400" dirty="0"/>
              <a:t> &lt;- NULL; </a:t>
            </a:r>
          </a:p>
          <a:p>
            <a:r>
              <a:rPr lang="en-US" sz="1400" dirty="0"/>
              <a:t>    M-&gt;</a:t>
            </a:r>
            <a:r>
              <a:rPr lang="en-US" sz="1400" dirty="0" err="1"/>
              <a:t>Nextmatkul</a:t>
            </a:r>
            <a:r>
              <a:rPr lang="en-US" sz="1400" dirty="0"/>
              <a:t> &lt;- NULL; </a:t>
            </a:r>
          </a:p>
          <a:p>
            <a:r>
              <a:rPr lang="en-US" sz="1400" dirty="0"/>
              <a:t>    return M;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Procedure </a:t>
            </a:r>
            <a:r>
              <a:rPr lang="en-US" sz="1400" dirty="0" err="1"/>
              <a:t>insertMhs</a:t>
            </a:r>
            <a:r>
              <a:rPr lang="en-US" sz="1400" dirty="0"/>
              <a:t>(in/out LM : </a:t>
            </a:r>
            <a:r>
              <a:rPr lang="en-US" sz="1400" dirty="0" err="1"/>
              <a:t>ListMhs</a:t>
            </a:r>
            <a:r>
              <a:rPr lang="en-US" sz="1400" dirty="0"/>
              <a:t>, in PM : </a:t>
            </a:r>
            <a:r>
              <a:rPr lang="en-US" sz="1400" dirty="0" err="1"/>
              <a:t>addres_Mahasiswa</a:t>
            </a:r>
            <a:r>
              <a:rPr lang="en-US" sz="1400" dirty="0"/>
              <a:t>){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LM.firstMhs</a:t>
            </a:r>
            <a:r>
              <a:rPr lang="en-US" sz="1400" dirty="0"/>
              <a:t> == NULL){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LM.firstMhs</a:t>
            </a:r>
            <a:r>
              <a:rPr lang="en-US" sz="1400" dirty="0"/>
              <a:t> &lt;- PM;</a:t>
            </a:r>
          </a:p>
          <a:p>
            <a:r>
              <a:rPr lang="en-US" sz="1400" dirty="0"/>
              <a:t>    }else{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adr_Mahasiswa</a:t>
            </a:r>
            <a:r>
              <a:rPr lang="en-US" sz="1400" dirty="0"/>
              <a:t> p &lt;- </a:t>
            </a:r>
            <a:r>
              <a:rPr lang="en-US" sz="1400" dirty="0" err="1"/>
              <a:t>LM.firstMhs</a:t>
            </a:r>
            <a:r>
              <a:rPr lang="en-US" sz="1400" dirty="0"/>
              <a:t>; </a:t>
            </a:r>
          </a:p>
          <a:p>
            <a:r>
              <a:rPr lang="en-US" sz="1400" dirty="0"/>
              <a:t>        while(p-&gt;</a:t>
            </a:r>
            <a:r>
              <a:rPr lang="en-US" sz="1400" dirty="0" err="1"/>
              <a:t>NextMhs</a:t>
            </a:r>
            <a:r>
              <a:rPr lang="en-US" sz="1400" dirty="0"/>
              <a:t> != NULL){ </a:t>
            </a:r>
          </a:p>
          <a:p>
            <a:r>
              <a:rPr lang="en-US" sz="1400" dirty="0"/>
              <a:t>            p &lt;- p-&gt;</a:t>
            </a:r>
            <a:r>
              <a:rPr lang="en-US" sz="1400" dirty="0" err="1"/>
              <a:t>NextMhs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p-&gt;</a:t>
            </a:r>
            <a:r>
              <a:rPr lang="en-US" sz="1400" dirty="0" err="1"/>
              <a:t>NextMhs</a:t>
            </a:r>
            <a:r>
              <a:rPr lang="en-US" sz="1400" dirty="0"/>
              <a:t> &lt;- PM;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49976" name="Freeform 1086"/>
          <p:cNvSpPr/>
          <p:nvPr/>
        </p:nvSpPr>
        <p:spPr bwMode="auto">
          <a:xfrm>
            <a:off x="16052417" y="602703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77" name="Freeform 1088"/>
          <p:cNvSpPr/>
          <p:nvPr/>
        </p:nvSpPr>
        <p:spPr bwMode="auto">
          <a:xfrm>
            <a:off x="17131402" y="5022940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78" name="Freeform 1089"/>
          <p:cNvSpPr/>
          <p:nvPr/>
        </p:nvSpPr>
        <p:spPr bwMode="auto">
          <a:xfrm>
            <a:off x="17185549" y="2825045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79" name="Freeform 914"/>
          <p:cNvSpPr/>
          <p:nvPr/>
        </p:nvSpPr>
        <p:spPr bwMode="auto">
          <a:xfrm>
            <a:off x="11723146" y="1613137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0" name="Freeform 1081"/>
          <p:cNvSpPr/>
          <p:nvPr/>
        </p:nvSpPr>
        <p:spPr bwMode="auto">
          <a:xfrm>
            <a:off x="9094106" y="-922241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1" name="Freeform 1082"/>
          <p:cNvSpPr/>
          <p:nvPr/>
        </p:nvSpPr>
        <p:spPr bwMode="auto">
          <a:xfrm>
            <a:off x="9529221" y="1417874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2" name="Freeform 1083"/>
          <p:cNvSpPr/>
          <p:nvPr/>
        </p:nvSpPr>
        <p:spPr bwMode="auto">
          <a:xfrm>
            <a:off x="10172158" y="130412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3" name="Freeform 1084"/>
          <p:cNvSpPr/>
          <p:nvPr/>
        </p:nvSpPr>
        <p:spPr bwMode="auto">
          <a:xfrm>
            <a:off x="11246896" y="225662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4" name="Freeform 1082"/>
          <p:cNvSpPr/>
          <p:nvPr/>
        </p:nvSpPr>
        <p:spPr bwMode="auto">
          <a:xfrm>
            <a:off x="1140223" y="6902917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5" name="Freeform 1083"/>
          <p:cNvSpPr/>
          <p:nvPr/>
        </p:nvSpPr>
        <p:spPr bwMode="auto">
          <a:xfrm>
            <a:off x="249627" y="5648919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6" name="Freeform 1084"/>
          <p:cNvSpPr/>
          <p:nvPr/>
        </p:nvSpPr>
        <p:spPr bwMode="auto">
          <a:xfrm>
            <a:off x="3164385" y="6244248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971" grpId="0" animBg="1"/>
      <p:bldP spid="1049972" grpId="0"/>
      <p:bldP spid="1049973" grpId="0"/>
      <p:bldP spid="10499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8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89" name="MH_Entry_1"/>
          <p:cNvSpPr/>
          <p:nvPr>
            <p:custDataLst>
              <p:tags r:id="rId1"/>
            </p:custDataLst>
          </p:nvPr>
        </p:nvSpPr>
        <p:spPr>
          <a:xfrm>
            <a:off x="0" y="2797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Program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90" name="矩形 6"/>
          <p:cNvSpPr/>
          <p:nvPr/>
        </p:nvSpPr>
        <p:spPr>
          <a:xfrm>
            <a:off x="63982" y="387311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4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991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92" name="TextBox 32"/>
          <p:cNvSpPr txBox="1"/>
          <p:nvPr/>
        </p:nvSpPr>
        <p:spPr>
          <a:xfrm>
            <a:off x="356936" y="725539"/>
            <a:ext cx="11478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//YANG DIPERLUKAN UNTUK MATAKULIAH</a:t>
            </a:r>
          </a:p>
          <a:p>
            <a:r>
              <a:rPr lang="en-US" sz="1400" dirty="0"/>
              <a:t>Procedure </a:t>
            </a:r>
            <a:r>
              <a:rPr lang="en-US" sz="1400" dirty="0" err="1"/>
              <a:t>CreateListMatkul</a:t>
            </a:r>
            <a:r>
              <a:rPr lang="en-US" sz="1400" dirty="0"/>
              <a:t>(in/out LK : </a:t>
            </a:r>
            <a:r>
              <a:rPr lang="en-US" sz="1400" dirty="0" err="1"/>
              <a:t>ListMatkul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LK.firstmatkul</a:t>
            </a:r>
            <a:r>
              <a:rPr lang="en-US" sz="1400" dirty="0"/>
              <a:t> &lt;- NULL; 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Function </a:t>
            </a:r>
            <a:r>
              <a:rPr lang="en-US" sz="1400" dirty="0" err="1"/>
              <a:t>createElmMatkul</a:t>
            </a:r>
            <a:r>
              <a:rPr lang="en-US" sz="1400" dirty="0"/>
              <a:t>(in </a:t>
            </a:r>
            <a:r>
              <a:rPr lang="en-US" sz="1400" dirty="0" err="1"/>
              <a:t>nama_matkul</a:t>
            </a:r>
            <a:r>
              <a:rPr lang="en-US" sz="1400" dirty="0"/>
              <a:t> : string, out </a:t>
            </a:r>
            <a:r>
              <a:rPr lang="en-US" sz="1400" dirty="0" err="1"/>
              <a:t>kode</a:t>
            </a:r>
            <a:r>
              <a:rPr lang="en-US" sz="1400" dirty="0"/>
              <a:t> : </a:t>
            </a:r>
            <a:r>
              <a:rPr lang="en-US" sz="1400" dirty="0" err="1"/>
              <a:t>kode</a:t>
            </a:r>
            <a:r>
              <a:rPr lang="en-US" sz="1400" dirty="0"/>
              <a:t>)-&gt; </a:t>
            </a:r>
            <a:r>
              <a:rPr lang="en-US" sz="1400" dirty="0" err="1"/>
              <a:t>addres</a:t>
            </a:r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adr_Matkul</a:t>
            </a:r>
            <a:r>
              <a:rPr lang="en-US" sz="1400" dirty="0"/>
              <a:t> K &lt;- </a:t>
            </a:r>
            <a:r>
              <a:rPr lang="en-US" sz="1400" dirty="0" err="1"/>
              <a:t>alokasi</a:t>
            </a:r>
            <a:r>
              <a:rPr lang="en-US" sz="1400" dirty="0"/>
              <a:t>(</a:t>
            </a:r>
            <a:r>
              <a:rPr lang="en-US" sz="1400" dirty="0" err="1"/>
              <a:t>elmMatkul</a:t>
            </a:r>
            <a:r>
              <a:rPr lang="en-US" sz="1400" dirty="0"/>
              <a:t>); </a:t>
            </a:r>
          </a:p>
          <a:p>
            <a:r>
              <a:rPr lang="en-US" sz="1400" dirty="0"/>
              <a:t>    K-&gt;</a:t>
            </a:r>
            <a:r>
              <a:rPr lang="en-US" sz="1400" dirty="0" err="1"/>
              <a:t>infomatkul.nama_matkul</a:t>
            </a:r>
            <a:r>
              <a:rPr lang="en-US" sz="1400" dirty="0"/>
              <a:t> &lt;- </a:t>
            </a:r>
            <a:r>
              <a:rPr lang="en-US" sz="1400" dirty="0" err="1"/>
              <a:t>nama_matkul</a:t>
            </a:r>
            <a:r>
              <a:rPr lang="en-US" sz="1400" dirty="0"/>
              <a:t>;</a:t>
            </a:r>
          </a:p>
          <a:p>
            <a:r>
              <a:rPr lang="en-US" sz="1400" dirty="0"/>
              <a:t>    K-&gt;</a:t>
            </a:r>
            <a:r>
              <a:rPr lang="en-US" sz="1400" dirty="0" err="1"/>
              <a:t>infomatkul.kode</a:t>
            </a:r>
            <a:r>
              <a:rPr lang="en-US" sz="1400" dirty="0"/>
              <a:t> &lt;- </a:t>
            </a:r>
            <a:r>
              <a:rPr lang="en-US" sz="1400" dirty="0" err="1"/>
              <a:t>kode</a:t>
            </a:r>
            <a:r>
              <a:rPr lang="en-US" sz="1400" dirty="0"/>
              <a:t>;</a:t>
            </a:r>
          </a:p>
          <a:p>
            <a:r>
              <a:rPr lang="en-US" sz="1400" dirty="0"/>
              <a:t>    K-&gt;</a:t>
            </a:r>
            <a:r>
              <a:rPr lang="en-US" sz="1400" dirty="0" err="1"/>
              <a:t>Nextmatkul</a:t>
            </a:r>
            <a:r>
              <a:rPr lang="en-US" sz="1400" dirty="0"/>
              <a:t> &lt;- NULL; </a:t>
            </a:r>
          </a:p>
          <a:p>
            <a:r>
              <a:rPr lang="en-US" sz="1400" dirty="0"/>
              <a:t>    return K;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Procedure </a:t>
            </a:r>
            <a:r>
              <a:rPr lang="en-US" sz="1400" dirty="0" err="1"/>
              <a:t>insertMatkul</a:t>
            </a:r>
            <a:r>
              <a:rPr lang="en-US" sz="1400" dirty="0"/>
              <a:t>(in/out LK : </a:t>
            </a:r>
            <a:r>
              <a:rPr lang="en-US" sz="1400" dirty="0" err="1"/>
              <a:t>ListMatkul</a:t>
            </a:r>
            <a:r>
              <a:rPr lang="en-US" sz="1400" dirty="0"/>
              <a:t>, out PK : </a:t>
            </a:r>
            <a:r>
              <a:rPr lang="en-US" sz="1400" dirty="0" err="1"/>
              <a:t>addres_matkul</a:t>
            </a:r>
            <a:r>
              <a:rPr lang="en-US" sz="1400" dirty="0"/>
              <a:t>){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LK.firstmatkul</a:t>
            </a:r>
            <a:r>
              <a:rPr lang="en-US" sz="1400" dirty="0"/>
              <a:t> == NULL){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LK.firstmatkul</a:t>
            </a:r>
            <a:r>
              <a:rPr lang="en-US" sz="1400" dirty="0"/>
              <a:t> &lt;- PK;</a:t>
            </a:r>
          </a:p>
          <a:p>
            <a:r>
              <a:rPr lang="en-US" sz="1400" dirty="0"/>
              <a:t>    }else{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adr_Matkul</a:t>
            </a:r>
            <a:r>
              <a:rPr lang="en-US" sz="1400" dirty="0"/>
              <a:t> p &lt;-</a:t>
            </a:r>
            <a:r>
              <a:rPr lang="en-US" sz="1400" dirty="0" err="1"/>
              <a:t>LK.firstmatkul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while(p-&gt;</a:t>
            </a:r>
            <a:r>
              <a:rPr lang="en-US" sz="1400" dirty="0" err="1"/>
              <a:t>Nextmatkul</a:t>
            </a:r>
            <a:r>
              <a:rPr lang="en-US" sz="1400" dirty="0"/>
              <a:t> != NULL){</a:t>
            </a:r>
          </a:p>
          <a:p>
            <a:r>
              <a:rPr lang="en-US" sz="1400" dirty="0"/>
              <a:t>            p &lt;- p-&gt;</a:t>
            </a:r>
            <a:r>
              <a:rPr lang="en-US" sz="1400" dirty="0" err="1"/>
              <a:t>Nextmatkul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p-&gt;</a:t>
            </a:r>
            <a:r>
              <a:rPr lang="en-US" sz="1400" dirty="0" err="1"/>
              <a:t>Nextmatkul</a:t>
            </a:r>
            <a:r>
              <a:rPr lang="en-US" sz="1400" dirty="0"/>
              <a:t> = PK;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49993" name="Freeform 1086"/>
          <p:cNvSpPr/>
          <p:nvPr/>
        </p:nvSpPr>
        <p:spPr bwMode="auto">
          <a:xfrm>
            <a:off x="16052417" y="602703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94" name="Freeform 1088"/>
          <p:cNvSpPr/>
          <p:nvPr/>
        </p:nvSpPr>
        <p:spPr bwMode="auto">
          <a:xfrm>
            <a:off x="17131402" y="5022940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95" name="Freeform 1089"/>
          <p:cNvSpPr/>
          <p:nvPr/>
        </p:nvSpPr>
        <p:spPr bwMode="auto">
          <a:xfrm>
            <a:off x="17185549" y="2825045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96" name="Freeform 914"/>
          <p:cNvSpPr/>
          <p:nvPr/>
        </p:nvSpPr>
        <p:spPr bwMode="auto">
          <a:xfrm>
            <a:off x="11723146" y="1613137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97" name="Freeform 1081"/>
          <p:cNvSpPr/>
          <p:nvPr/>
        </p:nvSpPr>
        <p:spPr bwMode="auto">
          <a:xfrm>
            <a:off x="9094106" y="-922241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98" name="Freeform 1082"/>
          <p:cNvSpPr/>
          <p:nvPr/>
        </p:nvSpPr>
        <p:spPr bwMode="auto">
          <a:xfrm>
            <a:off x="9529221" y="1417874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999" name="Freeform 1083"/>
          <p:cNvSpPr/>
          <p:nvPr/>
        </p:nvSpPr>
        <p:spPr bwMode="auto">
          <a:xfrm>
            <a:off x="10172158" y="130412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00" name="Freeform 1084"/>
          <p:cNvSpPr/>
          <p:nvPr/>
        </p:nvSpPr>
        <p:spPr bwMode="auto">
          <a:xfrm>
            <a:off x="11246896" y="225662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01" name="Freeform 1082"/>
          <p:cNvSpPr/>
          <p:nvPr/>
        </p:nvSpPr>
        <p:spPr bwMode="auto">
          <a:xfrm>
            <a:off x="1140223" y="6902917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02" name="Freeform 1083"/>
          <p:cNvSpPr/>
          <p:nvPr/>
        </p:nvSpPr>
        <p:spPr bwMode="auto">
          <a:xfrm>
            <a:off x="249627" y="5648919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03" name="Freeform 1084"/>
          <p:cNvSpPr/>
          <p:nvPr/>
        </p:nvSpPr>
        <p:spPr bwMode="auto">
          <a:xfrm>
            <a:off x="3164385" y="6244248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988" grpId="0" animBg="1"/>
      <p:bldP spid="1049989" grpId="0"/>
      <p:bldP spid="1049990" grpId="0"/>
      <p:bldP spid="10499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04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05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06" name="MH_Entry_1"/>
          <p:cNvSpPr/>
          <p:nvPr>
            <p:custDataLst>
              <p:tags r:id="rId1"/>
            </p:custDataLst>
          </p:nvPr>
        </p:nvSpPr>
        <p:spPr>
          <a:xfrm>
            <a:off x="0" y="2797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Program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07" name="矩形 6"/>
          <p:cNvSpPr/>
          <p:nvPr/>
        </p:nvSpPr>
        <p:spPr>
          <a:xfrm>
            <a:off x="63982" y="387311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5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08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09" name="TextBox 32"/>
          <p:cNvSpPr txBox="1"/>
          <p:nvPr/>
        </p:nvSpPr>
        <p:spPr>
          <a:xfrm>
            <a:off x="356936" y="723028"/>
            <a:ext cx="11478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//FUNGSI TAMBAHAN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findMhs</a:t>
            </a:r>
            <a:r>
              <a:rPr lang="en-US" sz="1400" dirty="0"/>
              <a:t>(in LM : </a:t>
            </a:r>
            <a:r>
              <a:rPr lang="en-US" sz="1400" dirty="0" err="1"/>
              <a:t>ListMhs</a:t>
            </a:r>
            <a:r>
              <a:rPr lang="en-US" sz="1400" dirty="0"/>
              <a:t>, out </a:t>
            </a:r>
            <a:r>
              <a:rPr lang="en-US" sz="1400" dirty="0" err="1"/>
              <a:t>nim</a:t>
            </a:r>
            <a:r>
              <a:rPr lang="en-US" sz="1400" dirty="0"/>
              <a:t> : string)-&gt; </a:t>
            </a:r>
            <a:r>
              <a:rPr lang="en-US" sz="1400" dirty="0" err="1"/>
              <a:t>addres_Mahasiswa</a:t>
            </a:r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adr_Mahasiswa</a:t>
            </a:r>
            <a:r>
              <a:rPr lang="en-US" sz="1400" dirty="0"/>
              <a:t> M &lt;- </a:t>
            </a:r>
            <a:r>
              <a:rPr lang="en-US" sz="1400" dirty="0" err="1"/>
              <a:t>LM.firstMhs</a:t>
            </a:r>
            <a:r>
              <a:rPr lang="en-US" sz="1400" dirty="0"/>
              <a:t>; </a:t>
            </a:r>
          </a:p>
          <a:p>
            <a:r>
              <a:rPr lang="en-US" sz="1400" dirty="0"/>
              <a:t>    while((M!= NULL)&amp;&amp;(M-&gt;</a:t>
            </a:r>
            <a:r>
              <a:rPr lang="en-US" sz="1400" dirty="0" err="1"/>
              <a:t>infoMhs.nim</a:t>
            </a:r>
            <a:r>
              <a:rPr lang="en-US" sz="1400" dirty="0"/>
              <a:t>!= </a:t>
            </a:r>
            <a:r>
              <a:rPr lang="en-US" sz="1400" dirty="0" err="1"/>
              <a:t>nim</a:t>
            </a:r>
            <a:r>
              <a:rPr lang="en-US" sz="1400" dirty="0"/>
              <a:t>)){ </a:t>
            </a:r>
          </a:p>
          <a:p>
            <a:r>
              <a:rPr lang="en-US" sz="1400" dirty="0"/>
              <a:t>        M &lt;- M-&gt;</a:t>
            </a:r>
            <a:r>
              <a:rPr lang="en-US" sz="1400" dirty="0" err="1"/>
              <a:t>NextMhs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if(M-&gt;</a:t>
            </a:r>
            <a:r>
              <a:rPr lang="en-US" sz="1400" dirty="0" err="1"/>
              <a:t>infoMhs.nim</a:t>
            </a:r>
            <a:r>
              <a:rPr lang="en-US" sz="1400" dirty="0"/>
              <a:t> == </a:t>
            </a:r>
            <a:r>
              <a:rPr lang="en-US" sz="1400" dirty="0" err="1"/>
              <a:t>nim</a:t>
            </a:r>
            <a:r>
              <a:rPr lang="en-US" sz="1400" dirty="0"/>
              <a:t>){ </a:t>
            </a:r>
          </a:p>
          <a:p>
            <a:r>
              <a:rPr lang="en-US" sz="1400" dirty="0"/>
              <a:t>        return M;</a:t>
            </a:r>
          </a:p>
          <a:p>
            <a:r>
              <a:rPr lang="en-US" sz="1400" dirty="0"/>
              <a:t>    }else{ </a:t>
            </a:r>
          </a:p>
          <a:p>
            <a:r>
              <a:rPr lang="en-US" sz="1400" dirty="0"/>
              <a:t>        return NULL;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Function </a:t>
            </a:r>
            <a:r>
              <a:rPr lang="en-US" sz="1400" dirty="0" err="1"/>
              <a:t>findMatkul</a:t>
            </a:r>
            <a:r>
              <a:rPr lang="en-US" sz="1400" dirty="0"/>
              <a:t>(in LK : </a:t>
            </a:r>
            <a:r>
              <a:rPr lang="en-US" sz="1400" dirty="0" err="1"/>
              <a:t>ListMatkul</a:t>
            </a:r>
            <a:r>
              <a:rPr lang="en-US" sz="1400" dirty="0"/>
              <a:t>, out </a:t>
            </a:r>
            <a:r>
              <a:rPr lang="en-US" sz="1400" dirty="0" err="1"/>
              <a:t>nama_matkul</a:t>
            </a:r>
            <a:r>
              <a:rPr lang="en-US" sz="1400" dirty="0"/>
              <a:t> : string)-&gt; </a:t>
            </a:r>
            <a:r>
              <a:rPr lang="en-US" sz="1400" dirty="0" err="1"/>
              <a:t>addres_Matkul</a:t>
            </a:r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adr_Matkul</a:t>
            </a:r>
            <a:r>
              <a:rPr lang="en-US" sz="1400" dirty="0"/>
              <a:t> K &lt;- </a:t>
            </a:r>
            <a:r>
              <a:rPr lang="en-US" sz="1400" dirty="0" err="1"/>
              <a:t>LK.firstmatkul</a:t>
            </a:r>
            <a:r>
              <a:rPr lang="en-US" sz="1400" dirty="0"/>
              <a:t>; </a:t>
            </a:r>
          </a:p>
          <a:p>
            <a:r>
              <a:rPr lang="en-US" sz="1400" dirty="0"/>
              <a:t>    while((K!= NULL)&amp;&amp;(K-&gt;</a:t>
            </a:r>
            <a:r>
              <a:rPr lang="en-US" sz="1400" dirty="0" err="1"/>
              <a:t>infomatkul.nama_matkul</a:t>
            </a:r>
            <a:r>
              <a:rPr lang="en-US" sz="1400" dirty="0"/>
              <a:t> != </a:t>
            </a:r>
            <a:r>
              <a:rPr lang="en-US" sz="1400" dirty="0" err="1"/>
              <a:t>nama_matkul</a:t>
            </a:r>
            <a:r>
              <a:rPr lang="en-US" sz="1400" dirty="0"/>
              <a:t>)){</a:t>
            </a:r>
          </a:p>
          <a:p>
            <a:r>
              <a:rPr lang="en-US" sz="1400" dirty="0"/>
              <a:t>    K &lt;- K-&gt;</a:t>
            </a:r>
            <a:r>
              <a:rPr lang="en-US" sz="1400" dirty="0" err="1"/>
              <a:t>Nextmatkul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if(K-&gt;</a:t>
            </a:r>
            <a:r>
              <a:rPr lang="en-US" sz="1400" dirty="0" err="1"/>
              <a:t>infomatkul.nama_matkul</a:t>
            </a:r>
            <a:r>
              <a:rPr lang="en-US" sz="1400" dirty="0"/>
              <a:t> == </a:t>
            </a:r>
            <a:r>
              <a:rPr lang="en-US" sz="1400" dirty="0" err="1"/>
              <a:t>nama_matkul</a:t>
            </a:r>
            <a:r>
              <a:rPr lang="en-US" sz="1400" dirty="0"/>
              <a:t>){ </a:t>
            </a:r>
          </a:p>
          <a:p>
            <a:r>
              <a:rPr lang="en-US" sz="1400" dirty="0"/>
              <a:t>        return K;</a:t>
            </a:r>
          </a:p>
          <a:p>
            <a:r>
              <a:rPr lang="en-US" sz="1400" dirty="0"/>
              <a:t>    }else{</a:t>
            </a:r>
          </a:p>
          <a:p>
            <a:r>
              <a:rPr lang="en-US" sz="1400" dirty="0"/>
              <a:t>    return NULL;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50010" name="Freeform 1086"/>
          <p:cNvSpPr/>
          <p:nvPr/>
        </p:nvSpPr>
        <p:spPr bwMode="auto">
          <a:xfrm>
            <a:off x="16052417" y="602703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1" name="Freeform 1088"/>
          <p:cNvSpPr/>
          <p:nvPr/>
        </p:nvSpPr>
        <p:spPr bwMode="auto">
          <a:xfrm>
            <a:off x="17131402" y="5022940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2" name="Freeform 1089"/>
          <p:cNvSpPr/>
          <p:nvPr/>
        </p:nvSpPr>
        <p:spPr bwMode="auto">
          <a:xfrm>
            <a:off x="17185549" y="2825045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3" name="Freeform 914"/>
          <p:cNvSpPr/>
          <p:nvPr/>
        </p:nvSpPr>
        <p:spPr bwMode="auto">
          <a:xfrm>
            <a:off x="11723146" y="1613137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4" name="Freeform 1081"/>
          <p:cNvSpPr/>
          <p:nvPr/>
        </p:nvSpPr>
        <p:spPr bwMode="auto">
          <a:xfrm>
            <a:off x="9094106" y="-922241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5" name="Freeform 1082"/>
          <p:cNvSpPr/>
          <p:nvPr/>
        </p:nvSpPr>
        <p:spPr bwMode="auto">
          <a:xfrm>
            <a:off x="9529221" y="1417874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6" name="Freeform 1083"/>
          <p:cNvSpPr/>
          <p:nvPr/>
        </p:nvSpPr>
        <p:spPr bwMode="auto">
          <a:xfrm>
            <a:off x="10172158" y="130412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7" name="Freeform 1084"/>
          <p:cNvSpPr/>
          <p:nvPr/>
        </p:nvSpPr>
        <p:spPr bwMode="auto">
          <a:xfrm>
            <a:off x="11246896" y="225662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8" name="Freeform 1082"/>
          <p:cNvSpPr/>
          <p:nvPr/>
        </p:nvSpPr>
        <p:spPr bwMode="auto">
          <a:xfrm>
            <a:off x="1140223" y="6902917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19" name="Freeform 1083"/>
          <p:cNvSpPr/>
          <p:nvPr/>
        </p:nvSpPr>
        <p:spPr bwMode="auto">
          <a:xfrm>
            <a:off x="249627" y="5648919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20" name="Freeform 1084"/>
          <p:cNvSpPr/>
          <p:nvPr/>
        </p:nvSpPr>
        <p:spPr bwMode="auto">
          <a:xfrm>
            <a:off x="3164385" y="6244248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05" grpId="0" animBg="1"/>
      <p:bldP spid="1050006" grpId="0"/>
      <p:bldP spid="1050007" grpId="0"/>
      <p:bldP spid="10500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1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22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23" name="MH_Entry_1"/>
          <p:cNvSpPr/>
          <p:nvPr>
            <p:custDataLst>
              <p:tags r:id="rId1"/>
            </p:custDataLst>
          </p:nvPr>
        </p:nvSpPr>
        <p:spPr>
          <a:xfrm>
            <a:off x="0" y="2797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Program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24" name="矩形 6"/>
          <p:cNvSpPr/>
          <p:nvPr/>
        </p:nvSpPr>
        <p:spPr>
          <a:xfrm>
            <a:off x="63982" y="387311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6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25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26" name="TextBox 32"/>
          <p:cNvSpPr txBox="1"/>
          <p:nvPr/>
        </p:nvSpPr>
        <p:spPr>
          <a:xfrm>
            <a:off x="521571" y="1589040"/>
            <a:ext cx="11478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Procedure setMatkul(in/out LM : </a:t>
            </a:r>
            <a:r>
              <a:rPr lang="en-US" sz="1400" dirty="0" err="1"/>
              <a:t>ListMhs</a:t>
            </a:r>
            <a:r>
              <a:rPr lang="en-US" sz="1400" dirty="0"/>
              <a:t>, out </a:t>
            </a:r>
            <a:r>
              <a:rPr lang="en-US" sz="1400" dirty="0" err="1"/>
              <a:t>nim</a:t>
            </a:r>
            <a:r>
              <a:rPr lang="en-US" sz="1400" dirty="0"/>
              <a:t> : string, </a:t>
            </a:r>
            <a:r>
              <a:rPr lang="en-US" sz="1400" dirty="0" err="1"/>
              <a:t>nama_matkul</a:t>
            </a:r>
            <a:r>
              <a:rPr lang="en-US" sz="1400" dirty="0"/>
              <a:t> : string){</a:t>
            </a:r>
          </a:p>
          <a:p>
            <a:r>
              <a:rPr lang="en-US" sz="1400" dirty="0" err="1"/>
              <a:t>adr_Mahasiswa</a:t>
            </a:r>
            <a:r>
              <a:rPr lang="en-US" sz="1400" dirty="0"/>
              <a:t> M &lt;- </a:t>
            </a:r>
            <a:r>
              <a:rPr lang="en-US" sz="1400" dirty="0" err="1"/>
              <a:t>findMhs</a:t>
            </a:r>
            <a:r>
              <a:rPr lang="en-US" sz="1400" dirty="0"/>
              <a:t>(</a:t>
            </a:r>
            <a:r>
              <a:rPr lang="en-US" sz="1400" dirty="0" err="1"/>
              <a:t>LM,nim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adr_Matkul</a:t>
            </a:r>
            <a:r>
              <a:rPr lang="en-US" sz="1400" dirty="0"/>
              <a:t> K &lt;- </a:t>
            </a:r>
            <a:r>
              <a:rPr lang="en-US" sz="1400" dirty="0" err="1"/>
              <a:t>findMatkul</a:t>
            </a:r>
            <a:r>
              <a:rPr lang="en-US" sz="1400" dirty="0"/>
              <a:t>(</a:t>
            </a:r>
            <a:r>
              <a:rPr lang="en-US" sz="1400" dirty="0" err="1"/>
              <a:t>LK,nama_matkul</a:t>
            </a:r>
            <a:r>
              <a:rPr lang="en-US" sz="1400" dirty="0"/>
              <a:t>);</a:t>
            </a:r>
          </a:p>
          <a:p>
            <a:r>
              <a:rPr lang="en-US" sz="1400" dirty="0"/>
              <a:t>    if((M != NULL)&amp;&amp;(K != NULL)){ </a:t>
            </a:r>
          </a:p>
          <a:p>
            <a:r>
              <a:rPr lang="en-US" sz="1400" dirty="0"/>
              <a:t>        M-&gt;</a:t>
            </a:r>
            <a:r>
              <a:rPr lang="en-US" sz="1400" dirty="0" err="1"/>
              <a:t>Nextmatkul</a:t>
            </a:r>
            <a:r>
              <a:rPr lang="en-US" sz="1400" dirty="0"/>
              <a:t> &lt;- K;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Procedure </a:t>
            </a:r>
            <a:r>
              <a:rPr lang="en-US" sz="1400" dirty="0" err="1"/>
              <a:t>printInfoMhs</a:t>
            </a:r>
            <a:r>
              <a:rPr lang="en-US" sz="1400" dirty="0"/>
              <a:t>(out LM : </a:t>
            </a:r>
            <a:r>
              <a:rPr lang="en-US" sz="1400" dirty="0" err="1"/>
              <a:t>ListMhs</a:t>
            </a:r>
            <a:r>
              <a:rPr lang="en-US" sz="1400" dirty="0"/>
              <a:t> ){</a:t>
            </a:r>
          </a:p>
          <a:p>
            <a:r>
              <a:rPr lang="en-US" sz="1400" dirty="0" err="1"/>
              <a:t>adr_Mahasiswa</a:t>
            </a:r>
            <a:r>
              <a:rPr lang="en-US" sz="1400" dirty="0"/>
              <a:t> M = &lt;- </a:t>
            </a:r>
            <a:r>
              <a:rPr lang="en-US" sz="1400" dirty="0" err="1"/>
              <a:t>LM.firstMhs</a:t>
            </a:r>
            <a:r>
              <a:rPr lang="en-US" sz="1400" dirty="0"/>
              <a:t>;</a:t>
            </a:r>
          </a:p>
          <a:p>
            <a:r>
              <a:rPr lang="en-US" sz="1400" dirty="0"/>
              <a:t>    while(M != NULL){ </a:t>
            </a:r>
          </a:p>
          <a:p>
            <a:r>
              <a:rPr lang="en-US" sz="1400" dirty="0"/>
              <a:t>        cout&lt;&lt;"Nama        : "&lt;&lt;M-&gt;</a:t>
            </a:r>
            <a:r>
              <a:rPr lang="en-US" sz="1400" dirty="0" err="1"/>
              <a:t>infoMhs.nama_mhs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cout&lt;&lt;"NIM         : "&lt;&lt;M-&gt;</a:t>
            </a:r>
            <a:r>
              <a:rPr lang="en-US" sz="1400" dirty="0" err="1"/>
              <a:t>infoMhs.nim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cout&lt;&lt;"</a:t>
            </a:r>
            <a:r>
              <a:rPr lang="en-US" sz="1400" dirty="0" err="1"/>
              <a:t>Jurusan</a:t>
            </a:r>
            <a:r>
              <a:rPr lang="en-US" sz="1400" dirty="0"/>
              <a:t>     : "&lt;&lt;M-&gt;</a:t>
            </a:r>
            <a:r>
              <a:rPr lang="en-US" sz="1400" dirty="0" err="1"/>
              <a:t>infoMhs.jurusan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cout&lt;&lt;"--------------------------------------"&lt;&lt;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M &lt;- M -&gt; </a:t>
            </a:r>
            <a:r>
              <a:rPr lang="en-US" sz="1400" dirty="0" err="1"/>
              <a:t>NextMhs</a:t>
            </a:r>
            <a:r>
              <a:rPr lang="en-US" sz="1400" dirty="0"/>
              <a:t>; 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50027" name="Freeform 1086"/>
          <p:cNvSpPr/>
          <p:nvPr/>
        </p:nvSpPr>
        <p:spPr bwMode="auto">
          <a:xfrm>
            <a:off x="16052417" y="602703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28" name="Freeform 1088"/>
          <p:cNvSpPr/>
          <p:nvPr/>
        </p:nvSpPr>
        <p:spPr bwMode="auto">
          <a:xfrm>
            <a:off x="17131402" y="5022940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29" name="Freeform 1089"/>
          <p:cNvSpPr/>
          <p:nvPr/>
        </p:nvSpPr>
        <p:spPr bwMode="auto">
          <a:xfrm>
            <a:off x="17185549" y="2825045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0" name="Freeform 914"/>
          <p:cNvSpPr/>
          <p:nvPr/>
        </p:nvSpPr>
        <p:spPr bwMode="auto">
          <a:xfrm>
            <a:off x="11723146" y="1613137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1" name="Freeform 1081"/>
          <p:cNvSpPr/>
          <p:nvPr/>
        </p:nvSpPr>
        <p:spPr bwMode="auto">
          <a:xfrm>
            <a:off x="9094106" y="-922241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2" name="Freeform 1082"/>
          <p:cNvSpPr/>
          <p:nvPr/>
        </p:nvSpPr>
        <p:spPr bwMode="auto">
          <a:xfrm>
            <a:off x="9529221" y="1417874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3" name="Freeform 1083"/>
          <p:cNvSpPr/>
          <p:nvPr/>
        </p:nvSpPr>
        <p:spPr bwMode="auto">
          <a:xfrm>
            <a:off x="10172158" y="130412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4" name="Freeform 1084"/>
          <p:cNvSpPr/>
          <p:nvPr/>
        </p:nvSpPr>
        <p:spPr bwMode="auto">
          <a:xfrm>
            <a:off x="11246896" y="225662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5" name="Freeform 1082"/>
          <p:cNvSpPr/>
          <p:nvPr/>
        </p:nvSpPr>
        <p:spPr bwMode="auto">
          <a:xfrm>
            <a:off x="1140223" y="6902917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6" name="Freeform 1083"/>
          <p:cNvSpPr/>
          <p:nvPr/>
        </p:nvSpPr>
        <p:spPr bwMode="auto">
          <a:xfrm>
            <a:off x="249627" y="5648919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7" name="Freeform 1084"/>
          <p:cNvSpPr/>
          <p:nvPr/>
        </p:nvSpPr>
        <p:spPr bwMode="auto">
          <a:xfrm>
            <a:off x="3164385" y="6244248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22" grpId="0" animBg="1"/>
      <p:bldP spid="1050023" grpId="0"/>
      <p:bldP spid="1050024" grpId="0"/>
      <p:bldP spid="10500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8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39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40" name="MH_Entry_1"/>
          <p:cNvSpPr/>
          <p:nvPr>
            <p:custDataLst>
              <p:tags r:id="rId1"/>
            </p:custDataLst>
          </p:nvPr>
        </p:nvSpPr>
        <p:spPr>
          <a:xfrm>
            <a:off x="0" y="2797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Program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41" name="矩形 6"/>
          <p:cNvSpPr/>
          <p:nvPr/>
        </p:nvSpPr>
        <p:spPr>
          <a:xfrm>
            <a:off x="63982" y="387311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7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42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43" name="TextBox 32"/>
          <p:cNvSpPr txBox="1"/>
          <p:nvPr/>
        </p:nvSpPr>
        <p:spPr>
          <a:xfrm>
            <a:off x="464245" y="804615"/>
            <a:ext cx="114781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Procedure </a:t>
            </a:r>
            <a:r>
              <a:rPr lang="en-US" sz="1400" dirty="0" err="1"/>
              <a:t>printInfoMatkul</a:t>
            </a:r>
            <a:r>
              <a:rPr lang="en-US" sz="1400" dirty="0"/>
              <a:t>(out LK : </a:t>
            </a:r>
            <a:r>
              <a:rPr lang="en-US" sz="1400" dirty="0" err="1"/>
              <a:t>ListMatkul</a:t>
            </a:r>
            <a:r>
              <a:rPr lang="en-US" sz="1400" dirty="0"/>
              <a:t>){</a:t>
            </a:r>
          </a:p>
          <a:p>
            <a:r>
              <a:rPr lang="en-US" sz="1400" dirty="0" err="1"/>
              <a:t>adr_Matkul</a:t>
            </a:r>
            <a:r>
              <a:rPr lang="en-US" sz="1400" dirty="0"/>
              <a:t> K &lt;- </a:t>
            </a:r>
            <a:r>
              <a:rPr lang="en-US" sz="1400" dirty="0" err="1"/>
              <a:t>LK.firstmatkul</a:t>
            </a:r>
            <a:r>
              <a:rPr lang="en-US" sz="1400" dirty="0"/>
              <a:t>; </a:t>
            </a:r>
          </a:p>
          <a:p>
            <a:r>
              <a:rPr lang="en-US" sz="1400" dirty="0"/>
              <a:t>    while(K != NULL){</a:t>
            </a:r>
          </a:p>
          <a:p>
            <a:r>
              <a:rPr lang="en-US" sz="1400" dirty="0"/>
              <a:t>        cout&lt;&lt;"Nama Mata Kuliah : "&lt;&lt;K-&gt;</a:t>
            </a:r>
            <a:r>
              <a:rPr lang="en-US" sz="1400" dirty="0" err="1"/>
              <a:t>infomatkul.nama_matkul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cout&lt;&lt;"Kode             : "&lt;&lt;K-&gt;</a:t>
            </a:r>
            <a:r>
              <a:rPr lang="en-US" sz="1400" dirty="0" err="1"/>
              <a:t>infomatkul.kode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cout&lt;&lt;"--------------------------------------"&lt;&lt;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K &lt;- K-&gt;</a:t>
            </a:r>
            <a:r>
              <a:rPr lang="en-US" sz="1400" dirty="0" err="1"/>
              <a:t>Nextmatkul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Procedure </a:t>
            </a:r>
            <a:r>
              <a:rPr lang="en-US" sz="1400" dirty="0" err="1"/>
              <a:t>tampil</a:t>
            </a:r>
            <a:r>
              <a:rPr lang="en-US" sz="1400" dirty="0"/>
              <a:t>(out LM : </a:t>
            </a:r>
            <a:r>
              <a:rPr lang="en-US" sz="1400" dirty="0" err="1"/>
              <a:t>ListMhs</a:t>
            </a:r>
            <a:r>
              <a:rPr lang="en-US" sz="1400" dirty="0"/>
              <a:t>, LK </a:t>
            </a:r>
            <a:r>
              <a:rPr lang="en-US" sz="1400" dirty="0" err="1"/>
              <a:t>ListMatkul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adr_Mahasiswa</a:t>
            </a:r>
            <a:r>
              <a:rPr lang="en-US" sz="1400" dirty="0"/>
              <a:t> M &lt;- </a:t>
            </a:r>
            <a:r>
              <a:rPr lang="en-US" sz="1400" dirty="0" err="1"/>
              <a:t>LM.firstMhs</a:t>
            </a:r>
            <a:r>
              <a:rPr lang="en-US" sz="1400" dirty="0"/>
              <a:t>; </a:t>
            </a:r>
          </a:p>
          <a:p>
            <a:r>
              <a:rPr lang="en-US" sz="1400" dirty="0"/>
              <a:t>    while(M != NULL){ </a:t>
            </a:r>
          </a:p>
          <a:p>
            <a:r>
              <a:rPr lang="en-US" sz="1400" dirty="0"/>
              <a:t>        cout&lt;&lt;"Nama         : "&lt;&lt;M-&gt;</a:t>
            </a:r>
            <a:r>
              <a:rPr lang="en-US" sz="1400" dirty="0" err="1"/>
              <a:t>infoMhs.nama_mhs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 </a:t>
            </a:r>
          </a:p>
          <a:p>
            <a:r>
              <a:rPr lang="en-US" sz="1400" dirty="0"/>
              <a:t>        cout&lt;&lt;"NIM          : "&lt;&lt;M-&gt;</a:t>
            </a:r>
            <a:r>
              <a:rPr lang="en-US" sz="1400" dirty="0" err="1"/>
              <a:t>infoMhs.nim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 </a:t>
            </a:r>
          </a:p>
          <a:p>
            <a:r>
              <a:rPr lang="en-US" sz="1400" dirty="0"/>
              <a:t>        if(M-&gt;</a:t>
            </a:r>
            <a:r>
              <a:rPr lang="en-US" sz="1400" dirty="0" err="1"/>
              <a:t>Nextmatkul</a:t>
            </a:r>
            <a:r>
              <a:rPr lang="en-US" sz="1400" dirty="0"/>
              <a:t> == NULL){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cout</a:t>
            </a:r>
            <a:r>
              <a:rPr lang="en-US" sz="1400" dirty="0"/>
              <a:t>&lt;&lt;"Mata Kuliah  :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"&lt;&lt;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cout&lt;&lt;"Kode         :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"&lt;&lt;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}else{ </a:t>
            </a:r>
          </a:p>
          <a:p>
            <a:r>
              <a:rPr lang="en-US" sz="1400" dirty="0"/>
              <a:t>            cout&lt;&lt;"Mata Kuliah  : "&lt;&lt;M-&gt;</a:t>
            </a:r>
            <a:r>
              <a:rPr lang="en-US" sz="1400" dirty="0" err="1"/>
              <a:t>Nextmatkul</a:t>
            </a:r>
            <a:r>
              <a:rPr lang="en-US" sz="1400" dirty="0"/>
              <a:t>-&gt;</a:t>
            </a:r>
            <a:r>
              <a:rPr lang="en-US" sz="1400" dirty="0" err="1"/>
              <a:t>infomatkul.nama_matkul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cout&lt;&lt;"Kode         : "&lt;&lt;M-&gt;</a:t>
            </a:r>
            <a:r>
              <a:rPr lang="en-US" sz="1400" dirty="0" err="1"/>
              <a:t>Nextmatkul</a:t>
            </a:r>
            <a:r>
              <a:rPr lang="en-US" sz="1400" dirty="0"/>
              <a:t>-&gt;</a:t>
            </a:r>
            <a:r>
              <a:rPr lang="en-US" sz="1400" dirty="0" err="1"/>
              <a:t>infomatkul.kode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cout&lt;&lt;"--------------------------------------"&lt;&lt;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M &lt;- M -&gt; </a:t>
            </a:r>
            <a:r>
              <a:rPr lang="en-US" sz="1400" dirty="0" err="1"/>
              <a:t>NextMhs</a:t>
            </a:r>
            <a:r>
              <a:rPr lang="en-US" sz="1400" dirty="0"/>
              <a:t>; 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50044" name="Freeform 1086"/>
          <p:cNvSpPr/>
          <p:nvPr/>
        </p:nvSpPr>
        <p:spPr bwMode="auto">
          <a:xfrm>
            <a:off x="16052417" y="602703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45" name="Freeform 1088"/>
          <p:cNvSpPr/>
          <p:nvPr/>
        </p:nvSpPr>
        <p:spPr bwMode="auto">
          <a:xfrm>
            <a:off x="17131402" y="5022940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46" name="Freeform 1089"/>
          <p:cNvSpPr/>
          <p:nvPr/>
        </p:nvSpPr>
        <p:spPr bwMode="auto">
          <a:xfrm>
            <a:off x="17185549" y="2825045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47" name="Freeform 914"/>
          <p:cNvSpPr/>
          <p:nvPr/>
        </p:nvSpPr>
        <p:spPr bwMode="auto">
          <a:xfrm>
            <a:off x="11723146" y="1613137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48" name="Freeform 1081"/>
          <p:cNvSpPr/>
          <p:nvPr/>
        </p:nvSpPr>
        <p:spPr bwMode="auto">
          <a:xfrm>
            <a:off x="9094106" y="-922241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49" name="Freeform 1082"/>
          <p:cNvSpPr/>
          <p:nvPr/>
        </p:nvSpPr>
        <p:spPr bwMode="auto">
          <a:xfrm>
            <a:off x="9529221" y="1417874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50" name="Freeform 1083"/>
          <p:cNvSpPr/>
          <p:nvPr/>
        </p:nvSpPr>
        <p:spPr bwMode="auto">
          <a:xfrm>
            <a:off x="10172158" y="130412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51" name="Freeform 1084"/>
          <p:cNvSpPr/>
          <p:nvPr/>
        </p:nvSpPr>
        <p:spPr bwMode="auto">
          <a:xfrm>
            <a:off x="11246896" y="225662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52" name="Freeform 1082"/>
          <p:cNvSpPr/>
          <p:nvPr/>
        </p:nvSpPr>
        <p:spPr bwMode="auto">
          <a:xfrm>
            <a:off x="1140223" y="6902917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53" name="Freeform 1083"/>
          <p:cNvSpPr/>
          <p:nvPr/>
        </p:nvSpPr>
        <p:spPr bwMode="auto">
          <a:xfrm>
            <a:off x="249627" y="5648919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54" name="Freeform 1084"/>
          <p:cNvSpPr/>
          <p:nvPr/>
        </p:nvSpPr>
        <p:spPr bwMode="auto">
          <a:xfrm>
            <a:off x="3164385" y="6244248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0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0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39" grpId="0" animBg="1"/>
      <p:bldP spid="1050040" grpId="0"/>
      <p:bldP spid="1050041" grpId="0"/>
      <p:bldP spid="10500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55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56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57" name="MH_Entry_1"/>
          <p:cNvSpPr/>
          <p:nvPr>
            <p:custDataLst>
              <p:tags r:id="rId1"/>
            </p:custDataLst>
          </p:nvPr>
        </p:nvSpPr>
        <p:spPr>
          <a:xfrm>
            <a:off x="0" y="2797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Program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58" name="矩形 6"/>
          <p:cNvSpPr/>
          <p:nvPr/>
        </p:nvSpPr>
        <p:spPr>
          <a:xfrm>
            <a:off x="63982" y="387311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8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59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0" name="TextBox 32"/>
          <p:cNvSpPr txBox="1"/>
          <p:nvPr/>
        </p:nvSpPr>
        <p:spPr>
          <a:xfrm>
            <a:off x="367155" y="2294447"/>
            <a:ext cx="11478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Procedure </a:t>
            </a:r>
            <a:r>
              <a:rPr lang="en-US" sz="1400" dirty="0" err="1"/>
              <a:t>deleteAll</a:t>
            </a:r>
            <a:r>
              <a:rPr lang="en-US" sz="1400" dirty="0"/>
              <a:t>(out LM : </a:t>
            </a:r>
            <a:r>
              <a:rPr lang="en-US" sz="1400" dirty="0" err="1"/>
              <a:t>ListMhs</a:t>
            </a:r>
            <a:r>
              <a:rPr lang="en-US" sz="1400" dirty="0"/>
              <a:t> , LK : </a:t>
            </a:r>
            <a:r>
              <a:rPr lang="en-US" sz="1400" dirty="0" err="1"/>
              <a:t>ListMatkul</a:t>
            </a:r>
            <a:r>
              <a:rPr lang="en-US" sz="1400" dirty="0"/>
              <a:t>){</a:t>
            </a:r>
          </a:p>
          <a:p>
            <a:r>
              <a:rPr lang="en-US" sz="1400" dirty="0" err="1"/>
              <a:t>adr_Mahasiswa</a:t>
            </a:r>
            <a:r>
              <a:rPr lang="en-US" sz="1400" dirty="0"/>
              <a:t> M &lt;- </a:t>
            </a:r>
            <a:r>
              <a:rPr lang="en-US" sz="1400" dirty="0" err="1"/>
              <a:t>LM.firstMhs</a:t>
            </a:r>
            <a:r>
              <a:rPr lang="en-US" sz="1400" dirty="0"/>
              <a:t>; </a:t>
            </a:r>
          </a:p>
          <a:p>
            <a:r>
              <a:rPr lang="en-US" sz="1400" dirty="0"/>
              <a:t>    while (M != NULL)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adr_Mahasiswa</a:t>
            </a:r>
            <a:r>
              <a:rPr lang="en-US" sz="1400" dirty="0"/>
              <a:t> p &lt;- M; </a:t>
            </a:r>
          </a:p>
          <a:p>
            <a:r>
              <a:rPr lang="en-US" sz="1400" dirty="0"/>
              <a:t>        M &lt;- M-&gt;</a:t>
            </a:r>
            <a:r>
              <a:rPr lang="en-US" sz="1400" dirty="0" err="1"/>
              <a:t>NextMhs</a:t>
            </a:r>
            <a:r>
              <a:rPr lang="en-US" sz="1400" dirty="0"/>
              <a:t>; </a:t>
            </a:r>
          </a:p>
          <a:p>
            <a:r>
              <a:rPr lang="en-US" sz="1400" dirty="0"/>
              <a:t>        delete p; 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LM.firstMhs</a:t>
            </a:r>
            <a:r>
              <a:rPr lang="en-US" sz="1400" dirty="0"/>
              <a:t> = NULL;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50061" name="Freeform 1086"/>
          <p:cNvSpPr/>
          <p:nvPr/>
        </p:nvSpPr>
        <p:spPr bwMode="auto">
          <a:xfrm>
            <a:off x="16052417" y="602703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2" name="Freeform 1088"/>
          <p:cNvSpPr/>
          <p:nvPr/>
        </p:nvSpPr>
        <p:spPr bwMode="auto">
          <a:xfrm>
            <a:off x="17131402" y="5022940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3" name="Freeform 1089"/>
          <p:cNvSpPr/>
          <p:nvPr/>
        </p:nvSpPr>
        <p:spPr bwMode="auto">
          <a:xfrm>
            <a:off x="17185549" y="2825045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4" name="Freeform 914"/>
          <p:cNvSpPr/>
          <p:nvPr/>
        </p:nvSpPr>
        <p:spPr bwMode="auto">
          <a:xfrm>
            <a:off x="11723146" y="1613137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5" name="Freeform 1081"/>
          <p:cNvSpPr/>
          <p:nvPr/>
        </p:nvSpPr>
        <p:spPr bwMode="auto">
          <a:xfrm>
            <a:off x="9094106" y="-922241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6" name="Freeform 1082"/>
          <p:cNvSpPr/>
          <p:nvPr/>
        </p:nvSpPr>
        <p:spPr bwMode="auto">
          <a:xfrm>
            <a:off x="9529221" y="1417874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7" name="Freeform 1083"/>
          <p:cNvSpPr/>
          <p:nvPr/>
        </p:nvSpPr>
        <p:spPr bwMode="auto">
          <a:xfrm>
            <a:off x="10172158" y="130412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8" name="Freeform 1084"/>
          <p:cNvSpPr/>
          <p:nvPr/>
        </p:nvSpPr>
        <p:spPr bwMode="auto">
          <a:xfrm>
            <a:off x="11246896" y="225662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69" name="Freeform 1082"/>
          <p:cNvSpPr/>
          <p:nvPr/>
        </p:nvSpPr>
        <p:spPr bwMode="auto">
          <a:xfrm>
            <a:off x="1140223" y="6902917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70" name="Freeform 1083"/>
          <p:cNvSpPr/>
          <p:nvPr/>
        </p:nvSpPr>
        <p:spPr bwMode="auto">
          <a:xfrm>
            <a:off x="249627" y="5648919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71" name="Freeform 1084"/>
          <p:cNvSpPr/>
          <p:nvPr/>
        </p:nvSpPr>
        <p:spPr bwMode="auto">
          <a:xfrm>
            <a:off x="3164385" y="6244248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56" grpId="0" animBg="1"/>
      <p:bldP spid="1050057" grpId="0"/>
      <p:bldP spid="1050058" grpId="0"/>
      <p:bldP spid="10500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72" name="矩形 3"/>
          <p:cNvSpPr/>
          <p:nvPr/>
        </p:nvSpPr>
        <p:spPr>
          <a:xfrm>
            <a:off x="4336694" y="1769913"/>
            <a:ext cx="3530274" cy="1898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138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73" name="MH_Entry_1"/>
          <p:cNvSpPr/>
          <p:nvPr>
            <p:custDataLst>
              <p:tags r:id="rId1"/>
            </p:custDataLst>
          </p:nvPr>
        </p:nvSpPr>
        <p:spPr>
          <a:xfrm>
            <a:off x="4199183" y="3823312"/>
            <a:ext cx="3778403" cy="7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Main &amp; Output</a:t>
            </a:r>
            <a:endParaRPr lang="zh-CN" altLang="en-US" sz="32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74" name="矩形 5"/>
          <p:cNvSpPr/>
          <p:nvPr/>
        </p:nvSpPr>
        <p:spPr>
          <a:xfrm>
            <a:off x="4336694" y="4388314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Hasil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didapat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9" name="直接连接符 6"/>
          <p:cNvCxnSpPr>
            <a:cxnSpLocks/>
          </p:cNvCxnSpPr>
          <p:nvPr/>
        </p:nvCxnSpPr>
        <p:spPr>
          <a:xfrm flipH="1">
            <a:off x="4357089" y="4696457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直接连接符 7"/>
          <p:cNvCxnSpPr>
            <a:cxnSpLocks/>
          </p:cNvCxnSpPr>
          <p:nvPr/>
        </p:nvCxnSpPr>
        <p:spPr>
          <a:xfrm flipH="1">
            <a:off x="4357089" y="3876041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75" name="矩形 8"/>
          <p:cNvSpPr/>
          <p:nvPr/>
        </p:nvSpPr>
        <p:spPr>
          <a:xfrm>
            <a:off x="620746" y="377952"/>
            <a:ext cx="10961312" cy="5936169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076" name="Freeform 919"/>
          <p:cNvSpPr/>
          <p:nvPr/>
        </p:nvSpPr>
        <p:spPr bwMode="auto">
          <a:xfrm>
            <a:off x="1607984" y="989472"/>
            <a:ext cx="1209305" cy="1193341"/>
          </a:xfrm>
          <a:custGeom>
            <a:avLst/>
            <a:gdLst>
              <a:gd name="T0" fmla="*/ 126 w 200"/>
              <a:gd name="T1" fmla="*/ 191 h 197"/>
              <a:gd name="T2" fmla="*/ 125 w 200"/>
              <a:gd name="T3" fmla="*/ 191 h 197"/>
              <a:gd name="T4" fmla="*/ 125 w 200"/>
              <a:gd name="T5" fmla="*/ 182 h 197"/>
              <a:gd name="T6" fmla="*/ 133 w 200"/>
              <a:gd name="T7" fmla="*/ 182 h 197"/>
              <a:gd name="T8" fmla="*/ 134 w 200"/>
              <a:gd name="T9" fmla="*/ 182 h 197"/>
              <a:gd name="T10" fmla="*/ 137 w 200"/>
              <a:gd name="T11" fmla="*/ 178 h 197"/>
              <a:gd name="T12" fmla="*/ 137 w 200"/>
              <a:gd name="T13" fmla="*/ 178 h 197"/>
              <a:gd name="T14" fmla="*/ 136 w 200"/>
              <a:gd name="T15" fmla="*/ 169 h 197"/>
              <a:gd name="T16" fmla="*/ 145 w 200"/>
              <a:gd name="T17" fmla="*/ 169 h 197"/>
              <a:gd name="T18" fmla="*/ 146 w 200"/>
              <a:gd name="T19" fmla="*/ 169 h 197"/>
              <a:gd name="T20" fmla="*/ 150 w 200"/>
              <a:gd name="T21" fmla="*/ 165 h 197"/>
              <a:gd name="T22" fmla="*/ 149 w 200"/>
              <a:gd name="T23" fmla="*/ 164 h 197"/>
              <a:gd name="T24" fmla="*/ 149 w 200"/>
              <a:gd name="T25" fmla="*/ 155 h 197"/>
              <a:gd name="T26" fmla="*/ 158 w 200"/>
              <a:gd name="T27" fmla="*/ 155 h 197"/>
              <a:gd name="T28" fmla="*/ 158 w 200"/>
              <a:gd name="T29" fmla="*/ 156 h 197"/>
              <a:gd name="T30" fmla="*/ 162 w 200"/>
              <a:gd name="T31" fmla="*/ 151 h 197"/>
              <a:gd name="T32" fmla="*/ 162 w 200"/>
              <a:gd name="T33" fmla="*/ 150 h 197"/>
              <a:gd name="T34" fmla="*/ 161 w 200"/>
              <a:gd name="T35" fmla="*/ 142 h 197"/>
              <a:gd name="T36" fmla="*/ 170 w 200"/>
              <a:gd name="T37" fmla="*/ 141 h 197"/>
              <a:gd name="T38" fmla="*/ 171 w 200"/>
              <a:gd name="T39" fmla="*/ 142 h 197"/>
              <a:gd name="T40" fmla="*/ 175 w 200"/>
              <a:gd name="T41" fmla="*/ 137 h 197"/>
              <a:gd name="T42" fmla="*/ 174 w 200"/>
              <a:gd name="T43" fmla="*/ 136 h 197"/>
              <a:gd name="T44" fmla="*/ 174 w 200"/>
              <a:gd name="T45" fmla="*/ 128 h 197"/>
              <a:gd name="T46" fmla="*/ 183 w 200"/>
              <a:gd name="T47" fmla="*/ 127 h 197"/>
              <a:gd name="T48" fmla="*/ 183 w 200"/>
              <a:gd name="T49" fmla="*/ 128 h 197"/>
              <a:gd name="T50" fmla="*/ 187 w 200"/>
              <a:gd name="T51" fmla="*/ 123 h 197"/>
              <a:gd name="T52" fmla="*/ 187 w 200"/>
              <a:gd name="T53" fmla="*/ 122 h 197"/>
              <a:gd name="T54" fmla="*/ 186 w 200"/>
              <a:gd name="T55" fmla="*/ 114 h 197"/>
              <a:gd name="T56" fmla="*/ 195 w 200"/>
              <a:gd name="T57" fmla="*/ 113 h 197"/>
              <a:gd name="T58" fmla="*/ 196 w 200"/>
              <a:gd name="T59" fmla="*/ 114 h 197"/>
              <a:gd name="T60" fmla="*/ 200 w 200"/>
              <a:gd name="T61" fmla="*/ 109 h 197"/>
              <a:gd name="T62" fmla="*/ 79 w 200"/>
              <a:gd name="T63" fmla="*/ 0 h 197"/>
              <a:gd name="T64" fmla="*/ 0 w 200"/>
              <a:gd name="T65" fmla="*/ 88 h 197"/>
              <a:gd name="T66" fmla="*/ 121 w 200"/>
              <a:gd name="T67" fmla="*/ 197 h 197"/>
              <a:gd name="T68" fmla="*/ 126 w 200"/>
              <a:gd name="T69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97">
                <a:moveTo>
                  <a:pt x="126" y="191"/>
                </a:moveTo>
                <a:cubicBezTo>
                  <a:pt x="125" y="191"/>
                  <a:pt x="125" y="191"/>
                  <a:pt x="125" y="191"/>
                </a:cubicBezTo>
                <a:cubicBezTo>
                  <a:pt x="123" y="189"/>
                  <a:pt x="122" y="185"/>
                  <a:pt x="125" y="182"/>
                </a:cubicBezTo>
                <a:cubicBezTo>
                  <a:pt x="127" y="180"/>
                  <a:pt x="131" y="180"/>
                  <a:pt x="133" y="182"/>
                </a:cubicBezTo>
                <a:cubicBezTo>
                  <a:pt x="133" y="182"/>
                  <a:pt x="134" y="182"/>
                  <a:pt x="134" y="182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4" y="176"/>
                  <a:pt x="134" y="172"/>
                  <a:pt x="136" y="169"/>
                </a:cubicBezTo>
                <a:cubicBezTo>
                  <a:pt x="139" y="167"/>
                  <a:pt x="143" y="167"/>
                  <a:pt x="145" y="169"/>
                </a:cubicBezTo>
                <a:cubicBezTo>
                  <a:pt x="145" y="169"/>
                  <a:pt x="145" y="169"/>
                  <a:pt x="146" y="169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64"/>
                  <a:pt x="149" y="164"/>
                  <a:pt x="149" y="164"/>
                </a:cubicBezTo>
                <a:cubicBezTo>
                  <a:pt x="147" y="162"/>
                  <a:pt x="147" y="158"/>
                  <a:pt x="149" y="155"/>
                </a:cubicBezTo>
                <a:cubicBezTo>
                  <a:pt x="151" y="153"/>
                  <a:pt x="155" y="153"/>
                  <a:pt x="158" y="155"/>
                </a:cubicBezTo>
                <a:cubicBezTo>
                  <a:pt x="158" y="155"/>
                  <a:pt x="158" y="155"/>
                  <a:pt x="158" y="156"/>
                </a:cubicBezTo>
                <a:cubicBezTo>
                  <a:pt x="162" y="151"/>
                  <a:pt x="162" y="151"/>
                  <a:pt x="162" y="151"/>
                </a:cubicBezTo>
                <a:cubicBezTo>
                  <a:pt x="162" y="151"/>
                  <a:pt x="162" y="150"/>
                  <a:pt x="162" y="150"/>
                </a:cubicBezTo>
                <a:cubicBezTo>
                  <a:pt x="159" y="148"/>
                  <a:pt x="159" y="144"/>
                  <a:pt x="161" y="142"/>
                </a:cubicBezTo>
                <a:cubicBezTo>
                  <a:pt x="164" y="139"/>
                  <a:pt x="168" y="139"/>
                  <a:pt x="170" y="141"/>
                </a:cubicBezTo>
                <a:cubicBezTo>
                  <a:pt x="170" y="141"/>
                  <a:pt x="170" y="141"/>
                  <a:pt x="171" y="142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7"/>
                  <a:pt x="174" y="137"/>
                  <a:pt x="174" y="136"/>
                </a:cubicBezTo>
                <a:cubicBezTo>
                  <a:pt x="172" y="134"/>
                  <a:pt x="172" y="130"/>
                  <a:pt x="174" y="128"/>
                </a:cubicBezTo>
                <a:cubicBezTo>
                  <a:pt x="176" y="125"/>
                  <a:pt x="180" y="125"/>
                  <a:pt x="183" y="127"/>
                </a:cubicBezTo>
                <a:cubicBezTo>
                  <a:pt x="183" y="127"/>
                  <a:pt x="183" y="128"/>
                  <a:pt x="183" y="128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87" y="123"/>
                  <a:pt x="187" y="122"/>
                </a:cubicBezTo>
                <a:cubicBezTo>
                  <a:pt x="184" y="120"/>
                  <a:pt x="184" y="116"/>
                  <a:pt x="186" y="114"/>
                </a:cubicBezTo>
                <a:cubicBezTo>
                  <a:pt x="189" y="111"/>
                  <a:pt x="192" y="111"/>
                  <a:pt x="195" y="113"/>
                </a:cubicBezTo>
                <a:cubicBezTo>
                  <a:pt x="195" y="113"/>
                  <a:pt x="195" y="114"/>
                  <a:pt x="196" y="114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121" y="197"/>
                  <a:pt x="121" y="197"/>
                  <a:pt x="121" y="197"/>
                </a:cubicBezTo>
                <a:lnTo>
                  <a:pt x="126" y="191"/>
                </a:lnTo>
                <a:close/>
              </a:path>
            </a:pathLst>
          </a:custGeom>
          <a:solidFill>
            <a:srgbClr val="D0D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8" name="组合 10"/>
          <p:cNvGrpSpPr/>
          <p:nvPr/>
        </p:nvGrpSpPr>
        <p:grpSpPr>
          <a:xfrm>
            <a:off x="279952" y="162285"/>
            <a:ext cx="2177813" cy="1870498"/>
            <a:chOff x="571501" y="-28575"/>
            <a:chExt cx="2598737" cy="2232025"/>
          </a:xfrm>
        </p:grpSpPr>
        <p:sp>
          <p:nvSpPr>
            <p:cNvPr id="1050077" name="Freeform 1040"/>
            <p:cNvSpPr/>
            <p:nvPr/>
          </p:nvSpPr>
          <p:spPr bwMode="auto">
            <a:xfrm>
              <a:off x="571501" y="101600"/>
              <a:ext cx="2598737" cy="2101850"/>
            </a:xfrm>
            <a:custGeom>
              <a:avLst/>
              <a:gdLst>
                <a:gd name="T0" fmla="*/ 354 w 360"/>
                <a:gd name="T1" fmla="*/ 236 h 291"/>
                <a:gd name="T2" fmla="*/ 48 w 360"/>
                <a:gd name="T3" fmla="*/ 290 h 291"/>
                <a:gd name="T4" fmla="*/ 40 w 360"/>
                <a:gd name="T5" fmla="*/ 284 h 291"/>
                <a:gd name="T6" fmla="*/ 1 w 360"/>
                <a:gd name="T7" fmla="*/ 63 h 291"/>
                <a:gd name="T8" fmla="*/ 7 w 360"/>
                <a:gd name="T9" fmla="*/ 55 h 291"/>
                <a:gd name="T10" fmla="*/ 312 w 360"/>
                <a:gd name="T11" fmla="*/ 1 h 291"/>
                <a:gd name="T12" fmla="*/ 320 w 360"/>
                <a:gd name="T13" fmla="*/ 6 h 291"/>
                <a:gd name="T14" fmla="*/ 360 w 360"/>
                <a:gd name="T15" fmla="*/ 228 h 291"/>
                <a:gd name="T16" fmla="*/ 354 w 360"/>
                <a:gd name="T1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91">
                  <a:moveTo>
                    <a:pt x="354" y="236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44" y="291"/>
                    <a:pt x="41" y="288"/>
                    <a:pt x="40" y="28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59"/>
                    <a:pt x="3" y="56"/>
                    <a:pt x="7" y="55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16" y="0"/>
                    <a:pt x="320" y="3"/>
                    <a:pt x="320" y="6"/>
                  </a:cubicBezTo>
                  <a:cubicBezTo>
                    <a:pt x="360" y="228"/>
                    <a:pt x="360" y="228"/>
                    <a:pt x="360" y="228"/>
                  </a:cubicBezTo>
                  <a:cubicBezTo>
                    <a:pt x="360" y="231"/>
                    <a:pt x="358" y="235"/>
                    <a:pt x="354" y="2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78" name="Freeform 1041"/>
            <p:cNvSpPr/>
            <p:nvPr/>
          </p:nvSpPr>
          <p:spPr bwMode="auto">
            <a:xfrm>
              <a:off x="622301" y="144463"/>
              <a:ext cx="2490787" cy="1979613"/>
            </a:xfrm>
            <a:custGeom>
              <a:avLst/>
              <a:gdLst>
                <a:gd name="T0" fmla="*/ 1569 w 1569"/>
                <a:gd name="T1" fmla="*/ 1002 h 1247"/>
                <a:gd name="T2" fmla="*/ 182 w 1569"/>
                <a:gd name="T3" fmla="*/ 1247 h 1247"/>
                <a:gd name="T4" fmla="*/ 0 w 1569"/>
                <a:gd name="T5" fmla="*/ 246 h 1247"/>
                <a:gd name="T6" fmla="*/ 1391 w 1569"/>
                <a:gd name="T7" fmla="*/ 0 h 1247"/>
                <a:gd name="T8" fmla="*/ 1569 w 1569"/>
                <a:gd name="T9" fmla="*/ 10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9" h="1247">
                  <a:moveTo>
                    <a:pt x="1569" y="1002"/>
                  </a:moveTo>
                  <a:lnTo>
                    <a:pt x="182" y="1247"/>
                  </a:lnTo>
                  <a:lnTo>
                    <a:pt x="0" y="246"/>
                  </a:lnTo>
                  <a:lnTo>
                    <a:pt x="1391" y="0"/>
                  </a:lnTo>
                  <a:lnTo>
                    <a:pt x="1569" y="1002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79" name="Freeform 1042"/>
            <p:cNvSpPr/>
            <p:nvPr/>
          </p:nvSpPr>
          <p:spPr bwMode="auto">
            <a:xfrm>
              <a:off x="658813" y="93663"/>
              <a:ext cx="2409825" cy="1958975"/>
            </a:xfrm>
            <a:custGeom>
              <a:avLst/>
              <a:gdLst>
                <a:gd name="T0" fmla="*/ 334 w 334"/>
                <a:gd name="T1" fmla="*/ 219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3 h 271"/>
                <a:gd name="T8" fmla="*/ 39 w 334"/>
                <a:gd name="T9" fmla="*/ 271 h 271"/>
                <a:gd name="T10" fmla="*/ 334 w 334"/>
                <a:gd name="T11" fmla="*/ 21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9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3"/>
                    <a:pt x="152" y="52"/>
                    <a:pt x="152" y="52"/>
                  </a:cubicBezTo>
                  <a:cubicBezTo>
                    <a:pt x="152" y="52"/>
                    <a:pt x="105" y="17"/>
                    <a:pt x="0" y="53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9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0" name="Freeform 1043"/>
            <p:cNvSpPr/>
            <p:nvPr/>
          </p:nvSpPr>
          <p:spPr bwMode="auto">
            <a:xfrm>
              <a:off x="636588" y="-28575"/>
              <a:ext cx="2411412" cy="1958975"/>
            </a:xfrm>
            <a:custGeom>
              <a:avLst/>
              <a:gdLst>
                <a:gd name="T0" fmla="*/ 334 w 334"/>
                <a:gd name="T1" fmla="*/ 218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2 h 271"/>
                <a:gd name="T8" fmla="*/ 39 w 334"/>
                <a:gd name="T9" fmla="*/ 271 h 271"/>
                <a:gd name="T10" fmla="*/ 334 w 334"/>
                <a:gd name="T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2"/>
                    <a:pt x="152" y="52"/>
                    <a:pt x="152" y="52"/>
                  </a:cubicBezTo>
                  <a:cubicBezTo>
                    <a:pt x="152" y="52"/>
                    <a:pt x="105" y="17"/>
                    <a:pt x="0" y="52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1" name="Freeform 1044"/>
            <p:cNvSpPr/>
            <p:nvPr/>
          </p:nvSpPr>
          <p:spPr bwMode="auto">
            <a:xfrm>
              <a:off x="1733551" y="-28575"/>
              <a:ext cx="1314450" cy="1770063"/>
            </a:xfrm>
            <a:custGeom>
              <a:avLst/>
              <a:gdLst>
                <a:gd name="T0" fmla="*/ 143 w 182"/>
                <a:gd name="T1" fmla="*/ 0 h 245"/>
                <a:gd name="T2" fmla="*/ 0 w 182"/>
                <a:gd name="T3" fmla="*/ 52 h 245"/>
                <a:gd name="T4" fmla="*/ 34 w 182"/>
                <a:gd name="T5" fmla="*/ 245 h 245"/>
                <a:gd name="T6" fmla="*/ 182 w 182"/>
                <a:gd name="T7" fmla="*/ 218 h 245"/>
                <a:gd name="T8" fmla="*/ 143 w 182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45">
                  <a:moveTo>
                    <a:pt x="143" y="0"/>
                  </a:moveTo>
                  <a:cubicBezTo>
                    <a:pt x="32" y="2"/>
                    <a:pt x="0" y="52"/>
                    <a:pt x="0" y="52"/>
                  </a:cubicBezTo>
                  <a:cubicBezTo>
                    <a:pt x="34" y="245"/>
                    <a:pt x="34" y="245"/>
                    <a:pt x="34" y="245"/>
                  </a:cubicBezTo>
                  <a:cubicBezTo>
                    <a:pt x="182" y="218"/>
                    <a:pt x="182" y="218"/>
                    <a:pt x="182" y="218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9" name="组合 16"/>
          <p:cNvGrpSpPr/>
          <p:nvPr/>
        </p:nvGrpSpPr>
        <p:grpSpPr>
          <a:xfrm>
            <a:off x="9286533" y="368300"/>
            <a:ext cx="2324100" cy="2270125"/>
            <a:chOff x="4576763" y="-260350"/>
            <a:chExt cx="2324100" cy="2270125"/>
          </a:xfrm>
        </p:grpSpPr>
        <p:sp>
          <p:nvSpPr>
            <p:cNvPr id="1050082" name="Freeform 920"/>
            <p:cNvSpPr/>
            <p:nvPr/>
          </p:nvSpPr>
          <p:spPr bwMode="auto">
            <a:xfrm>
              <a:off x="5154613" y="498475"/>
              <a:ext cx="1400175" cy="1452563"/>
            </a:xfrm>
            <a:custGeom>
              <a:avLst/>
              <a:gdLst>
                <a:gd name="T0" fmla="*/ 5 w 194"/>
                <a:gd name="T1" fmla="*/ 131 h 201"/>
                <a:gd name="T2" fmla="*/ 6 w 194"/>
                <a:gd name="T3" fmla="*/ 130 h 201"/>
                <a:gd name="T4" fmla="*/ 14 w 194"/>
                <a:gd name="T5" fmla="*/ 129 h 201"/>
                <a:gd name="T6" fmla="*/ 15 w 194"/>
                <a:gd name="T7" fmla="*/ 138 h 201"/>
                <a:gd name="T8" fmla="*/ 15 w 194"/>
                <a:gd name="T9" fmla="*/ 139 h 201"/>
                <a:gd name="T10" fmla="*/ 19 w 194"/>
                <a:gd name="T11" fmla="*/ 142 h 201"/>
                <a:gd name="T12" fmla="*/ 19 w 194"/>
                <a:gd name="T13" fmla="*/ 141 h 201"/>
                <a:gd name="T14" fmla="*/ 28 w 194"/>
                <a:gd name="T15" fmla="*/ 140 h 201"/>
                <a:gd name="T16" fmla="*/ 29 w 194"/>
                <a:gd name="T17" fmla="*/ 149 h 201"/>
                <a:gd name="T18" fmla="*/ 28 w 194"/>
                <a:gd name="T19" fmla="*/ 150 h 201"/>
                <a:gd name="T20" fmla="*/ 33 w 194"/>
                <a:gd name="T21" fmla="*/ 154 h 201"/>
                <a:gd name="T22" fmla="*/ 34 w 194"/>
                <a:gd name="T23" fmla="*/ 153 h 201"/>
                <a:gd name="T24" fmla="*/ 42 w 194"/>
                <a:gd name="T25" fmla="*/ 152 h 201"/>
                <a:gd name="T26" fmla="*/ 43 w 194"/>
                <a:gd name="T27" fmla="*/ 161 h 201"/>
                <a:gd name="T28" fmla="*/ 43 w 194"/>
                <a:gd name="T29" fmla="*/ 161 h 201"/>
                <a:gd name="T30" fmla="*/ 48 w 194"/>
                <a:gd name="T31" fmla="*/ 165 h 201"/>
                <a:gd name="T32" fmla="*/ 48 w 194"/>
                <a:gd name="T33" fmla="*/ 165 h 201"/>
                <a:gd name="T34" fmla="*/ 57 w 194"/>
                <a:gd name="T35" fmla="*/ 164 h 201"/>
                <a:gd name="T36" fmla="*/ 58 w 194"/>
                <a:gd name="T37" fmla="*/ 172 h 201"/>
                <a:gd name="T38" fmla="*/ 57 w 194"/>
                <a:gd name="T39" fmla="*/ 173 h 201"/>
                <a:gd name="T40" fmla="*/ 62 w 194"/>
                <a:gd name="T41" fmla="*/ 177 h 201"/>
                <a:gd name="T42" fmla="*/ 63 w 194"/>
                <a:gd name="T43" fmla="*/ 176 h 201"/>
                <a:gd name="T44" fmla="*/ 71 w 194"/>
                <a:gd name="T45" fmla="*/ 176 h 201"/>
                <a:gd name="T46" fmla="*/ 72 w 194"/>
                <a:gd name="T47" fmla="*/ 184 h 201"/>
                <a:gd name="T48" fmla="*/ 72 w 194"/>
                <a:gd name="T49" fmla="*/ 185 h 201"/>
                <a:gd name="T50" fmla="*/ 77 w 194"/>
                <a:gd name="T51" fmla="*/ 189 h 201"/>
                <a:gd name="T52" fmla="*/ 77 w 194"/>
                <a:gd name="T53" fmla="*/ 188 h 201"/>
                <a:gd name="T54" fmla="*/ 86 w 194"/>
                <a:gd name="T55" fmla="*/ 187 h 201"/>
                <a:gd name="T56" fmla="*/ 87 w 194"/>
                <a:gd name="T57" fmla="*/ 196 h 201"/>
                <a:gd name="T58" fmla="*/ 86 w 194"/>
                <a:gd name="T59" fmla="*/ 196 h 201"/>
                <a:gd name="T60" fmla="*/ 92 w 194"/>
                <a:gd name="T61" fmla="*/ 201 h 201"/>
                <a:gd name="T62" fmla="*/ 194 w 194"/>
                <a:gd name="T63" fmla="*/ 74 h 201"/>
                <a:gd name="T64" fmla="*/ 102 w 194"/>
                <a:gd name="T65" fmla="*/ 0 h 201"/>
                <a:gd name="T66" fmla="*/ 0 w 194"/>
                <a:gd name="T67" fmla="*/ 127 h 201"/>
                <a:gd name="T68" fmla="*/ 5 w 194"/>
                <a:gd name="T69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5" y="131"/>
                  </a:moveTo>
                  <a:cubicBezTo>
                    <a:pt x="5" y="131"/>
                    <a:pt x="5" y="130"/>
                    <a:pt x="6" y="130"/>
                  </a:cubicBezTo>
                  <a:cubicBezTo>
                    <a:pt x="8" y="128"/>
                    <a:pt x="12" y="127"/>
                    <a:pt x="14" y="129"/>
                  </a:cubicBezTo>
                  <a:cubicBezTo>
                    <a:pt x="17" y="131"/>
                    <a:pt x="17" y="135"/>
                    <a:pt x="15" y="138"/>
                  </a:cubicBezTo>
                  <a:cubicBezTo>
                    <a:pt x="15" y="138"/>
                    <a:pt x="15" y="138"/>
                    <a:pt x="15" y="139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1"/>
                    <a:pt x="19" y="141"/>
                  </a:cubicBezTo>
                  <a:cubicBezTo>
                    <a:pt x="21" y="139"/>
                    <a:pt x="25" y="138"/>
                    <a:pt x="28" y="140"/>
                  </a:cubicBezTo>
                  <a:cubicBezTo>
                    <a:pt x="30" y="143"/>
                    <a:pt x="31" y="146"/>
                    <a:pt x="29" y="149"/>
                  </a:cubicBezTo>
                  <a:cubicBezTo>
                    <a:pt x="29" y="149"/>
                    <a:pt x="28" y="149"/>
                    <a:pt x="28" y="15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3"/>
                    <a:pt x="34" y="153"/>
                    <a:pt x="34" y="153"/>
                  </a:cubicBezTo>
                  <a:cubicBezTo>
                    <a:pt x="36" y="150"/>
                    <a:pt x="40" y="150"/>
                    <a:pt x="42" y="152"/>
                  </a:cubicBezTo>
                  <a:cubicBezTo>
                    <a:pt x="45" y="154"/>
                    <a:pt x="45" y="158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50" y="162"/>
                    <a:pt x="54" y="162"/>
                    <a:pt x="57" y="164"/>
                  </a:cubicBezTo>
                  <a:cubicBezTo>
                    <a:pt x="60" y="166"/>
                    <a:pt x="60" y="170"/>
                    <a:pt x="58" y="172"/>
                  </a:cubicBezTo>
                  <a:cubicBezTo>
                    <a:pt x="58" y="173"/>
                    <a:pt x="57" y="173"/>
                    <a:pt x="57" y="173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3" y="177"/>
                    <a:pt x="63" y="176"/>
                  </a:cubicBezTo>
                  <a:cubicBezTo>
                    <a:pt x="65" y="174"/>
                    <a:pt x="69" y="173"/>
                    <a:pt x="71" y="176"/>
                  </a:cubicBezTo>
                  <a:cubicBezTo>
                    <a:pt x="74" y="178"/>
                    <a:pt x="74" y="182"/>
                    <a:pt x="72" y="184"/>
                  </a:cubicBezTo>
                  <a:cubicBezTo>
                    <a:pt x="72" y="184"/>
                    <a:pt x="72" y="185"/>
                    <a:pt x="72" y="18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7" y="189"/>
                    <a:pt x="77" y="188"/>
                    <a:pt x="77" y="188"/>
                  </a:cubicBezTo>
                  <a:cubicBezTo>
                    <a:pt x="79" y="186"/>
                    <a:pt x="83" y="185"/>
                    <a:pt x="86" y="187"/>
                  </a:cubicBezTo>
                  <a:cubicBezTo>
                    <a:pt x="89" y="189"/>
                    <a:pt x="89" y="193"/>
                    <a:pt x="87" y="196"/>
                  </a:cubicBezTo>
                  <a:cubicBezTo>
                    <a:pt x="87" y="196"/>
                    <a:pt x="86" y="196"/>
                    <a:pt x="86" y="196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127"/>
                    <a:pt x="0" y="127"/>
                    <a:pt x="0" y="127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3" name="Freeform 1045"/>
            <p:cNvSpPr>
              <a:spLocks noEditPoints="1"/>
            </p:cNvSpPr>
            <p:nvPr/>
          </p:nvSpPr>
          <p:spPr bwMode="auto">
            <a:xfrm>
              <a:off x="4576763" y="-260350"/>
              <a:ext cx="2324100" cy="2270125"/>
            </a:xfrm>
            <a:custGeom>
              <a:avLst/>
              <a:gdLst>
                <a:gd name="T0" fmla="*/ 0 w 1464"/>
                <a:gd name="T1" fmla="*/ 1006 h 1430"/>
                <a:gd name="T2" fmla="*/ 1464 w 1464"/>
                <a:gd name="T3" fmla="*/ 1430 h 1430"/>
                <a:gd name="T4" fmla="*/ 319 w 1464"/>
                <a:gd name="T5" fmla="*/ 0 h 1430"/>
                <a:gd name="T6" fmla="*/ 0 w 1464"/>
                <a:gd name="T7" fmla="*/ 1006 h 1430"/>
                <a:gd name="T8" fmla="*/ 337 w 1464"/>
                <a:gd name="T9" fmla="*/ 824 h 1430"/>
                <a:gd name="T10" fmla="*/ 432 w 1464"/>
                <a:gd name="T11" fmla="*/ 510 h 1430"/>
                <a:gd name="T12" fmla="*/ 792 w 1464"/>
                <a:gd name="T13" fmla="*/ 956 h 1430"/>
                <a:gd name="T14" fmla="*/ 337 w 1464"/>
                <a:gd name="T15" fmla="*/ 824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4" h="1430">
                  <a:moveTo>
                    <a:pt x="0" y="1006"/>
                  </a:moveTo>
                  <a:lnTo>
                    <a:pt x="1464" y="1430"/>
                  </a:lnTo>
                  <a:lnTo>
                    <a:pt x="319" y="0"/>
                  </a:lnTo>
                  <a:lnTo>
                    <a:pt x="0" y="1006"/>
                  </a:lnTo>
                  <a:close/>
                  <a:moveTo>
                    <a:pt x="337" y="824"/>
                  </a:moveTo>
                  <a:lnTo>
                    <a:pt x="432" y="510"/>
                  </a:lnTo>
                  <a:lnTo>
                    <a:pt x="792" y="956"/>
                  </a:lnTo>
                  <a:lnTo>
                    <a:pt x="337" y="8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4" name="Freeform 1046"/>
            <p:cNvSpPr/>
            <p:nvPr/>
          </p:nvSpPr>
          <p:spPr bwMode="auto">
            <a:xfrm>
              <a:off x="6526213" y="1704975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2 w 41"/>
                <a:gd name="T3" fmla="*/ 0 h 37"/>
                <a:gd name="T4" fmla="*/ 41 w 41"/>
                <a:gd name="T5" fmla="*/ 10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2" y="0"/>
                  </a:lnTo>
                  <a:lnTo>
                    <a:pt x="41" y="10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5" name="Freeform 1047"/>
            <p:cNvSpPr/>
            <p:nvPr/>
          </p:nvSpPr>
          <p:spPr bwMode="auto">
            <a:xfrm>
              <a:off x="6483350" y="16557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6" name="Freeform 1048"/>
            <p:cNvSpPr/>
            <p:nvPr/>
          </p:nvSpPr>
          <p:spPr bwMode="auto">
            <a:xfrm>
              <a:off x="6438900" y="1604963"/>
              <a:ext cx="73025" cy="57150"/>
            </a:xfrm>
            <a:custGeom>
              <a:avLst/>
              <a:gdLst>
                <a:gd name="T0" fmla="*/ 0 w 46"/>
                <a:gd name="T1" fmla="*/ 32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32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7" name="Freeform 1049"/>
            <p:cNvSpPr/>
            <p:nvPr/>
          </p:nvSpPr>
          <p:spPr bwMode="auto">
            <a:xfrm>
              <a:off x="6403975" y="1554163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6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8" name="Freeform 1050"/>
            <p:cNvSpPr/>
            <p:nvPr/>
          </p:nvSpPr>
          <p:spPr bwMode="auto">
            <a:xfrm>
              <a:off x="6288088" y="1511300"/>
              <a:ext cx="144462" cy="114300"/>
            </a:xfrm>
            <a:custGeom>
              <a:avLst/>
              <a:gdLst>
                <a:gd name="T0" fmla="*/ 0 w 91"/>
                <a:gd name="T1" fmla="*/ 63 h 72"/>
                <a:gd name="T2" fmla="*/ 82 w 91"/>
                <a:gd name="T3" fmla="*/ 0 h 72"/>
                <a:gd name="T4" fmla="*/ 91 w 91"/>
                <a:gd name="T5" fmla="*/ 4 h 72"/>
                <a:gd name="T6" fmla="*/ 4 w 91"/>
                <a:gd name="T7" fmla="*/ 72 h 72"/>
                <a:gd name="T8" fmla="*/ 0 w 91"/>
                <a:gd name="T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0" y="63"/>
                  </a:moveTo>
                  <a:lnTo>
                    <a:pt x="82" y="0"/>
                  </a:lnTo>
                  <a:lnTo>
                    <a:pt x="91" y="4"/>
                  </a:lnTo>
                  <a:lnTo>
                    <a:pt x="4" y="72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89" name="Freeform 1051"/>
            <p:cNvSpPr/>
            <p:nvPr/>
          </p:nvSpPr>
          <p:spPr bwMode="auto">
            <a:xfrm>
              <a:off x="6324600" y="14605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0" name="Freeform 1052"/>
            <p:cNvSpPr/>
            <p:nvPr/>
          </p:nvSpPr>
          <p:spPr bwMode="auto">
            <a:xfrm>
              <a:off x="6280150" y="1409700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1" name="Freeform 1053"/>
            <p:cNvSpPr/>
            <p:nvPr/>
          </p:nvSpPr>
          <p:spPr bwMode="auto">
            <a:xfrm>
              <a:off x="6245225" y="13589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2" name="Freeform 1054"/>
            <p:cNvSpPr/>
            <p:nvPr/>
          </p:nvSpPr>
          <p:spPr bwMode="auto">
            <a:xfrm>
              <a:off x="6200775" y="1308100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3" name="Freeform 1055"/>
            <p:cNvSpPr/>
            <p:nvPr/>
          </p:nvSpPr>
          <p:spPr bwMode="auto">
            <a:xfrm>
              <a:off x="6086475" y="1257300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1 w 91"/>
                <a:gd name="T3" fmla="*/ 0 h 78"/>
                <a:gd name="T4" fmla="*/ 91 w 91"/>
                <a:gd name="T5" fmla="*/ 9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4" name="Freeform 1056"/>
            <p:cNvSpPr/>
            <p:nvPr/>
          </p:nvSpPr>
          <p:spPr bwMode="auto">
            <a:xfrm>
              <a:off x="6121400" y="1214438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4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5" name="Freeform 1057"/>
            <p:cNvSpPr/>
            <p:nvPr/>
          </p:nvSpPr>
          <p:spPr bwMode="auto">
            <a:xfrm>
              <a:off x="6086475" y="116363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6" name="Freeform 1058"/>
            <p:cNvSpPr/>
            <p:nvPr/>
          </p:nvSpPr>
          <p:spPr bwMode="auto">
            <a:xfrm>
              <a:off x="6042025" y="11128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7" name="Freeform 1059"/>
            <p:cNvSpPr/>
            <p:nvPr/>
          </p:nvSpPr>
          <p:spPr bwMode="auto">
            <a:xfrm>
              <a:off x="6007101" y="10620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1 w 41"/>
                <a:gd name="T3" fmla="*/ 0 h 37"/>
                <a:gd name="T4" fmla="*/ 41 w 41"/>
                <a:gd name="T5" fmla="*/ 9 h 37"/>
                <a:gd name="T6" fmla="*/ 4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8" name="Freeform 1060"/>
            <p:cNvSpPr/>
            <p:nvPr/>
          </p:nvSpPr>
          <p:spPr bwMode="auto">
            <a:xfrm>
              <a:off x="5891213" y="1011238"/>
              <a:ext cx="136525" cy="115888"/>
            </a:xfrm>
            <a:custGeom>
              <a:avLst/>
              <a:gdLst>
                <a:gd name="T0" fmla="*/ 0 w 86"/>
                <a:gd name="T1" fmla="*/ 69 h 73"/>
                <a:gd name="T2" fmla="*/ 82 w 86"/>
                <a:gd name="T3" fmla="*/ 0 h 73"/>
                <a:gd name="T4" fmla="*/ 86 w 86"/>
                <a:gd name="T5" fmla="*/ 10 h 73"/>
                <a:gd name="T6" fmla="*/ 4 w 86"/>
                <a:gd name="T7" fmla="*/ 73 h 73"/>
                <a:gd name="T8" fmla="*/ 0 w 86"/>
                <a:gd name="T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3">
                  <a:moveTo>
                    <a:pt x="0" y="69"/>
                  </a:moveTo>
                  <a:lnTo>
                    <a:pt x="82" y="0"/>
                  </a:lnTo>
                  <a:lnTo>
                    <a:pt x="86" y="10"/>
                  </a:lnTo>
                  <a:lnTo>
                    <a:pt x="4" y="73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099" name="Freeform 1061"/>
            <p:cNvSpPr/>
            <p:nvPr/>
          </p:nvSpPr>
          <p:spPr bwMode="auto">
            <a:xfrm>
              <a:off x="5927726" y="962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0" name="Freeform 1062"/>
            <p:cNvSpPr/>
            <p:nvPr/>
          </p:nvSpPr>
          <p:spPr bwMode="auto">
            <a:xfrm>
              <a:off x="5883276" y="911225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1" name="Freeform 1063"/>
            <p:cNvSpPr/>
            <p:nvPr/>
          </p:nvSpPr>
          <p:spPr bwMode="auto">
            <a:xfrm>
              <a:off x="5848351" y="860425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1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2" name="Freeform 1064"/>
            <p:cNvSpPr/>
            <p:nvPr/>
          </p:nvSpPr>
          <p:spPr bwMode="auto">
            <a:xfrm>
              <a:off x="5803901" y="8175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3" name="Freeform 1065"/>
            <p:cNvSpPr/>
            <p:nvPr/>
          </p:nvSpPr>
          <p:spPr bwMode="auto">
            <a:xfrm>
              <a:off x="5689601" y="766763"/>
              <a:ext cx="144462" cy="115888"/>
            </a:xfrm>
            <a:custGeom>
              <a:avLst/>
              <a:gdLst>
                <a:gd name="T0" fmla="*/ 0 w 91"/>
                <a:gd name="T1" fmla="*/ 63 h 73"/>
                <a:gd name="T2" fmla="*/ 81 w 91"/>
                <a:gd name="T3" fmla="*/ 0 h 73"/>
                <a:gd name="T4" fmla="*/ 91 w 91"/>
                <a:gd name="T5" fmla="*/ 9 h 73"/>
                <a:gd name="T6" fmla="*/ 4 w 91"/>
                <a:gd name="T7" fmla="*/ 73 h 73"/>
                <a:gd name="T8" fmla="*/ 0 w 91"/>
                <a:gd name="T9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3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4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4" name="Freeform 1066"/>
            <p:cNvSpPr/>
            <p:nvPr/>
          </p:nvSpPr>
          <p:spPr bwMode="auto">
            <a:xfrm>
              <a:off x="5724526" y="7159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5" name="Freeform 1067"/>
            <p:cNvSpPr/>
            <p:nvPr/>
          </p:nvSpPr>
          <p:spPr bwMode="auto">
            <a:xfrm>
              <a:off x="5689601" y="665163"/>
              <a:ext cx="63500" cy="57150"/>
            </a:xfrm>
            <a:custGeom>
              <a:avLst/>
              <a:gdLst>
                <a:gd name="T0" fmla="*/ 0 w 40"/>
                <a:gd name="T1" fmla="*/ 27 h 36"/>
                <a:gd name="T2" fmla="*/ 31 w 40"/>
                <a:gd name="T3" fmla="*/ 0 h 36"/>
                <a:gd name="T4" fmla="*/ 40 w 40"/>
                <a:gd name="T5" fmla="*/ 9 h 36"/>
                <a:gd name="T6" fmla="*/ 4 w 40"/>
                <a:gd name="T7" fmla="*/ 36 h 36"/>
                <a:gd name="T8" fmla="*/ 0 w 40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6" name="Freeform 1068"/>
            <p:cNvSpPr/>
            <p:nvPr/>
          </p:nvSpPr>
          <p:spPr bwMode="auto">
            <a:xfrm>
              <a:off x="5645151" y="614363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7" name="Freeform 1069"/>
            <p:cNvSpPr/>
            <p:nvPr/>
          </p:nvSpPr>
          <p:spPr bwMode="auto">
            <a:xfrm>
              <a:off x="5602288" y="563563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9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8" name="Freeform 1070"/>
            <p:cNvSpPr/>
            <p:nvPr/>
          </p:nvSpPr>
          <p:spPr bwMode="auto">
            <a:xfrm>
              <a:off x="5486401" y="512763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7 w 91"/>
                <a:gd name="T3" fmla="*/ 0 h 78"/>
                <a:gd name="T4" fmla="*/ 91 w 91"/>
                <a:gd name="T5" fmla="*/ 10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7" y="0"/>
                  </a:lnTo>
                  <a:lnTo>
                    <a:pt x="91" y="10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09" name="Freeform 1071"/>
            <p:cNvSpPr/>
            <p:nvPr/>
          </p:nvSpPr>
          <p:spPr bwMode="auto">
            <a:xfrm>
              <a:off x="5530851" y="469900"/>
              <a:ext cx="63500" cy="58738"/>
            </a:xfrm>
            <a:custGeom>
              <a:avLst/>
              <a:gdLst>
                <a:gd name="T0" fmla="*/ 0 w 40"/>
                <a:gd name="T1" fmla="*/ 27 h 37"/>
                <a:gd name="T2" fmla="*/ 31 w 40"/>
                <a:gd name="T3" fmla="*/ 0 h 37"/>
                <a:gd name="T4" fmla="*/ 40 w 40"/>
                <a:gd name="T5" fmla="*/ 9 h 37"/>
                <a:gd name="T6" fmla="*/ 4 w 40"/>
                <a:gd name="T7" fmla="*/ 37 h 37"/>
                <a:gd name="T8" fmla="*/ 0 w 4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0" name="Freeform 1072"/>
            <p:cNvSpPr/>
            <p:nvPr/>
          </p:nvSpPr>
          <p:spPr bwMode="auto">
            <a:xfrm>
              <a:off x="5486401" y="419100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1" name="Freeform 1073"/>
            <p:cNvSpPr/>
            <p:nvPr/>
          </p:nvSpPr>
          <p:spPr bwMode="auto">
            <a:xfrm>
              <a:off x="5443538" y="368300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10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10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2" name="Freeform 1074"/>
            <p:cNvSpPr/>
            <p:nvPr/>
          </p:nvSpPr>
          <p:spPr bwMode="auto">
            <a:xfrm>
              <a:off x="5407026" y="31908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3" name="Freeform 1075"/>
            <p:cNvSpPr/>
            <p:nvPr/>
          </p:nvSpPr>
          <p:spPr bwMode="auto">
            <a:xfrm>
              <a:off x="5292726" y="268288"/>
              <a:ext cx="136525" cy="122238"/>
            </a:xfrm>
            <a:custGeom>
              <a:avLst/>
              <a:gdLst>
                <a:gd name="T0" fmla="*/ 0 w 86"/>
                <a:gd name="T1" fmla="*/ 68 h 77"/>
                <a:gd name="T2" fmla="*/ 81 w 86"/>
                <a:gd name="T3" fmla="*/ 0 h 77"/>
                <a:gd name="T4" fmla="*/ 86 w 86"/>
                <a:gd name="T5" fmla="*/ 9 h 77"/>
                <a:gd name="T6" fmla="*/ 4 w 86"/>
                <a:gd name="T7" fmla="*/ 77 h 77"/>
                <a:gd name="T8" fmla="*/ 0 w 86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7">
                  <a:moveTo>
                    <a:pt x="0" y="68"/>
                  </a:moveTo>
                  <a:lnTo>
                    <a:pt x="81" y="0"/>
                  </a:lnTo>
                  <a:lnTo>
                    <a:pt x="86" y="9"/>
                  </a:lnTo>
                  <a:lnTo>
                    <a:pt x="4" y="7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4" name="Freeform 1076"/>
            <p:cNvSpPr/>
            <p:nvPr/>
          </p:nvSpPr>
          <p:spPr bwMode="auto">
            <a:xfrm>
              <a:off x="5327651" y="217488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5" name="Freeform 1077"/>
            <p:cNvSpPr/>
            <p:nvPr/>
          </p:nvSpPr>
          <p:spPr bwMode="auto">
            <a:xfrm>
              <a:off x="5284788" y="166688"/>
              <a:ext cx="71437" cy="57150"/>
            </a:xfrm>
            <a:custGeom>
              <a:avLst/>
              <a:gdLst>
                <a:gd name="T0" fmla="*/ 0 w 45"/>
                <a:gd name="T1" fmla="*/ 32 h 36"/>
                <a:gd name="T2" fmla="*/ 36 w 45"/>
                <a:gd name="T3" fmla="*/ 0 h 36"/>
                <a:gd name="T4" fmla="*/ 45 w 45"/>
                <a:gd name="T5" fmla="*/ 9 h 36"/>
                <a:gd name="T6" fmla="*/ 9 w 45"/>
                <a:gd name="T7" fmla="*/ 36 h 36"/>
                <a:gd name="T8" fmla="*/ 0 w 45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0" y="32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6" name="Freeform 1078"/>
            <p:cNvSpPr/>
            <p:nvPr/>
          </p:nvSpPr>
          <p:spPr bwMode="auto">
            <a:xfrm>
              <a:off x="5248276" y="1238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2 w 41"/>
                <a:gd name="T3" fmla="*/ 0 h 36"/>
                <a:gd name="T4" fmla="*/ 41 w 41"/>
                <a:gd name="T5" fmla="*/ 4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7" name="Freeform 1079"/>
            <p:cNvSpPr/>
            <p:nvPr/>
          </p:nvSpPr>
          <p:spPr bwMode="auto">
            <a:xfrm>
              <a:off x="5205413" y="73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18" name="Freeform 1080"/>
            <p:cNvSpPr/>
            <p:nvPr/>
          </p:nvSpPr>
          <p:spPr bwMode="auto">
            <a:xfrm>
              <a:off x="5089526" y="22225"/>
              <a:ext cx="144462" cy="115888"/>
            </a:xfrm>
            <a:custGeom>
              <a:avLst/>
              <a:gdLst>
                <a:gd name="T0" fmla="*/ 0 w 91"/>
                <a:gd name="T1" fmla="*/ 64 h 73"/>
                <a:gd name="T2" fmla="*/ 82 w 91"/>
                <a:gd name="T3" fmla="*/ 0 h 73"/>
                <a:gd name="T4" fmla="*/ 91 w 91"/>
                <a:gd name="T5" fmla="*/ 9 h 73"/>
                <a:gd name="T6" fmla="*/ 9 w 91"/>
                <a:gd name="T7" fmla="*/ 73 h 73"/>
                <a:gd name="T8" fmla="*/ 0 w 91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4"/>
                  </a:moveTo>
                  <a:lnTo>
                    <a:pt x="82" y="0"/>
                  </a:lnTo>
                  <a:lnTo>
                    <a:pt x="91" y="9"/>
                  </a:lnTo>
                  <a:lnTo>
                    <a:pt x="9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119" name="Freeform 1086"/>
          <p:cNvSpPr/>
          <p:nvPr/>
        </p:nvSpPr>
        <p:spPr bwMode="auto">
          <a:xfrm>
            <a:off x="8594726" y="554355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0" name="组合 83"/>
          <p:cNvGrpSpPr/>
          <p:nvPr/>
        </p:nvGrpSpPr>
        <p:grpSpPr>
          <a:xfrm>
            <a:off x="3636350" y="347652"/>
            <a:ext cx="729175" cy="1452562"/>
            <a:chOff x="6065666" y="-1586705"/>
            <a:chExt cx="1400175" cy="2789237"/>
          </a:xfrm>
        </p:grpSpPr>
        <p:sp>
          <p:nvSpPr>
            <p:cNvPr id="1050120" name="Freeform 1017"/>
            <p:cNvSpPr/>
            <p:nvPr/>
          </p:nvSpPr>
          <p:spPr bwMode="auto">
            <a:xfrm>
              <a:off x="6592716" y="189707"/>
              <a:ext cx="873125" cy="715963"/>
            </a:xfrm>
            <a:custGeom>
              <a:avLst/>
              <a:gdLst>
                <a:gd name="T0" fmla="*/ 550 w 550"/>
                <a:gd name="T1" fmla="*/ 23 h 451"/>
                <a:gd name="T2" fmla="*/ 546 w 550"/>
                <a:gd name="T3" fmla="*/ 0 h 451"/>
                <a:gd name="T4" fmla="*/ 0 w 550"/>
                <a:gd name="T5" fmla="*/ 160 h 451"/>
                <a:gd name="T6" fmla="*/ 9 w 550"/>
                <a:gd name="T7" fmla="*/ 187 h 451"/>
                <a:gd name="T8" fmla="*/ 250 w 550"/>
                <a:gd name="T9" fmla="*/ 451 h 451"/>
                <a:gd name="T10" fmla="*/ 496 w 550"/>
                <a:gd name="T11" fmla="*/ 378 h 451"/>
                <a:gd name="T12" fmla="*/ 550 w 550"/>
                <a:gd name="T13" fmla="*/ 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451">
                  <a:moveTo>
                    <a:pt x="550" y="23"/>
                  </a:moveTo>
                  <a:lnTo>
                    <a:pt x="546" y="0"/>
                  </a:lnTo>
                  <a:lnTo>
                    <a:pt x="0" y="160"/>
                  </a:lnTo>
                  <a:lnTo>
                    <a:pt x="9" y="187"/>
                  </a:lnTo>
                  <a:lnTo>
                    <a:pt x="250" y="451"/>
                  </a:lnTo>
                  <a:lnTo>
                    <a:pt x="496" y="378"/>
                  </a:lnTo>
                  <a:lnTo>
                    <a:pt x="550" y="23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21" name="Freeform 1018"/>
            <p:cNvSpPr/>
            <p:nvPr/>
          </p:nvSpPr>
          <p:spPr bwMode="auto">
            <a:xfrm>
              <a:off x="6989591" y="789782"/>
              <a:ext cx="390525" cy="412750"/>
            </a:xfrm>
            <a:custGeom>
              <a:avLst/>
              <a:gdLst>
                <a:gd name="T0" fmla="*/ 46 w 54"/>
                <a:gd name="T1" fmla="*/ 49 h 57"/>
                <a:gd name="T2" fmla="*/ 54 w 54"/>
                <a:gd name="T3" fmla="*/ 0 h 57"/>
                <a:gd name="T4" fmla="*/ 0 w 54"/>
                <a:gd name="T5" fmla="*/ 16 h 57"/>
                <a:gd name="T6" fmla="*/ 34 w 54"/>
                <a:gd name="T7" fmla="*/ 53 h 57"/>
                <a:gd name="T8" fmla="*/ 46 w 54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46" y="4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8" y="57"/>
                    <a:pt x="45" y="55"/>
                    <a:pt x="46" y="4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22" name="Freeform 1019"/>
            <p:cNvSpPr/>
            <p:nvPr/>
          </p:nvSpPr>
          <p:spPr bwMode="auto">
            <a:xfrm>
              <a:off x="6592716" y="384970"/>
              <a:ext cx="549275" cy="520700"/>
            </a:xfrm>
            <a:custGeom>
              <a:avLst/>
              <a:gdLst>
                <a:gd name="T0" fmla="*/ 59 w 346"/>
                <a:gd name="T1" fmla="*/ 18 h 328"/>
                <a:gd name="T2" fmla="*/ 0 w 346"/>
                <a:gd name="T3" fmla="*/ 37 h 328"/>
                <a:gd name="T4" fmla="*/ 9 w 346"/>
                <a:gd name="T5" fmla="*/ 64 h 328"/>
                <a:gd name="T6" fmla="*/ 250 w 346"/>
                <a:gd name="T7" fmla="*/ 328 h 328"/>
                <a:gd name="T8" fmla="*/ 346 w 346"/>
                <a:gd name="T9" fmla="*/ 296 h 328"/>
                <a:gd name="T10" fmla="*/ 169 w 346"/>
                <a:gd name="T11" fmla="*/ 0 h 328"/>
                <a:gd name="T12" fmla="*/ 59 w 346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28">
                  <a:moveTo>
                    <a:pt x="59" y="18"/>
                  </a:moveTo>
                  <a:lnTo>
                    <a:pt x="0" y="37"/>
                  </a:lnTo>
                  <a:lnTo>
                    <a:pt x="9" y="64"/>
                  </a:lnTo>
                  <a:lnTo>
                    <a:pt x="250" y="328"/>
                  </a:lnTo>
                  <a:lnTo>
                    <a:pt x="346" y="296"/>
                  </a:lnTo>
                  <a:lnTo>
                    <a:pt x="169" y="0"/>
                  </a:lnTo>
                  <a:lnTo>
                    <a:pt x="59" y="18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23" name="Freeform 1020"/>
            <p:cNvSpPr/>
            <p:nvPr/>
          </p:nvSpPr>
          <p:spPr bwMode="auto">
            <a:xfrm>
              <a:off x="6303791" y="-727868"/>
              <a:ext cx="1025525" cy="1192213"/>
            </a:xfrm>
            <a:custGeom>
              <a:avLst/>
              <a:gdLst>
                <a:gd name="T0" fmla="*/ 0 w 646"/>
                <a:gd name="T1" fmla="*/ 137 h 751"/>
                <a:gd name="T2" fmla="*/ 187 w 646"/>
                <a:gd name="T3" fmla="*/ 751 h 751"/>
                <a:gd name="T4" fmla="*/ 646 w 646"/>
                <a:gd name="T5" fmla="*/ 615 h 751"/>
                <a:gd name="T6" fmla="*/ 455 w 646"/>
                <a:gd name="T7" fmla="*/ 0 h 751"/>
                <a:gd name="T8" fmla="*/ 0 w 646"/>
                <a:gd name="T9" fmla="*/ 13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51">
                  <a:moveTo>
                    <a:pt x="0" y="137"/>
                  </a:moveTo>
                  <a:lnTo>
                    <a:pt x="187" y="751"/>
                  </a:lnTo>
                  <a:lnTo>
                    <a:pt x="646" y="615"/>
                  </a:lnTo>
                  <a:lnTo>
                    <a:pt x="455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24" name="Freeform 1021"/>
            <p:cNvSpPr/>
            <p:nvPr/>
          </p:nvSpPr>
          <p:spPr bwMode="auto">
            <a:xfrm>
              <a:off x="6975304" y="-770730"/>
              <a:ext cx="490537" cy="1033463"/>
            </a:xfrm>
            <a:custGeom>
              <a:avLst/>
              <a:gdLst>
                <a:gd name="T0" fmla="*/ 0 w 309"/>
                <a:gd name="T1" fmla="*/ 36 h 651"/>
                <a:gd name="T2" fmla="*/ 187 w 309"/>
                <a:gd name="T3" fmla="*/ 651 h 651"/>
                <a:gd name="T4" fmla="*/ 309 w 309"/>
                <a:gd name="T5" fmla="*/ 614 h 651"/>
                <a:gd name="T6" fmla="*/ 119 w 309"/>
                <a:gd name="T7" fmla="*/ 0 h 651"/>
                <a:gd name="T8" fmla="*/ 0 w 309"/>
                <a:gd name="T9" fmla="*/ 3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51">
                  <a:moveTo>
                    <a:pt x="0" y="36"/>
                  </a:moveTo>
                  <a:lnTo>
                    <a:pt x="187" y="651"/>
                  </a:lnTo>
                  <a:lnTo>
                    <a:pt x="309" y="614"/>
                  </a:lnTo>
                  <a:lnTo>
                    <a:pt x="119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25" name="Freeform 1022"/>
            <p:cNvSpPr/>
            <p:nvPr/>
          </p:nvSpPr>
          <p:spPr bwMode="auto">
            <a:xfrm>
              <a:off x="6303791" y="-589755"/>
              <a:ext cx="557212" cy="1054100"/>
            </a:xfrm>
            <a:custGeom>
              <a:avLst/>
              <a:gdLst>
                <a:gd name="T0" fmla="*/ 0 w 351"/>
                <a:gd name="T1" fmla="*/ 50 h 664"/>
                <a:gd name="T2" fmla="*/ 187 w 351"/>
                <a:gd name="T3" fmla="*/ 664 h 664"/>
                <a:gd name="T4" fmla="*/ 351 w 351"/>
                <a:gd name="T5" fmla="*/ 614 h 664"/>
                <a:gd name="T6" fmla="*/ 164 w 351"/>
                <a:gd name="T7" fmla="*/ 0 h 664"/>
                <a:gd name="T8" fmla="*/ 0 w 351"/>
                <a:gd name="T9" fmla="*/ 5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664">
                  <a:moveTo>
                    <a:pt x="0" y="50"/>
                  </a:moveTo>
                  <a:lnTo>
                    <a:pt x="187" y="664"/>
                  </a:lnTo>
                  <a:lnTo>
                    <a:pt x="351" y="614"/>
                  </a:lnTo>
                  <a:lnTo>
                    <a:pt x="16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26" name="Freeform 1023"/>
            <p:cNvSpPr/>
            <p:nvPr/>
          </p:nvSpPr>
          <p:spPr bwMode="auto">
            <a:xfrm>
              <a:off x="6065666" y="-1586705"/>
              <a:ext cx="989012" cy="736600"/>
            </a:xfrm>
            <a:custGeom>
              <a:avLst/>
              <a:gdLst>
                <a:gd name="T0" fmla="*/ 16 w 137"/>
                <a:gd name="T1" fmla="*/ 95 h 102"/>
                <a:gd name="T2" fmla="*/ 1 w 137"/>
                <a:gd name="T3" fmla="*/ 43 h 102"/>
                <a:gd name="T4" fmla="*/ 7 w 137"/>
                <a:gd name="T5" fmla="*/ 32 h 102"/>
                <a:gd name="T6" fmla="*/ 109 w 137"/>
                <a:gd name="T7" fmla="*/ 1 h 102"/>
                <a:gd name="T8" fmla="*/ 120 w 137"/>
                <a:gd name="T9" fmla="*/ 7 h 102"/>
                <a:gd name="T10" fmla="*/ 136 w 137"/>
                <a:gd name="T11" fmla="*/ 59 h 102"/>
                <a:gd name="T12" fmla="*/ 130 w 137"/>
                <a:gd name="T13" fmla="*/ 70 h 102"/>
                <a:gd name="T14" fmla="*/ 28 w 137"/>
                <a:gd name="T15" fmla="*/ 101 h 102"/>
                <a:gd name="T16" fmla="*/ 16 w 137"/>
                <a:gd name="T17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02">
                  <a:moveTo>
                    <a:pt x="16" y="95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38"/>
                    <a:pt x="2" y="33"/>
                    <a:pt x="7" y="3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4" y="0"/>
                    <a:pt x="119" y="2"/>
                    <a:pt x="120" y="7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7" y="64"/>
                    <a:pt x="135" y="69"/>
                    <a:pt x="130" y="7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3" y="102"/>
                    <a:pt x="18" y="100"/>
                    <a:pt x="16" y="9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27" name="Freeform 1024"/>
            <p:cNvSpPr/>
            <p:nvPr/>
          </p:nvSpPr>
          <p:spPr bwMode="auto">
            <a:xfrm>
              <a:off x="6167266" y="-1212055"/>
              <a:ext cx="1003300" cy="730250"/>
            </a:xfrm>
            <a:custGeom>
              <a:avLst/>
              <a:gdLst>
                <a:gd name="T0" fmla="*/ 0 w 632"/>
                <a:gd name="T1" fmla="*/ 160 h 460"/>
                <a:gd name="T2" fmla="*/ 91 w 632"/>
                <a:gd name="T3" fmla="*/ 460 h 460"/>
                <a:gd name="T4" fmla="*/ 632 w 632"/>
                <a:gd name="T5" fmla="*/ 301 h 460"/>
                <a:gd name="T6" fmla="*/ 546 w 632"/>
                <a:gd name="T7" fmla="*/ 0 h 460"/>
                <a:gd name="T8" fmla="*/ 0 w 632"/>
                <a:gd name="T9" fmla="*/ 1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60">
                  <a:moveTo>
                    <a:pt x="0" y="160"/>
                  </a:moveTo>
                  <a:lnTo>
                    <a:pt x="91" y="460"/>
                  </a:lnTo>
                  <a:lnTo>
                    <a:pt x="632" y="301"/>
                  </a:lnTo>
                  <a:lnTo>
                    <a:pt x="546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28" name="Freeform 1025"/>
            <p:cNvSpPr/>
            <p:nvPr/>
          </p:nvSpPr>
          <p:spPr bwMode="auto">
            <a:xfrm>
              <a:off x="6167266" y="-1037430"/>
              <a:ext cx="419100" cy="555625"/>
            </a:xfrm>
            <a:custGeom>
              <a:avLst/>
              <a:gdLst>
                <a:gd name="T0" fmla="*/ 0 w 264"/>
                <a:gd name="T1" fmla="*/ 50 h 350"/>
                <a:gd name="T2" fmla="*/ 91 w 264"/>
                <a:gd name="T3" fmla="*/ 350 h 350"/>
                <a:gd name="T4" fmla="*/ 264 w 264"/>
                <a:gd name="T5" fmla="*/ 300 h 350"/>
                <a:gd name="T6" fmla="*/ 173 w 264"/>
                <a:gd name="T7" fmla="*/ 0 h 350"/>
                <a:gd name="T8" fmla="*/ 0 w 264"/>
                <a:gd name="T9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50">
                  <a:moveTo>
                    <a:pt x="0" y="50"/>
                  </a:moveTo>
                  <a:lnTo>
                    <a:pt x="91" y="350"/>
                  </a:lnTo>
                  <a:lnTo>
                    <a:pt x="264" y="300"/>
                  </a:lnTo>
                  <a:lnTo>
                    <a:pt x="17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129" name="Freeform 1088"/>
          <p:cNvSpPr/>
          <p:nvPr/>
        </p:nvSpPr>
        <p:spPr bwMode="auto">
          <a:xfrm>
            <a:off x="9673711" y="4539458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30" name="Freeform 1089"/>
          <p:cNvSpPr/>
          <p:nvPr/>
        </p:nvSpPr>
        <p:spPr bwMode="auto">
          <a:xfrm>
            <a:off x="9727858" y="234156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1" name="组合 67"/>
          <p:cNvGrpSpPr/>
          <p:nvPr/>
        </p:nvGrpSpPr>
        <p:grpSpPr>
          <a:xfrm>
            <a:off x="2130848" y="4839199"/>
            <a:ext cx="1466071" cy="1997998"/>
            <a:chOff x="420688" y="2182813"/>
            <a:chExt cx="1955800" cy="2665413"/>
          </a:xfrm>
        </p:grpSpPr>
        <p:sp>
          <p:nvSpPr>
            <p:cNvPr id="1050131" name="Freeform 1026"/>
            <p:cNvSpPr/>
            <p:nvPr/>
          </p:nvSpPr>
          <p:spPr bwMode="auto">
            <a:xfrm>
              <a:off x="1033463" y="3395663"/>
              <a:ext cx="382587" cy="469900"/>
            </a:xfrm>
            <a:custGeom>
              <a:avLst/>
              <a:gdLst>
                <a:gd name="T0" fmla="*/ 118 w 241"/>
                <a:gd name="T1" fmla="*/ 296 h 296"/>
                <a:gd name="T2" fmla="*/ 0 w 241"/>
                <a:gd name="T3" fmla="*/ 233 h 296"/>
                <a:gd name="T4" fmla="*/ 127 w 241"/>
                <a:gd name="T5" fmla="*/ 0 h 296"/>
                <a:gd name="T6" fmla="*/ 241 w 241"/>
                <a:gd name="T7" fmla="*/ 69 h 296"/>
                <a:gd name="T8" fmla="*/ 118 w 241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96">
                  <a:moveTo>
                    <a:pt x="118" y="296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241" y="69"/>
                  </a:lnTo>
                  <a:lnTo>
                    <a:pt x="118" y="296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32" name="Freeform 1027"/>
            <p:cNvSpPr/>
            <p:nvPr/>
          </p:nvSpPr>
          <p:spPr bwMode="auto">
            <a:xfrm>
              <a:off x="1033463" y="3395663"/>
              <a:ext cx="296862" cy="419100"/>
            </a:xfrm>
            <a:custGeom>
              <a:avLst/>
              <a:gdLst>
                <a:gd name="T0" fmla="*/ 59 w 187"/>
                <a:gd name="T1" fmla="*/ 264 h 264"/>
                <a:gd name="T2" fmla="*/ 0 w 187"/>
                <a:gd name="T3" fmla="*/ 233 h 264"/>
                <a:gd name="T4" fmla="*/ 127 w 187"/>
                <a:gd name="T5" fmla="*/ 0 h 264"/>
                <a:gd name="T6" fmla="*/ 187 w 187"/>
                <a:gd name="T7" fmla="*/ 37 h 264"/>
                <a:gd name="T8" fmla="*/ 59 w 187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64">
                  <a:moveTo>
                    <a:pt x="59" y="264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187" y="37"/>
                  </a:lnTo>
                  <a:lnTo>
                    <a:pt x="59" y="264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33" name="Freeform 1028"/>
            <p:cNvSpPr/>
            <p:nvPr/>
          </p:nvSpPr>
          <p:spPr bwMode="auto">
            <a:xfrm>
              <a:off x="831851" y="2182813"/>
              <a:ext cx="1544637" cy="1546225"/>
            </a:xfrm>
            <a:custGeom>
              <a:avLst/>
              <a:gdLst>
                <a:gd name="T0" fmla="*/ 189 w 214"/>
                <a:gd name="T1" fmla="*/ 152 h 214"/>
                <a:gd name="T2" fmla="*/ 61 w 214"/>
                <a:gd name="T3" fmla="*/ 189 h 214"/>
                <a:gd name="T4" fmla="*/ 25 w 214"/>
                <a:gd name="T5" fmla="*/ 61 h 214"/>
                <a:gd name="T6" fmla="*/ 152 w 214"/>
                <a:gd name="T7" fmla="*/ 25 h 214"/>
                <a:gd name="T8" fmla="*/ 189 w 214"/>
                <a:gd name="T9" fmla="*/ 1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189" y="152"/>
                  </a:moveTo>
                  <a:cubicBezTo>
                    <a:pt x="164" y="197"/>
                    <a:pt x="107" y="214"/>
                    <a:pt x="61" y="189"/>
                  </a:cubicBezTo>
                  <a:cubicBezTo>
                    <a:pt x="16" y="164"/>
                    <a:pt x="0" y="107"/>
                    <a:pt x="25" y="61"/>
                  </a:cubicBezTo>
                  <a:cubicBezTo>
                    <a:pt x="49" y="16"/>
                    <a:pt x="106" y="0"/>
                    <a:pt x="152" y="25"/>
                  </a:cubicBezTo>
                  <a:cubicBezTo>
                    <a:pt x="197" y="50"/>
                    <a:pt x="214" y="106"/>
                    <a:pt x="189" y="152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34" name="Freeform 1029"/>
            <p:cNvSpPr/>
            <p:nvPr/>
          </p:nvSpPr>
          <p:spPr bwMode="auto">
            <a:xfrm>
              <a:off x="982663" y="2333625"/>
              <a:ext cx="1235075" cy="1236663"/>
            </a:xfrm>
            <a:custGeom>
              <a:avLst/>
              <a:gdLst>
                <a:gd name="T0" fmla="*/ 151 w 171"/>
                <a:gd name="T1" fmla="*/ 122 h 171"/>
                <a:gd name="T2" fmla="*/ 49 w 171"/>
                <a:gd name="T3" fmla="*/ 151 h 171"/>
                <a:gd name="T4" fmla="*/ 20 w 171"/>
                <a:gd name="T5" fmla="*/ 49 h 171"/>
                <a:gd name="T6" fmla="*/ 122 w 171"/>
                <a:gd name="T7" fmla="*/ 20 h 171"/>
                <a:gd name="T8" fmla="*/ 151 w 171"/>
                <a:gd name="T9" fmla="*/ 12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51" y="122"/>
                  </a:moveTo>
                  <a:cubicBezTo>
                    <a:pt x="131" y="158"/>
                    <a:pt x="86" y="171"/>
                    <a:pt x="49" y="151"/>
                  </a:cubicBezTo>
                  <a:cubicBezTo>
                    <a:pt x="13" y="131"/>
                    <a:pt x="0" y="86"/>
                    <a:pt x="20" y="49"/>
                  </a:cubicBezTo>
                  <a:cubicBezTo>
                    <a:pt x="40" y="13"/>
                    <a:pt x="85" y="0"/>
                    <a:pt x="122" y="20"/>
                  </a:cubicBezTo>
                  <a:cubicBezTo>
                    <a:pt x="158" y="40"/>
                    <a:pt x="171" y="86"/>
                    <a:pt x="151" y="122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35" name="Freeform 1030"/>
            <p:cNvSpPr/>
            <p:nvPr/>
          </p:nvSpPr>
          <p:spPr bwMode="auto">
            <a:xfrm>
              <a:off x="1033463" y="2384425"/>
              <a:ext cx="1139825" cy="1141413"/>
            </a:xfrm>
            <a:custGeom>
              <a:avLst/>
              <a:gdLst>
                <a:gd name="T0" fmla="*/ 139 w 158"/>
                <a:gd name="T1" fmla="*/ 112 h 158"/>
                <a:gd name="T2" fmla="*/ 45 w 158"/>
                <a:gd name="T3" fmla="*/ 139 h 158"/>
                <a:gd name="T4" fmla="*/ 18 w 158"/>
                <a:gd name="T5" fmla="*/ 45 h 158"/>
                <a:gd name="T6" fmla="*/ 112 w 158"/>
                <a:gd name="T7" fmla="*/ 18 h 158"/>
                <a:gd name="T8" fmla="*/ 139 w 158"/>
                <a:gd name="T9" fmla="*/ 1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139" y="112"/>
                  </a:moveTo>
                  <a:cubicBezTo>
                    <a:pt x="121" y="145"/>
                    <a:pt x="79" y="158"/>
                    <a:pt x="45" y="139"/>
                  </a:cubicBezTo>
                  <a:cubicBezTo>
                    <a:pt x="12" y="121"/>
                    <a:pt x="0" y="79"/>
                    <a:pt x="18" y="45"/>
                  </a:cubicBezTo>
                  <a:cubicBezTo>
                    <a:pt x="36" y="12"/>
                    <a:pt x="78" y="0"/>
                    <a:pt x="112" y="18"/>
                  </a:cubicBezTo>
                  <a:cubicBezTo>
                    <a:pt x="145" y="36"/>
                    <a:pt x="158" y="79"/>
                    <a:pt x="139" y="112"/>
                  </a:cubicBez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36" name="Freeform 1031"/>
            <p:cNvSpPr/>
            <p:nvPr/>
          </p:nvSpPr>
          <p:spPr bwMode="auto">
            <a:xfrm>
              <a:off x="1106488" y="2457450"/>
              <a:ext cx="987425" cy="989013"/>
            </a:xfrm>
            <a:custGeom>
              <a:avLst/>
              <a:gdLst>
                <a:gd name="T0" fmla="*/ 121 w 137"/>
                <a:gd name="T1" fmla="*/ 98 h 137"/>
                <a:gd name="T2" fmla="*/ 40 w 137"/>
                <a:gd name="T3" fmla="*/ 121 h 137"/>
                <a:gd name="T4" fmla="*/ 16 w 137"/>
                <a:gd name="T5" fmla="*/ 40 h 137"/>
                <a:gd name="T6" fmla="*/ 97 w 137"/>
                <a:gd name="T7" fmla="*/ 16 h 137"/>
                <a:gd name="T8" fmla="*/ 121 w 137"/>
                <a:gd name="T9" fmla="*/ 9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21" y="98"/>
                  </a:moveTo>
                  <a:cubicBezTo>
                    <a:pt x="105" y="127"/>
                    <a:pt x="69" y="137"/>
                    <a:pt x="40" y="121"/>
                  </a:cubicBezTo>
                  <a:cubicBezTo>
                    <a:pt x="11" y="105"/>
                    <a:pt x="0" y="69"/>
                    <a:pt x="16" y="40"/>
                  </a:cubicBezTo>
                  <a:cubicBezTo>
                    <a:pt x="32" y="11"/>
                    <a:pt x="68" y="0"/>
                    <a:pt x="97" y="16"/>
                  </a:cubicBezTo>
                  <a:cubicBezTo>
                    <a:pt x="126" y="32"/>
                    <a:pt x="137" y="69"/>
                    <a:pt x="121" y="98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37" name="Freeform 1032"/>
            <p:cNvSpPr/>
            <p:nvPr/>
          </p:nvSpPr>
          <p:spPr bwMode="auto">
            <a:xfrm>
              <a:off x="1697038" y="2644775"/>
              <a:ext cx="317500" cy="506413"/>
            </a:xfrm>
            <a:custGeom>
              <a:avLst/>
              <a:gdLst>
                <a:gd name="T0" fmla="*/ 20 w 44"/>
                <a:gd name="T1" fmla="*/ 67 h 70"/>
                <a:gd name="T2" fmla="*/ 16 w 44"/>
                <a:gd name="T3" fmla="*/ 55 h 70"/>
                <a:gd name="T4" fmla="*/ 6 w 44"/>
                <a:gd name="T5" fmla="*/ 18 h 70"/>
                <a:gd name="T6" fmla="*/ 2 w 44"/>
                <a:gd name="T7" fmla="*/ 5 h 70"/>
                <a:gd name="T8" fmla="*/ 14 w 44"/>
                <a:gd name="T9" fmla="*/ 2 h 70"/>
                <a:gd name="T10" fmla="*/ 32 w 44"/>
                <a:gd name="T11" fmla="*/ 64 h 70"/>
                <a:gd name="T12" fmla="*/ 20 w 44"/>
                <a:gd name="T13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0">
                  <a:moveTo>
                    <a:pt x="20" y="67"/>
                  </a:moveTo>
                  <a:cubicBezTo>
                    <a:pt x="16" y="65"/>
                    <a:pt x="14" y="59"/>
                    <a:pt x="16" y="55"/>
                  </a:cubicBezTo>
                  <a:cubicBezTo>
                    <a:pt x="24" y="42"/>
                    <a:pt x="19" y="25"/>
                    <a:pt x="6" y="18"/>
                  </a:cubicBezTo>
                  <a:cubicBezTo>
                    <a:pt x="1" y="15"/>
                    <a:pt x="0" y="10"/>
                    <a:pt x="2" y="5"/>
                  </a:cubicBezTo>
                  <a:cubicBezTo>
                    <a:pt x="4" y="1"/>
                    <a:pt x="10" y="0"/>
                    <a:pt x="14" y="2"/>
                  </a:cubicBezTo>
                  <a:cubicBezTo>
                    <a:pt x="36" y="14"/>
                    <a:pt x="44" y="42"/>
                    <a:pt x="32" y="64"/>
                  </a:cubicBezTo>
                  <a:cubicBezTo>
                    <a:pt x="30" y="68"/>
                    <a:pt x="24" y="70"/>
                    <a:pt x="2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38" name="Freeform 1033"/>
            <p:cNvSpPr/>
            <p:nvPr/>
          </p:nvSpPr>
          <p:spPr bwMode="auto">
            <a:xfrm>
              <a:off x="1712913" y="3143250"/>
              <a:ext cx="142875" cy="144463"/>
            </a:xfrm>
            <a:custGeom>
              <a:avLst/>
              <a:gdLst>
                <a:gd name="T0" fmla="*/ 17 w 20"/>
                <a:gd name="T1" fmla="*/ 14 h 20"/>
                <a:gd name="T2" fmla="*/ 6 w 20"/>
                <a:gd name="T3" fmla="*/ 17 h 20"/>
                <a:gd name="T4" fmla="*/ 2 w 20"/>
                <a:gd name="T5" fmla="*/ 6 h 20"/>
                <a:gd name="T6" fmla="*/ 14 w 20"/>
                <a:gd name="T7" fmla="*/ 2 h 20"/>
                <a:gd name="T8" fmla="*/ 17 w 20"/>
                <a:gd name="T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4"/>
                  </a:moveTo>
                  <a:cubicBezTo>
                    <a:pt x="15" y="18"/>
                    <a:pt x="10" y="20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18" y="5"/>
                    <a:pt x="20" y="10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39" name="Freeform 1034"/>
            <p:cNvSpPr/>
            <p:nvPr/>
          </p:nvSpPr>
          <p:spPr bwMode="auto">
            <a:xfrm>
              <a:off x="449263" y="3641725"/>
              <a:ext cx="909637" cy="1149350"/>
            </a:xfrm>
            <a:custGeom>
              <a:avLst/>
              <a:gdLst>
                <a:gd name="T0" fmla="*/ 250 w 573"/>
                <a:gd name="T1" fmla="*/ 724 h 724"/>
                <a:gd name="T2" fmla="*/ 0 w 573"/>
                <a:gd name="T3" fmla="*/ 587 h 724"/>
                <a:gd name="T4" fmla="*/ 323 w 573"/>
                <a:gd name="T5" fmla="*/ 0 h 724"/>
                <a:gd name="T6" fmla="*/ 573 w 573"/>
                <a:gd name="T7" fmla="*/ 137 h 724"/>
                <a:gd name="T8" fmla="*/ 250 w 573"/>
                <a:gd name="T9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724">
                  <a:moveTo>
                    <a:pt x="250" y="724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573" y="137"/>
                  </a:lnTo>
                  <a:lnTo>
                    <a:pt x="250" y="7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40" name="Freeform 1035"/>
            <p:cNvSpPr/>
            <p:nvPr/>
          </p:nvSpPr>
          <p:spPr bwMode="auto">
            <a:xfrm>
              <a:off x="449263" y="3641725"/>
              <a:ext cx="722312" cy="1047750"/>
            </a:xfrm>
            <a:custGeom>
              <a:avLst/>
              <a:gdLst>
                <a:gd name="T0" fmla="*/ 132 w 455"/>
                <a:gd name="T1" fmla="*/ 660 h 660"/>
                <a:gd name="T2" fmla="*/ 0 w 455"/>
                <a:gd name="T3" fmla="*/ 587 h 660"/>
                <a:gd name="T4" fmla="*/ 323 w 455"/>
                <a:gd name="T5" fmla="*/ 0 h 660"/>
                <a:gd name="T6" fmla="*/ 455 w 455"/>
                <a:gd name="T7" fmla="*/ 73 h 660"/>
                <a:gd name="T8" fmla="*/ 132 w 45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0">
                  <a:moveTo>
                    <a:pt x="132" y="660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455" y="73"/>
                  </a:lnTo>
                  <a:lnTo>
                    <a:pt x="132" y="660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41" name="Freeform 1036"/>
            <p:cNvSpPr/>
            <p:nvPr/>
          </p:nvSpPr>
          <p:spPr bwMode="auto">
            <a:xfrm>
              <a:off x="874713" y="3641725"/>
              <a:ext cx="484187" cy="376238"/>
            </a:xfrm>
            <a:custGeom>
              <a:avLst/>
              <a:gdLst>
                <a:gd name="T0" fmla="*/ 250 w 305"/>
                <a:gd name="T1" fmla="*/ 237 h 237"/>
                <a:gd name="T2" fmla="*/ 0 w 305"/>
                <a:gd name="T3" fmla="*/ 100 h 237"/>
                <a:gd name="T4" fmla="*/ 55 w 305"/>
                <a:gd name="T5" fmla="*/ 0 h 237"/>
                <a:gd name="T6" fmla="*/ 305 w 305"/>
                <a:gd name="T7" fmla="*/ 137 h 237"/>
                <a:gd name="T8" fmla="*/ 250 w 305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37">
                  <a:moveTo>
                    <a:pt x="250" y="237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305" y="137"/>
                  </a:lnTo>
                  <a:lnTo>
                    <a:pt x="250" y="237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42" name="Freeform 1037"/>
            <p:cNvSpPr/>
            <p:nvPr/>
          </p:nvSpPr>
          <p:spPr bwMode="auto">
            <a:xfrm>
              <a:off x="874713" y="3641725"/>
              <a:ext cx="296862" cy="274638"/>
            </a:xfrm>
            <a:custGeom>
              <a:avLst/>
              <a:gdLst>
                <a:gd name="T0" fmla="*/ 132 w 187"/>
                <a:gd name="T1" fmla="*/ 173 h 173"/>
                <a:gd name="T2" fmla="*/ 0 w 187"/>
                <a:gd name="T3" fmla="*/ 100 h 173"/>
                <a:gd name="T4" fmla="*/ 55 w 187"/>
                <a:gd name="T5" fmla="*/ 0 h 173"/>
                <a:gd name="T6" fmla="*/ 187 w 187"/>
                <a:gd name="T7" fmla="*/ 73 h 173"/>
                <a:gd name="T8" fmla="*/ 132 w 187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73">
                  <a:moveTo>
                    <a:pt x="132" y="173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187" y="73"/>
                  </a:lnTo>
                  <a:lnTo>
                    <a:pt x="132" y="173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43" name="Freeform 1038"/>
            <p:cNvSpPr/>
            <p:nvPr/>
          </p:nvSpPr>
          <p:spPr bwMode="auto">
            <a:xfrm>
              <a:off x="420688" y="4522788"/>
              <a:ext cx="454025" cy="325438"/>
            </a:xfrm>
            <a:custGeom>
              <a:avLst/>
              <a:gdLst>
                <a:gd name="T0" fmla="*/ 245 w 286"/>
                <a:gd name="T1" fmla="*/ 205 h 205"/>
                <a:gd name="T2" fmla="*/ 0 w 286"/>
                <a:gd name="T3" fmla="*/ 69 h 205"/>
                <a:gd name="T4" fmla="*/ 36 w 286"/>
                <a:gd name="T5" fmla="*/ 0 h 205"/>
                <a:gd name="T6" fmla="*/ 286 w 286"/>
                <a:gd name="T7" fmla="*/ 137 h 205"/>
                <a:gd name="T8" fmla="*/ 245 w 286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05">
                  <a:moveTo>
                    <a:pt x="245" y="205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286" y="137"/>
                  </a:lnTo>
                  <a:lnTo>
                    <a:pt x="245" y="205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44" name="Freeform 1039"/>
            <p:cNvSpPr/>
            <p:nvPr/>
          </p:nvSpPr>
          <p:spPr bwMode="auto">
            <a:xfrm>
              <a:off x="420688" y="4522788"/>
              <a:ext cx="258762" cy="225425"/>
            </a:xfrm>
            <a:custGeom>
              <a:avLst/>
              <a:gdLst>
                <a:gd name="T0" fmla="*/ 127 w 163"/>
                <a:gd name="T1" fmla="*/ 142 h 142"/>
                <a:gd name="T2" fmla="*/ 0 w 163"/>
                <a:gd name="T3" fmla="*/ 69 h 142"/>
                <a:gd name="T4" fmla="*/ 36 w 163"/>
                <a:gd name="T5" fmla="*/ 0 h 142"/>
                <a:gd name="T6" fmla="*/ 163 w 163"/>
                <a:gd name="T7" fmla="*/ 73 h 142"/>
                <a:gd name="T8" fmla="*/ 127 w 163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2">
                  <a:moveTo>
                    <a:pt x="127" y="142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163" y="73"/>
                  </a:lnTo>
                  <a:lnTo>
                    <a:pt x="127" y="142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45" name="Freeform 1090"/>
            <p:cNvSpPr/>
            <p:nvPr/>
          </p:nvSpPr>
          <p:spPr bwMode="auto">
            <a:xfrm>
              <a:off x="1928813" y="3071813"/>
              <a:ext cx="195262" cy="187325"/>
            </a:xfrm>
            <a:custGeom>
              <a:avLst/>
              <a:gdLst>
                <a:gd name="T0" fmla="*/ 14 w 27"/>
                <a:gd name="T1" fmla="*/ 1 h 26"/>
                <a:gd name="T2" fmla="*/ 18 w 27"/>
                <a:gd name="T3" fmla="*/ 6 h 26"/>
                <a:gd name="T4" fmla="*/ 19 w 27"/>
                <a:gd name="T5" fmla="*/ 7 h 26"/>
                <a:gd name="T6" fmla="*/ 25 w 27"/>
                <a:gd name="T7" fmla="*/ 7 h 26"/>
                <a:gd name="T8" fmla="*/ 26 w 27"/>
                <a:gd name="T9" fmla="*/ 10 h 26"/>
                <a:gd name="T10" fmla="*/ 22 w 27"/>
                <a:gd name="T11" fmla="*/ 15 h 26"/>
                <a:gd name="T12" fmla="*/ 22 w 27"/>
                <a:gd name="T13" fmla="*/ 16 h 26"/>
                <a:gd name="T14" fmla="*/ 24 w 27"/>
                <a:gd name="T15" fmla="*/ 22 h 26"/>
                <a:gd name="T16" fmla="*/ 21 w 27"/>
                <a:gd name="T17" fmla="*/ 24 h 26"/>
                <a:gd name="T18" fmla="*/ 16 w 27"/>
                <a:gd name="T19" fmla="*/ 22 h 26"/>
                <a:gd name="T20" fmla="*/ 14 w 27"/>
                <a:gd name="T21" fmla="*/ 22 h 26"/>
                <a:gd name="T22" fmla="*/ 9 w 27"/>
                <a:gd name="T23" fmla="*/ 25 h 26"/>
                <a:gd name="T24" fmla="*/ 6 w 27"/>
                <a:gd name="T25" fmla="*/ 24 h 26"/>
                <a:gd name="T26" fmla="*/ 7 w 27"/>
                <a:gd name="T27" fmla="*/ 18 h 26"/>
                <a:gd name="T28" fmla="*/ 6 w 27"/>
                <a:gd name="T29" fmla="*/ 16 h 26"/>
                <a:gd name="T30" fmla="*/ 1 w 27"/>
                <a:gd name="T31" fmla="*/ 12 h 26"/>
                <a:gd name="T32" fmla="*/ 2 w 27"/>
                <a:gd name="T33" fmla="*/ 9 h 26"/>
                <a:gd name="T34" fmla="*/ 8 w 27"/>
                <a:gd name="T35" fmla="*/ 8 h 26"/>
                <a:gd name="T36" fmla="*/ 9 w 27"/>
                <a:gd name="T37" fmla="*/ 7 h 26"/>
                <a:gd name="T38" fmla="*/ 11 w 27"/>
                <a:gd name="T39" fmla="*/ 1 h 26"/>
                <a:gd name="T40" fmla="*/ 14 w 27"/>
                <a:gd name="T4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1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9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7" y="9"/>
                    <a:pt x="26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3" y="25"/>
                    <a:pt x="21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6"/>
                    <a:pt x="6" y="25"/>
                    <a:pt x="6" y="2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146" name="Freeform 914"/>
          <p:cNvSpPr/>
          <p:nvPr/>
        </p:nvSpPr>
        <p:spPr bwMode="auto">
          <a:xfrm>
            <a:off x="3803637" y="5760156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47" name="Freeform 1081"/>
          <p:cNvSpPr/>
          <p:nvPr/>
        </p:nvSpPr>
        <p:spPr bwMode="auto">
          <a:xfrm>
            <a:off x="1174597" y="3224778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48" name="Freeform 1082"/>
          <p:cNvSpPr/>
          <p:nvPr/>
        </p:nvSpPr>
        <p:spPr bwMode="auto">
          <a:xfrm>
            <a:off x="1609712" y="5564893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49" name="Freeform 1083"/>
          <p:cNvSpPr/>
          <p:nvPr/>
        </p:nvSpPr>
        <p:spPr bwMode="auto">
          <a:xfrm>
            <a:off x="2252649" y="427743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50" name="Freeform 1084"/>
          <p:cNvSpPr/>
          <p:nvPr/>
        </p:nvSpPr>
        <p:spPr bwMode="auto">
          <a:xfrm>
            <a:off x="3327387" y="4372681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72" grpId="0" animBg="1"/>
      <p:bldP spid="1050073" grpId="0"/>
      <p:bldP spid="10500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51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52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53" name="MH_Entry_1"/>
          <p:cNvSpPr/>
          <p:nvPr>
            <p:custDataLst>
              <p:tags r:id="rId1"/>
            </p:custDataLst>
          </p:nvPr>
        </p:nvSpPr>
        <p:spPr>
          <a:xfrm>
            <a:off x="350073" y="2538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Main &amp; Output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54" name="矩形 6"/>
          <p:cNvSpPr/>
          <p:nvPr/>
        </p:nvSpPr>
        <p:spPr>
          <a:xfrm>
            <a:off x="694941" y="456025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Hasil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didapat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51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55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56" name="Freeform 1086"/>
          <p:cNvSpPr/>
          <p:nvPr/>
        </p:nvSpPr>
        <p:spPr bwMode="auto">
          <a:xfrm>
            <a:off x="8594726" y="554355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57" name="Freeform 1088"/>
          <p:cNvSpPr/>
          <p:nvPr/>
        </p:nvSpPr>
        <p:spPr bwMode="auto">
          <a:xfrm>
            <a:off x="9673711" y="4539458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58" name="Freeform 1089"/>
          <p:cNvSpPr/>
          <p:nvPr/>
        </p:nvSpPr>
        <p:spPr bwMode="auto">
          <a:xfrm>
            <a:off x="9727858" y="234156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59" name="Freeform 914"/>
          <p:cNvSpPr/>
          <p:nvPr/>
        </p:nvSpPr>
        <p:spPr bwMode="auto">
          <a:xfrm>
            <a:off x="3803637" y="5760156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60" name="Freeform 1081"/>
          <p:cNvSpPr/>
          <p:nvPr/>
        </p:nvSpPr>
        <p:spPr bwMode="auto">
          <a:xfrm>
            <a:off x="436702" y="5449005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61" name="Freeform 1082"/>
          <p:cNvSpPr/>
          <p:nvPr/>
        </p:nvSpPr>
        <p:spPr bwMode="auto">
          <a:xfrm>
            <a:off x="1609712" y="5564893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62" name="Freeform 1083"/>
          <p:cNvSpPr/>
          <p:nvPr/>
        </p:nvSpPr>
        <p:spPr bwMode="auto">
          <a:xfrm>
            <a:off x="2252649" y="427743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63" name="Freeform 1084"/>
          <p:cNvSpPr/>
          <p:nvPr/>
        </p:nvSpPr>
        <p:spPr bwMode="auto">
          <a:xfrm>
            <a:off x="3327387" y="4372681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64" name="TextBox 1"/>
          <p:cNvSpPr txBox="1"/>
          <p:nvPr/>
        </p:nvSpPr>
        <p:spPr>
          <a:xfrm>
            <a:off x="447315" y="1926407"/>
            <a:ext cx="5453380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//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variabel-variabel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endParaRPr lang="en-ID" dirty="0"/>
          </a:p>
          <a:p>
            <a:r>
              <a:rPr lang="en-ID" dirty="0" err="1"/>
              <a:t>ListMhs</a:t>
            </a:r>
            <a:r>
              <a:rPr lang="en-ID" dirty="0"/>
              <a:t> LM</a:t>
            </a:r>
          </a:p>
          <a:p>
            <a:r>
              <a:rPr lang="en-ID" dirty="0" err="1"/>
              <a:t>ListMatkul</a:t>
            </a:r>
            <a:r>
              <a:rPr lang="en-ID" dirty="0"/>
              <a:t> LK</a:t>
            </a:r>
          </a:p>
          <a:p>
            <a:r>
              <a:rPr lang="en-ID" dirty="0" err="1"/>
              <a:t>adr_Mahasiswa</a:t>
            </a:r>
            <a:r>
              <a:rPr lang="en-ID" dirty="0"/>
              <a:t> M</a:t>
            </a:r>
          </a:p>
          <a:p>
            <a:r>
              <a:rPr lang="en-ID" dirty="0" err="1"/>
              <a:t>adr_Matkul</a:t>
            </a:r>
            <a:r>
              <a:rPr lang="en-ID" dirty="0"/>
              <a:t> L, B</a:t>
            </a:r>
          </a:p>
          <a:p>
            <a:r>
              <a:rPr lang="en-ID" dirty="0" err="1"/>
              <a:t>infotype_Matkul</a:t>
            </a:r>
            <a:r>
              <a:rPr lang="en-ID" dirty="0"/>
              <a:t> Z, A</a:t>
            </a:r>
          </a:p>
          <a:p>
            <a:endParaRPr lang="en-ID" dirty="0"/>
          </a:p>
          <a:p>
            <a:r>
              <a:rPr lang="en-ID" dirty="0"/>
              <a:t>// </a:t>
            </a:r>
            <a:r>
              <a:rPr lang="en-ID" dirty="0" err="1"/>
              <a:t>memanggil</a:t>
            </a:r>
            <a:r>
              <a:rPr lang="en-ID" dirty="0"/>
              <a:t> constructor </a:t>
            </a:r>
            <a:r>
              <a:rPr lang="en-ID" dirty="0" err="1"/>
              <a:t>ListMhs</a:t>
            </a:r>
            <a:r>
              <a:rPr lang="en-ID" dirty="0"/>
              <a:t>() dan </a:t>
            </a:r>
            <a:r>
              <a:rPr lang="en-ID" dirty="0" err="1"/>
              <a:t>ListMatkul</a:t>
            </a:r>
            <a:r>
              <a:rPr lang="en-ID" dirty="0"/>
              <a:t>()</a:t>
            </a:r>
          </a:p>
          <a:p>
            <a:r>
              <a:rPr lang="en-ID" dirty="0" err="1"/>
              <a:t>CreateListMhs</a:t>
            </a:r>
            <a:r>
              <a:rPr lang="en-ID" dirty="0"/>
              <a:t>(LM)</a:t>
            </a:r>
          </a:p>
          <a:p>
            <a:r>
              <a:rPr lang="en-ID" dirty="0" err="1"/>
              <a:t>CreatListMatkul</a:t>
            </a:r>
            <a:r>
              <a:rPr lang="en-ID" dirty="0"/>
              <a:t>(LK)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1050165" name="TextBox 2"/>
          <p:cNvSpPr txBox="1"/>
          <p:nvPr/>
        </p:nvSpPr>
        <p:spPr>
          <a:xfrm>
            <a:off x="5691149" y="1789838"/>
            <a:ext cx="6761480" cy="3825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// </a:t>
            </a:r>
            <a:r>
              <a:rPr lang="en-ID" dirty="0" err="1"/>
              <a:t>menambahkan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daftar </a:t>
            </a:r>
            <a:r>
              <a:rPr lang="en-ID" dirty="0" err="1"/>
              <a:t>mahasiswa</a:t>
            </a:r>
            <a:r>
              <a:rPr lang="en-ID" dirty="0"/>
              <a:t> pada LM</a:t>
            </a:r>
          </a:p>
          <a:p>
            <a:r>
              <a:rPr lang="en-ID" dirty="0"/>
              <a:t>M = </a:t>
            </a:r>
            <a:r>
              <a:rPr lang="en-ID" dirty="0" err="1"/>
              <a:t>createElmMhs</a:t>
            </a:r>
            <a:r>
              <a:rPr lang="en-ID" dirty="0"/>
              <a:t>("Maulana","1301213427","SE")</a:t>
            </a:r>
          </a:p>
          <a:p>
            <a:r>
              <a:rPr lang="en-ID" dirty="0" err="1"/>
              <a:t>insertMhs</a:t>
            </a:r>
            <a:r>
              <a:rPr lang="en-ID" dirty="0"/>
              <a:t>(LM,M)</a:t>
            </a:r>
          </a:p>
          <a:p>
            <a:r>
              <a:rPr lang="en-ID" dirty="0"/>
              <a:t>M = </a:t>
            </a:r>
            <a:r>
              <a:rPr lang="en-ID" dirty="0" err="1"/>
              <a:t>createElmMhs</a:t>
            </a:r>
            <a:r>
              <a:rPr lang="en-ID" dirty="0"/>
              <a:t>("Ryvan","1301213422","IF")</a:t>
            </a:r>
          </a:p>
          <a:p>
            <a:r>
              <a:rPr lang="en-ID" dirty="0" err="1"/>
              <a:t>insertMhs</a:t>
            </a:r>
            <a:r>
              <a:rPr lang="en-ID" dirty="0"/>
              <a:t>(LM,M)</a:t>
            </a:r>
          </a:p>
          <a:p>
            <a:r>
              <a:rPr lang="en-ID" dirty="0"/>
              <a:t>M = </a:t>
            </a:r>
            <a:r>
              <a:rPr lang="en-ID" dirty="0" err="1"/>
              <a:t>createElmMhs</a:t>
            </a:r>
            <a:r>
              <a:rPr lang="en-ID" dirty="0"/>
              <a:t>("Gibran","1301215467","IF")</a:t>
            </a:r>
          </a:p>
          <a:p>
            <a:r>
              <a:rPr lang="en-ID" dirty="0" err="1"/>
              <a:t>insertMhs</a:t>
            </a:r>
            <a:r>
              <a:rPr lang="en-ID" dirty="0"/>
              <a:t>(LM,M)</a:t>
            </a:r>
          </a:p>
          <a:p>
            <a:r>
              <a:rPr lang="en-ID" dirty="0"/>
              <a:t>M = </a:t>
            </a:r>
            <a:r>
              <a:rPr lang="en-ID" dirty="0" err="1"/>
              <a:t>createElmMhs</a:t>
            </a:r>
            <a:r>
              <a:rPr lang="en-ID" dirty="0"/>
              <a:t>("Munzir","1301219632","SE")</a:t>
            </a:r>
          </a:p>
          <a:p>
            <a:r>
              <a:rPr lang="en-ID" dirty="0" err="1"/>
              <a:t>insertMhs</a:t>
            </a:r>
            <a:r>
              <a:rPr lang="en-ID" dirty="0"/>
              <a:t>(LM,M)</a:t>
            </a:r>
          </a:p>
          <a:p>
            <a:r>
              <a:rPr lang="en-ID" dirty="0"/>
              <a:t>M = </a:t>
            </a:r>
            <a:r>
              <a:rPr lang="en-ID" dirty="0" err="1"/>
              <a:t>createElmMhs</a:t>
            </a:r>
            <a:r>
              <a:rPr lang="en-ID" dirty="0"/>
              <a:t>("Dinda","1301218743","STD")</a:t>
            </a:r>
          </a:p>
          <a:p>
            <a:r>
              <a:rPr lang="en-ID" dirty="0" err="1"/>
              <a:t>insertMhs</a:t>
            </a:r>
            <a:r>
              <a:rPr lang="en-ID" dirty="0"/>
              <a:t>(LM,M)</a:t>
            </a:r>
          </a:p>
          <a:p>
            <a:r>
              <a:rPr lang="en-ID" dirty="0"/>
              <a:t>M = </a:t>
            </a:r>
            <a:r>
              <a:rPr lang="en-ID" dirty="0" err="1"/>
              <a:t>createElmMhs</a:t>
            </a:r>
            <a:r>
              <a:rPr lang="en-ID" dirty="0"/>
              <a:t>("Putri","1301218854","STD")</a:t>
            </a:r>
          </a:p>
          <a:p>
            <a:r>
              <a:rPr lang="en-ID" dirty="0" err="1"/>
              <a:t>insertMhs</a:t>
            </a:r>
            <a:r>
              <a:rPr lang="en-ID" dirty="0"/>
              <a:t>(LM,M)</a:t>
            </a:r>
          </a:p>
          <a:p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0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0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152" grpId="0" animBg="1"/>
      <p:bldP spid="1050153" grpId="0"/>
      <p:bldP spid="1050154" grpId="0"/>
      <p:bldP spid="10501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6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67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68" name="MH_Entry_1"/>
          <p:cNvSpPr/>
          <p:nvPr>
            <p:custDataLst>
              <p:tags r:id="rId1"/>
            </p:custDataLst>
          </p:nvPr>
        </p:nvSpPr>
        <p:spPr>
          <a:xfrm>
            <a:off x="350073" y="2538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Main &amp; Output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69" name="矩形 6"/>
          <p:cNvSpPr/>
          <p:nvPr/>
        </p:nvSpPr>
        <p:spPr>
          <a:xfrm>
            <a:off x="694941" y="456025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Hasil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didapat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52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70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1" name="Freeform 1086"/>
          <p:cNvSpPr/>
          <p:nvPr/>
        </p:nvSpPr>
        <p:spPr bwMode="auto">
          <a:xfrm>
            <a:off x="8594726" y="554355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2" name="Freeform 1088"/>
          <p:cNvSpPr/>
          <p:nvPr/>
        </p:nvSpPr>
        <p:spPr bwMode="auto">
          <a:xfrm>
            <a:off x="9673711" y="4539458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3" name="Freeform 1089"/>
          <p:cNvSpPr/>
          <p:nvPr/>
        </p:nvSpPr>
        <p:spPr bwMode="auto">
          <a:xfrm>
            <a:off x="9727858" y="234156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4" name="Freeform 914"/>
          <p:cNvSpPr/>
          <p:nvPr/>
        </p:nvSpPr>
        <p:spPr bwMode="auto">
          <a:xfrm>
            <a:off x="3803637" y="5760156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5" name="Freeform 1081"/>
          <p:cNvSpPr/>
          <p:nvPr/>
        </p:nvSpPr>
        <p:spPr bwMode="auto">
          <a:xfrm>
            <a:off x="436702" y="5449005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6" name="Freeform 1082"/>
          <p:cNvSpPr/>
          <p:nvPr/>
        </p:nvSpPr>
        <p:spPr bwMode="auto">
          <a:xfrm>
            <a:off x="1609712" y="5564893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7" name="Freeform 1083"/>
          <p:cNvSpPr/>
          <p:nvPr/>
        </p:nvSpPr>
        <p:spPr bwMode="auto">
          <a:xfrm>
            <a:off x="2252649" y="427743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8" name="Freeform 1084"/>
          <p:cNvSpPr/>
          <p:nvPr/>
        </p:nvSpPr>
        <p:spPr bwMode="auto">
          <a:xfrm>
            <a:off x="3327387" y="4372681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79" name="TextBox 1"/>
          <p:cNvSpPr txBox="1"/>
          <p:nvPr/>
        </p:nvSpPr>
        <p:spPr>
          <a:xfrm>
            <a:off x="317597" y="1922738"/>
            <a:ext cx="6723380" cy="355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// </a:t>
            </a:r>
            <a:r>
              <a:rPr lang="en-ID" dirty="0" err="1"/>
              <a:t>menambahkan</a:t>
            </a:r>
            <a:r>
              <a:rPr lang="en-ID" dirty="0"/>
              <a:t> data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daftar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pada LK</a:t>
            </a:r>
          </a:p>
          <a:p>
            <a:r>
              <a:rPr lang="en-ID" dirty="0"/>
              <a:t>L = </a:t>
            </a:r>
            <a:r>
              <a:rPr lang="en-ID" dirty="0" err="1"/>
              <a:t>createElmMatkul</a:t>
            </a:r>
            <a:r>
              <a:rPr lang="en-ID" dirty="0"/>
              <a:t>("STD","CII32")</a:t>
            </a:r>
          </a:p>
          <a:p>
            <a:r>
              <a:rPr lang="en-ID" dirty="0" err="1"/>
              <a:t>insertMatkul</a:t>
            </a:r>
            <a:r>
              <a:rPr lang="en-ID" dirty="0"/>
              <a:t>(LK,L)</a:t>
            </a:r>
          </a:p>
          <a:p>
            <a:r>
              <a:rPr lang="en-ID" dirty="0"/>
              <a:t>B = </a:t>
            </a:r>
            <a:r>
              <a:rPr lang="en-ID" dirty="0" err="1"/>
              <a:t>createElmMatkul</a:t>
            </a:r>
            <a:r>
              <a:rPr lang="en-ID" dirty="0"/>
              <a:t>("MAVEK","CII22")</a:t>
            </a:r>
          </a:p>
          <a:p>
            <a:r>
              <a:rPr lang="en-ID" dirty="0" err="1"/>
              <a:t>insertMatkul</a:t>
            </a:r>
            <a:r>
              <a:rPr lang="en-ID" dirty="0"/>
              <a:t>(LK,B)</a:t>
            </a:r>
          </a:p>
          <a:p>
            <a:endParaRPr lang="en-ID" dirty="0"/>
          </a:p>
          <a:p>
            <a:r>
              <a:rPr lang="en-ID" dirty="0"/>
              <a:t>// set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mahasiswa-mahasiswa</a:t>
            </a:r>
            <a:r>
              <a:rPr lang="en-ID" dirty="0"/>
              <a:t> pada daftar LM</a:t>
            </a:r>
          </a:p>
          <a:p>
            <a:r>
              <a:rPr lang="en-ID" dirty="0" err="1"/>
              <a:t>setMatkul</a:t>
            </a:r>
            <a:r>
              <a:rPr lang="en-ID" dirty="0"/>
              <a:t>(LM,LK,"1301213427","STD")</a:t>
            </a:r>
          </a:p>
          <a:p>
            <a:r>
              <a:rPr lang="en-ID" dirty="0" err="1"/>
              <a:t>setMatkul</a:t>
            </a:r>
            <a:r>
              <a:rPr lang="en-ID" dirty="0"/>
              <a:t>(LM,LK,"1301213422","STD")</a:t>
            </a:r>
          </a:p>
          <a:p>
            <a:r>
              <a:rPr lang="en-ID" dirty="0" err="1"/>
              <a:t>setMatkul</a:t>
            </a:r>
            <a:r>
              <a:rPr lang="en-ID" dirty="0"/>
              <a:t>(LM,LK,"1301215467","MAVEK")</a:t>
            </a:r>
          </a:p>
          <a:p>
            <a:r>
              <a:rPr lang="en-ID" dirty="0" err="1"/>
              <a:t>setMatkul</a:t>
            </a:r>
            <a:r>
              <a:rPr lang="en-ID" dirty="0"/>
              <a:t>(LM,LK,"1301219632","MAVEK")</a:t>
            </a:r>
          </a:p>
          <a:p>
            <a:r>
              <a:rPr lang="en-ID" dirty="0" err="1"/>
              <a:t>setMatkul</a:t>
            </a:r>
            <a:r>
              <a:rPr lang="en-ID" dirty="0"/>
              <a:t>(LM,LK,"1301218854","STD")</a:t>
            </a:r>
          </a:p>
          <a:p>
            <a:endParaRPr lang="en-ID" dirty="0"/>
          </a:p>
        </p:txBody>
      </p:sp>
      <p:sp>
        <p:nvSpPr>
          <p:cNvPr id="1050180" name="TextBox 2"/>
          <p:cNvSpPr txBox="1"/>
          <p:nvPr/>
        </p:nvSpPr>
        <p:spPr>
          <a:xfrm>
            <a:off x="5652778" y="717635"/>
            <a:ext cx="6240781" cy="5425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//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endParaRPr lang="en-ID" dirty="0"/>
          </a:p>
          <a:p>
            <a:r>
              <a:rPr lang="en-ID" dirty="0" err="1"/>
              <a:t>cout</a:t>
            </a:r>
            <a:r>
              <a:rPr lang="en-ID" dirty="0"/>
              <a:t>&lt;&lt;"------------Data </a:t>
            </a:r>
            <a:r>
              <a:rPr lang="en-ID" dirty="0" err="1"/>
              <a:t>Mahasiswa</a:t>
            </a:r>
            <a:r>
              <a:rPr lang="en-ID" dirty="0"/>
              <a:t>-------------"&lt;&lt;</a:t>
            </a:r>
            <a:r>
              <a:rPr lang="en-ID" dirty="0" err="1"/>
              <a:t>endl</a:t>
            </a:r>
            <a:endParaRPr lang="en-ID" dirty="0"/>
          </a:p>
          <a:p>
            <a:r>
              <a:rPr lang="en-ID" dirty="0" err="1"/>
              <a:t>printInfoMhs</a:t>
            </a:r>
            <a:r>
              <a:rPr lang="en-ID" dirty="0"/>
              <a:t>(LM)</a:t>
            </a:r>
          </a:p>
          <a:p>
            <a:r>
              <a:rPr lang="en-ID" dirty="0" err="1"/>
              <a:t>cout</a:t>
            </a:r>
            <a:r>
              <a:rPr lang="en-ID" dirty="0"/>
              <a:t>&lt;&lt;</a:t>
            </a:r>
            <a:r>
              <a:rPr lang="en-ID" dirty="0" err="1"/>
              <a:t>endl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//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endParaRPr lang="en-ID" dirty="0"/>
          </a:p>
          <a:p>
            <a:r>
              <a:rPr lang="en-ID" dirty="0" err="1"/>
              <a:t>cout</a:t>
            </a:r>
            <a:r>
              <a:rPr lang="en-ID" dirty="0"/>
              <a:t>&lt;&lt;"------------Data </a:t>
            </a:r>
            <a:r>
              <a:rPr lang="en-ID" dirty="0" err="1"/>
              <a:t>MataKuliah</a:t>
            </a:r>
            <a:r>
              <a:rPr lang="en-ID" dirty="0"/>
              <a:t>------------"&lt;&lt;</a:t>
            </a:r>
            <a:r>
              <a:rPr lang="en-ID" dirty="0" err="1"/>
              <a:t>endl</a:t>
            </a:r>
            <a:endParaRPr lang="en-ID" dirty="0"/>
          </a:p>
          <a:p>
            <a:r>
              <a:rPr lang="en-ID" dirty="0" err="1"/>
              <a:t>printInfoMatkul</a:t>
            </a:r>
            <a:r>
              <a:rPr lang="en-ID" dirty="0"/>
              <a:t>(LK)</a:t>
            </a:r>
          </a:p>
          <a:p>
            <a:r>
              <a:rPr lang="en-ID" dirty="0" err="1"/>
              <a:t>cout</a:t>
            </a:r>
            <a:r>
              <a:rPr lang="en-ID" dirty="0"/>
              <a:t>&lt;&lt;</a:t>
            </a:r>
            <a:r>
              <a:rPr lang="en-ID" dirty="0" err="1"/>
              <a:t>endl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//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dan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endParaRPr lang="en-ID" dirty="0"/>
          </a:p>
          <a:p>
            <a:r>
              <a:rPr lang="en-ID" dirty="0" err="1"/>
              <a:t>cout</a:t>
            </a:r>
            <a:r>
              <a:rPr lang="en-ID" dirty="0"/>
              <a:t>&lt;&lt;"------------Data </a:t>
            </a:r>
            <a:r>
              <a:rPr lang="en-ID" dirty="0" err="1"/>
              <a:t>Gabungan</a:t>
            </a:r>
            <a:r>
              <a:rPr lang="en-ID" dirty="0"/>
              <a:t>--------------"&lt;&lt;</a:t>
            </a:r>
            <a:r>
              <a:rPr lang="en-ID" dirty="0" err="1"/>
              <a:t>endl</a:t>
            </a:r>
            <a:endParaRPr lang="en-ID" dirty="0"/>
          </a:p>
          <a:p>
            <a:r>
              <a:rPr lang="en-ID" dirty="0" err="1"/>
              <a:t>tampil</a:t>
            </a:r>
            <a:r>
              <a:rPr lang="en-ID" dirty="0"/>
              <a:t>(LM,LK)</a:t>
            </a:r>
          </a:p>
          <a:p>
            <a:r>
              <a:rPr lang="en-ID" dirty="0" err="1"/>
              <a:t>cout</a:t>
            </a:r>
            <a:r>
              <a:rPr lang="en-ID" dirty="0"/>
              <a:t>&lt;&lt;</a:t>
            </a:r>
            <a:r>
              <a:rPr lang="en-ID" dirty="0" err="1"/>
              <a:t>endl</a:t>
            </a:r>
            <a:endParaRPr lang="en-ID" dirty="0"/>
          </a:p>
          <a:p>
            <a:endParaRPr lang="en-ID" dirty="0"/>
          </a:p>
          <a:p>
            <a:r>
              <a:rPr lang="en-ID" dirty="0"/>
              <a:t>//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/>
              <a:t> dan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endParaRPr lang="en-ID" dirty="0"/>
          </a:p>
          <a:p>
            <a:r>
              <a:rPr lang="en-ID" dirty="0" err="1"/>
              <a:t>cout</a:t>
            </a:r>
            <a:r>
              <a:rPr lang="en-ID" dirty="0"/>
              <a:t>&lt;&lt;"-----------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dihapus</a:t>
            </a:r>
            <a:r>
              <a:rPr lang="en-ID" dirty="0"/>
              <a:t>----------"&lt;&lt;</a:t>
            </a:r>
            <a:r>
              <a:rPr lang="en-ID" dirty="0" err="1"/>
              <a:t>endl</a:t>
            </a:r>
            <a:endParaRPr lang="en-ID" dirty="0"/>
          </a:p>
          <a:p>
            <a:r>
              <a:rPr lang="en-ID" dirty="0" err="1"/>
              <a:t>deleteAll</a:t>
            </a:r>
            <a:r>
              <a:rPr lang="en-ID" dirty="0"/>
              <a:t>(LM,LK)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0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167" grpId="0" animBg="1"/>
      <p:bldP spid="1050168" grpId="0"/>
      <p:bldP spid="1050169" grpId="0"/>
      <p:bldP spid="10501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3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组合 9"/>
          <p:cNvGrpSpPr/>
          <p:nvPr/>
        </p:nvGrpSpPr>
        <p:grpSpPr>
          <a:xfrm>
            <a:off x="6694408" y="2863734"/>
            <a:ext cx="1187450" cy="1187450"/>
            <a:chOff x="5845175" y="2804496"/>
            <a:chExt cx="1187450" cy="1187450"/>
          </a:xfrm>
        </p:grpSpPr>
        <p:sp>
          <p:nvSpPr>
            <p:cNvPr id="1049354" name="MH_Oth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45175" y="2804496"/>
              <a:ext cx="1187450" cy="118745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55" name="MH_Other_2"/>
            <p:cNvSpPr/>
            <p:nvPr>
              <p:custDataLst>
                <p:tags r:id="rId4"/>
              </p:custDataLst>
            </p:nvPr>
          </p:nvSpPr>
          <p:spPr>
            <a:xfrm>
              <a:off x="6486525" y="3199783"/>
              <a:ext cx="396875" cy="396875"/>
            </a:xfrm>
            <a:prstGeom prst="ellipse">
              <a:avLst/>
            </a:prstGeom>
            <a:solidFill>
              <a:srgbClr val="FFFFFF"/>
            </a:solidFill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20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组合 15"/>
          <p:cNvGrpSpPr/>
          <p:nvPr/>
        </p:nvGrpSpPr>
        <p:grpSpPr>
          <a:xfrm>
            <a:off x="4127748" y="4051184"/>
            <a:ext cx="1187450" cy="1189037"/>
            <a:chOff x="4978400" y="1934546"/>
            <a:chExt cx="1187450" cy="1189037"/>
          </a:xfrm>
        </p:grpSpPr>
        <p:sp>
          <p:nvSpPr>
            <p:cNvPr id="1049356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4978400" y="1934546"/>
              <a:ext cx="1187450" cy="1189037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57" name="MH_Other_8"/>
            <p:cNvSpPr/>
            <p:nvPr>
              <p:custDataLst>
                <p:tags r:id="rId2"/>
              </p:custDataLst>
            </p:nvPr>
          </p:nvSpPr>
          <p:spPr>
            <a:xfrm flipH="1">
              <a:off x="5127625" y="2331421"/>
              <a:ext cx="396875" cy="395287"/>
            </a:xfrm>
            <a:prstGeom prst="ellipse">
              <a:avLst/>
            </a:prstGeom>
            <a:solidFill>
              <a:srgbClr val="FFFFFF"/>
            </a:solidFill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20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358" name="MH_SubTitle_4"/>
          <p:cNvSpPr>
            <a:spLocks noChangeArrowheads="1"/>
          </p:cNvSpPr>
          <p:nvPr/>
        </p:nvSpPr>
        <p:spPr bwMode="auto">
          <a:xfrm>
            <a:off x="867023" y="4328996"/>
            <a:ext cx="3052763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Muhammad Maulana Yusuf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1301213427</a:t>
            </a:r>
            <a:endParaRPr lang="zh-CN" alt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59" name="MH_SubTitle_5"/>
          <p:cNvSpPr>
            <a:spLocks noChangeArrowheads="1"/>
          </p:cNvSpPr>
          <p:nvPr/>
        </p:nvSpPr>
        <p:spPr bwMode="auto">
          <a:xfrm>
            <a:off x="8048546" y="3163771"/>
            <a:ext cx="3209925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Muhammad Ryvan </a:t>
            </a:r>
            <a:r>
              <a:rPr lang="en-US" sz="16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Arrindy</a:t>
            </a:r>
            <a:endParaRPr lang="en-US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ea typeface="Calibri" panose="020F0502020204030204" pitchFamily="34" charset="0"/>
                <a:cs typeface="Calibri" panose="020F0502020204030204" pitchFamily="34" charset="0"/>
              </a:rPr>
              <a:t>1301213147</a:t>
            </a:r>
            <a:endParaRPr lang="zh-CN" alt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0" name="圆角矩形 43"/>
          <p:cNvSpPr/>
          <p:nvPr/>
        </p:nvSpPr>
        <p:spPr>
          <a:xfrm>
            <a:off x="811461" y="4316296"/>
            <a:ext cx="3216275" cy="6477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1" name="圆角矩形 44"/>
          <p:cNvSpPr/>
          <p:nvPr/>
        </p:nvSpPr>
        <p:spPr>
          <a:xfrm>
            <a:off x="7992983" y="3133609"/>
            <a:ext cx="3216275" cy="6461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2" name="Freeform 913"/>
          <p:cNvSpPr/>
          <p:nvPr/>
        </p:nvSpPr>
        <p:spPr bwMode="auto">
          <a:xfrm>
            <a:off x="536054" y="2733794"/>
            <a:ext cx="223837" cy="231775"/>
          </a:xfrm>
          <a:custGeom>
            <a:avLst/>
            <a:gdLst>
              <a:gd name="T0" fmla="*/ 12 w 31"/>
              <a:gd name="T1" fmla="*/ 10 h 32"/>
              <a:gd name="T2" fmla="*/ 14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2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2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4 w 31"/>
              <a:gd name="T21" fmla="*/ 29 h 32"/>
              <a:gd name="T22" fmla="*/ 12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2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2" y="10"/>
                </a:moveTo>
                <a:cubicBezTo>
                  <a:pt x="14" y="3"/>
                  <a:pt x="14" y="3"/>
                  <a:pt x="14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2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4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3" name="Freeform 915"/>
          <p:cNvSpPr/>
          <p:nvPr/>
        </p:nvSpPr>
        <p:spPr bwMode="auto">
          <a:xfrm>
            <a:off x="699365" y="581333"/>
            <a:ext cx="107950" cy="115888"/>
          </a:xfrm>
          <a:custGeom>
            <a:avLst/>
            <a:gdLst>
              <a:gd name="T0" fmla="*/ 5 w 15"/>
              <a:gd name="T1" fmla="*/ 5 h 16"/>
              <a:gd name="T2" fmla="*/ 6 w 15"/>
              <a:gd name="T3" fmla="*/ 1 h 16"/>
              <a:gd name="T4" fmla="*/ 8 w 15"/>
              <a:gd name="T5" fmla="*/ 1 h 16"/>
              <a:gd name="T6" fmla="*/ 9 w 15"/>
              <a:gd name="T7" fmla="*/ 5 h 16"/>
              <a:gd name="T8" fmla="*/ 10 w 15"/>
              <a:gd name="T9" fmla="*/ 6 h 16"/>
              <a:gd name="T10" fmla="*/ 14 w 15"/>
              <a:gd name="T11" fmla="*/ 7 h 16"/>
              <a:gd name="T12" fmla="*/ 14 w 15"/>
              <a:gd name="T13" fmla="*/ 9 h 16"/>
              <a:gd name="T14" fmla="*/ 10 w 15"/>
              <a:gd name="T15" fmla="*/ 10 h 16"/>
              <a:gd name="T16" fmla="*/ 9 w 15"/>
              <a:gd name="T17" fmla="*/ 11 h 16"/>
              <a:gd name="T18" fmla="*/ 8 w 15"/>
              <a:gd name="T19" fmla="*/ 15 h 16"/>
              <a:gd name="T20" fmla="*/ 6 w 15"/>
              <a:gd name="T21" fmla="*/ 15 h 16"/>
              <a:gd name="T22" fmla="*/ 5 w 15"/>
              <a:gd name="T23" fmla="*/ 11 h 16"/>
              <a:gd name="T24" fmla="*/ 5 w 15"/>
              <a:gd name="T25" fmla="*/ 10 h 16"/>
              <a:gd name="T26" fmla="*/ 1 w 15"/>
              <a:gd name="T27" fmla="*/ 9 h 16"/>
              <a:gd name="T28" fmla="*/ 1 w 15"/>
              <a:gd name="T29" fmla="*/ 7 h 16"/>
              <a:gd name="T30" fmla="*/ 5 w 15"/>
              <a:gd name="T31" fmla="*/ 6 h 16"/>
              <a:gd name="T32" fmla="*/ 5 w 15"/>
              <a:gd name="T3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16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5" y="7"/>
                  <a:pt x="15" y="9"/>
                  <a:pt x="14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1"/>
                  <a:pt x="9" y="11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7" y="16"/>
                  <a:pt x="6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5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4" name="Freeform 1081"/>
          <p:cNvSpPr/>
          <p:nvPr/>
        </p:nvSpPr>
        <p:spPr bwMode="auto">
          <a:xfrm>
            <a:off x="2766481" y="284968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5" name="Freeform 1083"/>
          <p:cNvSpPr/>
          <p:nvPr/>
        </p:nvSpPr>
        <p:spPr bwMode="auto">
          <a:xfrm>
            <a:off x="1222136" y="1421435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6" name="Freeform 913"/>
          <p:cNvSpPr/>
          <p:nvPr/>
        </p:nvSpPr>
        <p:spPr bwMode="auto">
          <a:xfrm>
            <a:off x="7422276" y="5345393"/>
            <a:ext cx="223837" cy="231775"/>
          </a:xfrm>
          <a:custGeom>
            <a:avLst/>
            <a:gdLst>
              <a:gd name="T0" fmla="*/ 12 w 31"/>
              <a:gd name="T1" fmla="*/ 10 h 32"/>
              <a:gd name="T2" fmla="*/ 14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2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2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4 w 31"/>
              <a:gd name="T21" fmla="*/ 29 h 32"/>
              <a:gd name="T22" fmla="*/ 12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2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2" y="10"/>
                </a:moveTo>
                <a:cubicBezTo>
                  <a:pt x="14" y="3"/>
                  <a:pt x="14" y="3"/>
                  <a:pt x="14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2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4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7" name="Freeform 915"/>
          <p:cNvSpPr/>
          <p:nvPr/>
        </p:nvSpPr>
        <p:spPr bwMode="auto">
          <a:xfrm>
            <a:off x="9204457" y="4529418"/>
            <a:ext cx="107950" cy="115888"/>
          </a:xfrm>
          <a:custGeom>
            <a:avLst/>
            <a:gdLst>
              <a:gd name="T0" fmla="*/ 5 w 15"/>
              <a:gd name="T1" fmla="*/ 5 h 16"/>
              <a:gd name="T2" fmla="*/ 6 w 15"/>
              <a:gd name="T3" fmla="*/ 1 h 16"/>
              <a:gd name="T4" fmla="*/ 8 w 15"/>
              <a:gd name="T5" fmla="*/ 1 h 16"/>
              <a:gd name="T6" fmla="*/ 9 w 15"/>
              <a:gd name="T7" fmla="*/ 5 h 16"/>
              <a:gd name="T8" fmla="*/ 10 w 15"/>
              <a:gd name="T9" fmla="*/ 6 h 16"/>
              <a:gd name="T10" fmla="*/ 14 w 15"/>
              <a:gd name="T11" fmla="*/ 7 h 16"/>
              <a:gd name="T12" fmla="*/ 14 w 15"/>
              <a:gd name="T13" fmla="*/ 9 h 16"/>
              <a:gd name="T14" fmla="*/ 10 w 15"/>
              <a:gd name="T15" fmla="*/ 10 h 16"/>
              <a:gd name="T16" fmla="*/ 9 w 15"/>
              <a:gd name="T17" fmla="*/ 11 h 16"/>
              <a:gd name="T18" fmla="*/ 8 w 15"/>
              <a:gd name="T19" fmla="*/ 15 h 16"/>
              <a:gd name="T20" fmla="*/ 6 w 15"/>
              <a:gd name="T21" fmla="*/ 15 h 16"/>
              <a:gd name="T22" fmla="*/ 5 w 15"/>
              <a:gd name="T23" fmla="*/ 11 h 16"/>
              <a:gd name="T24" fmla="*/ 5 w 15"/>
              <a:gd name="T25" fmla="*/ 10 h 16"/>
              <a:gd name="T26" fmla="*/ 1 w 15"/>
              <a:gd name="T27" fmla="*/ 9 h 16"/>
              <a:gd name="T28" fmla="*/ 1 w 15"/>
              <a:gd name="T29" fmla="*/ 7 h 16"/>
              <a:gd name="T30" fmla="*/ 5 w 15"/>
              <a:gd name="T31" fmla="*/ 6 h 16"/>
              <a:gd name="T32" fmla="*/ 5 w 15"/>
              <a:gd name="T3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16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5" y="7"/>
                  <a:pt x="15" y="9"/>
                  <a:pt x="14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1"/>
                  <a:pt x="9" y="11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7" y="16"/>
                  <a:pt x="6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5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8" name="Freeform 1081"/>
          <p:cNvSpPr/>
          <p:nvPr/>
        </p:nvSpPr>
        <p:spPr bwMode="auto">
          <a:xfrm>
            <a:off x="11258471" y="5885119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69" name="Freeform 1083"/>
          <p:cNvSpPr/>
          <p:nvPr/>
        </p:nvSpPr>
        <p:spPr bwMode="auto">
          <a:xfrm>
            <a:off x="9720677" y="4913196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0" name="Freeform 913"/>
          <p:cNvSpPr/>
          <p:nvPr/>
        </p:nvSpPr>
        <p:spPr bwMode="auto">
          <a:xfrm>
            <a:off x="8518375" y="1582004"/>
            <a:ext cx="223837" cy="231775"/>
          </a:xfrm>
          <a:custGeom>
            <a:avLst/>
            <a:gdLst>
              <a:gd name="T0" fmla="*/ 12 w 31"/>
              <a:gd name="T1" fmla="*/ 10 h 32"/>
              <a:gd name="T2" fmla="*/ 14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2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2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4 w 31"/>
              <a:gd name="T21" fmla="*/ 29 h 32"/>
              <a:gd name="T22" fmla="*/ 12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2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2" y="10"/>
                </a:moveTo>
                <a:cubicBezTo>
                  <a:pt x="14" y="3"/>
                  <a:pt x="14" y="3"/>
                  <a:pt x="14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2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4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1" name="Freeform 915"/>
          <p:cNvSpPr/>
          <p:nvPr/>
        </p:nvSpPr>
        <p:spPr bwMode="auto">
          <a:xfrm>
            <a:off x="8681686" y="-570457"/>
            <a:ext cx="107950" cy="115888"/>
          </a:xfrm>
          <a:custGeom>
            <a:avLst/>
            <a:gdLst>
              <a:gd name="T0" fmla="*/ 5 w 15"/>
              <a:gd name="T1" fmla="*/ 5 h 16"/>
              <a:gd name="T2" fmla="*/ 6 w 15"/>
              <a:gd name="T3" fmla="*/ 1 h 16"/>
              <a:gd name="T4" fmla="*/ 8 w 15"/>
              <a:gd name="T5" fmla="*/ 1 h 16"/>
              <a:gd name="T6" fmla="*/ 9 w 15"/>
              <a:gd name="T7" fmla="*/ 5 h 16"/>
              <a:gd name="T8" fmla="*/ 10 w 15"/>
              <a:gd name="T9" fmla="*/ 6 h 16"/>
              <a:gd name="T10" fmla="*/ 14 w 15"/>
              <a:gd name="T11" fmla="*/ 7 h 16"/>
              <a:gd name="T12" fmla="*/ 14 w 15"/>
              <a:gd name="T13" fmla="*/ 9 h 16"/>
              <a:gd name="T14" fmla="*/ 10 w 15"/>
              <a:gd name="T15" fmla="*/ 10 h 16"/>
              <a:gd name="T16" fmla="*/ 9 w 15"/>
              <a:gd name="T17" fmla="*/ 11 h 16"/>
              <a:gd name="T18" fmla="*/ 8 w 15"/>
              <a:gd name="T19" fmla="*/ 15 h 16"/>
              <a:gd name="T20" fmla="*/ 6 w 15"/>
              <a:gd name="T21" fmla="*/ 15 h 16"/>
              <a:gd name="T22" fmla="*/ 5 w 15"/>
              <a:gd name="T23" fmla="*/ 11 h 16"/>
              <a:gd name="T24" fmla="*/ 5 w 15"/>
              <a:gd name="T25" fmla="*/ 10 h 16"/>
              <a:gd name="T26" fmla="*/ 1 w 15"/>
              <a:gd name="T27" fmla="*/ 9 h 16"/>
              <a:gd name="T28" fmla="*/ 1 w 15"/>
              <a:gd name="T29" fmla="*/ 7 h 16"/>
              <a:gd name="T30" fmla="*/ 5 w 15"/>
              <a:gd name="T31" fmla="*/ 6 h 16"/>
              <a:gd name="T32" fmla="*/ 5 w 15"/>
              <a:gd name="T3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16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5" y="7"/>
                  <a:pt x="15" y="9"/>
                  <a:pt x="14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1"/>
                  <a:pt x="9" y="11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7" y="16"/>
                  <a:pt x="6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5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2" name="Freeform 1081"/>
          <p:cNvSpPr/>
          <p:nvPr/>
        </p:nvSpPr>
        <p:spPr bwMode="auto">
          <a:xfrm>
            <a:off x="10748802" y="169789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3" name="Freeform 1083"/>
          <p:cNvSpPr/>
          <p:nvPr/>
        </p:nvSpPr>
        <p:spPr bwMode="auto">
          <a:xfrm>
            <a:off x="9197906" y="-186679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4" name="Freeform 913"/>
          <p:cNvSpPr/>
          <p:nvPr/>
        </p:nvSpPr>
        <p:spPr bwMode="auto">
          <a:xfrm>
            <a:off x="-364541" y="6894477"/>
            <a:ext cx="223837" cy="231775"/>
          </a:xfrm>
          <a:custGeom>
            <a:avLst/>
            <a:gdLst>
              <a:gd name="T0" fmla="*/ 12 w 31"/>
              <a:gd name="T1" fmla="*/ 10 h 32"/>
              <a:gd name="T2" fmla="*/ 14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2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2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4 w 31"/>
              <a:gd name="T21" fmla="*/ 29 h 32"/>
              <a:gd name="T22" fmla="*/ 12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2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2" y="10"/>
                </a:moveTo>
                <a:cubicBezTo>
                  <a:pt x="14" y="3"/>
                  <a:pt x="14" y="3"/>
                  <a:pt x="14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2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4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5" name="Freeform 915"/>
          <p:cNvSpPr/>
          <p:nvPr/>
        </p:nvSpPr>
        <p:spPr bwMode="auto">
          <a:xfrm>
            <a:off x="-194679" y="5198340"/>
            <a:ext cx="107950" cy="115888"/>
          </a:xfrm>
          <a:custGeom>
            <a:avLst/>
            <a:gdLst>
              <a:gd name="T0" fmla="*/ 5 w 15"/>
              <a:gd name="T1" fmla="*/ 5 h 16"/>
              <a:gd name="T2" fmla="*/ 6 w 15"/>
              <a:gd name="T3" fmla="*/ 1 h 16"/>
              <a:gd name="T4" fmla="*/ 8 w 15"/>
              <a:gd name="T5" fmla="*/ 1 h 16"/>
              <a:gd name="T6" fmla="*/ 9 w 15"/>
              <a:gd name="T7" fmla="*/ 5 h 16"/>
              <a:gd name="T8" fmla="*/ 10 w 15"/>
              <a:gd name="T9" fmla="*/ 6 h 16"/>
              <a:gd name="T10" fmla="*/ 14 w 15"/>
              <a:gd name="T11" fmla="*/ 7 h 16"/>
              <a:gd name="T12" fmla="*/ 14 w 15"/>
              <a:gd name="T13" fmla="*/ 9 h 16"/>
              <a:gd name="T14" fmla="*/ 10 w 15"/>
              <a:gd name="T15" fmla="*/ 10 h 16"/>
              <a:gd name="T16" fmla="*/ 9 w 15"/>
              <a:gd name="T17" fmla="*/ 11 h 16"/>
              <a:gd name="T18" fmla="*/ 8 w 15"/>
              <a:gd name="T19" fmla="*/ 15 h 16"/>
              <a:gd name="T20" fmla="*/ 6 w 15"/>
              <a:gd name="T21" fmla="*/ 15 h 16"/>
              <a:gd name="T22" fmla="*/ 5 w 15"/>
              <a:gd name="T23" fmla="*/ 11 h 16"/>
              <a:gd name="T24" fmla="*/ 5 w 15"/>
              <a:gd name="T25" fmla="*/ 10 h 16"/>
              <a:gd name="T26" fmla="*/ 1 w 15"/>
              <a:gd name="T27" fmla="*/ 9 h 16"/>
              <a:gd name="T28" fmla="*/ 1 w 15"/>
              <a:gd name="T29" fmla="*/ 7 h 16"/>
              <a:gd name="T30" fmla="*/ 5 w 15"/>
              <a:gd name="T31" fmla="*/ 6 h 16"/>
              <a:gd name="T32" fmla="*/ 5 w 15"/>
              <a:gd name="T3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16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5" y="7"/>
                  <a:pt x="15" y="9"/>
                  <a:pt x="14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1"/>
                  <a:pt x="9" y="11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7" y="16"/>
                  <a:pt x="6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5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6" name="Freeform 1081"/>
          <p:cNvSpPr/>
          <p:nvPr/>
        </p:nvSpPr>
        <p:spPr bwMode="auto">
          <a:xfrm>
            <a:off x="1865886" y="7010365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7" name="Freeform 1083"/>
          <p:cNvSpPr/>
          <p:nvPr/>
        </p:nvSpPr>
        <p:spPr bwMode="auto">
          <a:xfrm>
            <a:off x="321541" y="5582118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8" name="Freeform 915"/>
          <p:cNvSpPr/>
          <p:nvPr/>
        </p:nvSpPr>
        <p:spPr bwMode="auto">
          <a:xfrm>
            <a:off x="4805317" y="2630559"/>
            <a:ext cx="107950" cy="115888"/>
          </a:xfrm>
          <a:custGeom>
            <a:avLst/>
            <a:gdLst>
              <a:gd name="T0" fmla="*/ 5 w 15"/>
              <a:gd name="T1" fmla="*/ 5 h 16"/>
              <a:gd name="T2" fmla="*/ 6 w 15"/>
              <a:gd name="T3" fmla="*/ 1 h 16"/>
              <a:gd name="T4" fmla="*/ 8 w 15"/>
              <a:gd name="T5" fmla="*/ 1 h 16"/>
              <a:gd name="T6" fmla="*/ 9 w 15"/>
              <a:gd name="T7" fmla="*/ 5 h 16"/>
              <a:gd name="T8" fmla="*/ 10 w 15"/>
              <a:gd name="T9" fmla="*/ 6 h 16"/>
              <a:gd name="T10" fmla="*/ 14 w 15"/>
              <a:gd name="T11" fmla="*/ 7 h 16"/>
              <a:gd name="T12" fmla="*/ 14 w 15"/>
              <a:gd name="T13" fmla="*/ 9 h 16"/>
              <a:gd name="T14" fmla="*/ 10 w 15"/>
              <a:gd name="T15" fmla="*/ 10 h 16"/>
              <a:gd name="T16" fmla="*/ 9 w 15"/>
              <a:gd name="T17" fmla="*/ 11 h 16"/>
              <a:gd name="T18" fmla="*/ 8 w 15"/>
              <a:gd name="T19" fmla="*/ 15 h 16"/>
              <a:gd name="T20" fmla="*/ 6 w 15"/>
              <a:gd name="T21" fmla="*/ 15 h 16"/>
              <a:gd name="T22" fmla="*/ 5 w 15"/>
              <a:gd name="T23" fmla="*/ 11 h 16"/>
              <a:gd name="T24" fmla="*/ 5 w 15"/>
              <a:gd name="T25" fmla="*/ 10 h 16"/>
              <a:gd name="T26" fmla="*/ 1 w 15"/>
              <a:gd name="T27" fmla="*/ 9 h 16"/>
              <a:gd name="T28" fmla="*/ 1 w 15"/>
              <a:gd name="T29" fmla="*/ 7 h 16"/>
              <a:gd name="T30" fmla="*/ 5 w 15"/>
              <a:gd name="T31" fmla="*/ 6 h 16"/>
              <a:gd name="T32" fmla="*/ 5 w 15"/>
              <a:gd name="T3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16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5" y="7"/>
                  <a:pt x="15" y="9"/>
                  <a:pt x="14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1"/>
                  <a:pt x="9" y="11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7" y="16"/>
                  <a:pt x="6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5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79" name="Freeform 1081"/>
          <p:cNvSpPr/>
          <p:nvPr/>
        </p:nvSpPr>
        <p:spPr bwMode="auto">
          <a:xfrm>
            <a:off x="4371930" y="6108956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80" name="Freeform 1083"/>
          <p:cNvSpPr/>
          <p:nvPr/>
        </p:nvSpPr>
        <p:spPr bwMode="auto">
          <a:xfrm>
            <a:off x="6099038" y="3566100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81" name="Freeform 913"/>
          <p:cNvSpPr/>
          <p:nvPr/>
        </p:nvSpPr>
        <p:spPr bwMode="auto">
          <a:xfrm>
            <a:off x="3807867" y="577350"/>
            <a:ext cx="223837" cy="231775"/>
          </a:xfrm>
          <a:custGeom>
            <a:avLst/>
            <a:gdLst>
              <a:gd name="T0" fmla="*/ 12 w 31"/>
              <a:gd name="T1" fmla="*/ 10 h 32"/>
              <a:gd name="T2" fmla="*/ 14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2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2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4 w 31"/>
              <a:gd name="T21" fmla="*/ 29 h 32"/>
              <a:gd name="T22" fmla="*/ 12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2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2" y="10"/>
                </a:moveTo>
                <a:cubicBezTo>
                  <a:pt x="14" y="3"/>
                  <a:pt x="14" y="3"/>
                  <a:pt x="14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2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4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82" name="Freeform 913"/>
          <p:cNvSpPr/>
          <p:nvPr/>
        </p:nvSpPr>
        <p:spPr bwMode="auto">
          <a:xfrm>
            <a:off x="9966083" y="-1169716"/>
            <a:ext cx="223837" cy="231775"/>
          </a:xfrm>
          <a:custGeom>
            <a:avLst/>
            <a:gdLst>
              <a:gd name="T0" fmla="*/ 12 w 31"/>
              <a:gd name="T1" fmla="*/ 10 h 32"/>
              <a:gd name="T2" fmla="*/ 14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2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2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4 w 31"/>
              <a:gd name="T21" fmla="*/ 29 h 32"/>
              <a:gd name="T22" fmla="*/ 12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2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2" y="10"/>
                </a:moveTo>
                <a:cubicBezTo>
                  <a:pt x="14" y="3"/>
                  <a:pt x="14" y="3"/>
                  <a:pt x="14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2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4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83" name="Freeform 915"/>
          <p:cNvSpPr/>
          <p:nvPr/>
        </p:nvSpPr>
        <p:spPr bwMode="auto">
          <a:xfrm>
            <a:off x="6253025" y="-121161"/>
            <a:ext cx="107950" cy="115888"/>
          </a:xfrm>
          <a:custGeom>
            <a:avLst/>
            <a:gdLst>
              <a:gd name="T0" fmla="*/ 5 w 15"/>
              <a:gd name="T1" fmla="*/ 5 h 16"/>
              <a:gd name="T2" fmla="*/ 6 w 15"/>
              <a:gd name="T3" fmla="*/ 1 h 16"/>
              <a:gd name="T4" fmla="*/ 8 w 15"/>
              <a:gd name="T5" fmla="*/ 1 h 16"/>
              <a:gd name="T6" fmla="*/ 9 w 15"/>
              <a:gd name="T7" fmla="*/ 5 h 16"/>
              <a:gd name="T8" fmla="*/ 10 w 15"/>
              <a:gd name="T9" fmla="*/ 6 h 16"/>
              <a:gd name="T10" fmla="*/ 14 w 15"/>
              <a:gd name="T11" fmla="*/ 7 h 16"/>
              <a:gd name="T12" fmla="*/ 14 w 15"/>
              <a:gd name="T13" fmla="*/ 9 h 16"/>
              <a:gd name="T14" fmla="*/ 10 w 15"/>
              <a:gd name="T15" fmla="*/ 10 h 16"/>
              <a:gd name="T16" fmla="*/ 9 w 15"/>
              <a:gd name="T17" fmla="*/ 11 h 16"/>
              <a:gd name="T18" fmla="*/ 8 w 15"/>
              <a:gd name="T19" fmla="*/ 15 h 16"/>
              <a:gd name="T20" fmla="*/ 6 w 15"/>
              <a:gd name="T21" fmla="*/ 15 h 16"/>
              <a:gd name="T22" fmla="*/ 5 w 15"/>
              <a:gd name="T23" fmla="*/ 11 h 16"/>
              <a:gd name="T24" fmla="*/ 5 w 15"/>
              <a:gd name="T25" fmla="*/ 10 h 16"/>
              <a:gd name="T26" fmla="*/ 1 w 15"/>
              <a:gd name="T27" fmla="*/ 9 h 16"/>
              <a:gd name="T28" fmla="*/ 1 w 15"/>
              <a:gd name="T29" fmla="*/ 7 h 16"/>
              <a:gd name="T30" fmla="*/ 5 w 15"/>
              <a:gd name="T31" fmla="*/ 6 h 16"/>
              <a:gd name="T32" fmla="*/ 5 w 15"/>
              <a:gd name="T3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16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5" y="7"/>
                  <a:pt x="15" y="9"/>
                  <a:pt x="14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1"/>
                  <a:pt x="9" y="11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7" y="16"/>
                  <a:pt x="6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5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384" name="Freeform 1083"/>
          <p:cNvSpPr/>
          <p:nvPr/>
        </p:nvSpPr>
        <p:spPr bwMode="auto">
          <a:xfrm>
            <a:off x="6775796" y="71894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8" name="组合 10"/>
          <p:cNvGrpSpPr/>
          <p:nvPr/>
        </p:nvGrpSpPr>
        <p:grpSpPr>
          <a:xfrm>
            <a:off x="-848746" y="-414443"/>
            <a:ext cx="2177813" cy="1870498"/>
            <a:chOff x="571501" y="-28575"/>
            <a:chExt cx="2598737" cy="2232025"/>
          </a:xfrm>
        </p:grpSpPr>
        <p:sp>
          <p:nvSpPr>
            <p:cNvPr id="1049385" name="Freeform 1040"/>
            <p:cNvSpPr/>
            <p:nvPr/>
          </p:nvSpPr>
          <p:spPr bwMode="auto">
            <a:xfrm>
              <a:off x="571501" y="101600"/>
              <a:ext cx="2598737" cy="2101850"/>
            </a:xfrm>
            <a:custGeom>
              <a:avLst/>
              <a:gdLst>
                <a:gd name="T0" fmla="*/ 354 w 360"/>
                <a:gd name="T1" fmla="*/ 236 h 291"/>
                <a:gd name="T2" fmla="*/ 48 w 360"/>
                <a:gd name="T3" fmla="*/ 290 h 291"/>
                <a:gd name="T4" fmla="*/ 40 w 360"/>
                <a:gd name="T5" fmla="*/ 284 h 291"/>
                <a:gd name="T6" fmla="*/ 1 w 360"/>
                <a:gd name="T7" fmla="*/ 63 h 291"/>
                <a:gd name="T8" fmla="*/ 7 w 360"/>
                <a:gd name="T9" fmla="*/ 55 h 291"/>
                <a:gd name="T10" fmla="*/ 312 w 360"/>
                <a:gd name="T11" fmla="*/ 1 h 291"/>
                <a:gd name="T12" fmla="*/ 320 w 360"/>
                <a:gd name="T13" fmla="*/ 6 h 291"/>
                <a:gd name="T14" fmla="*/ 360 w 360"/>
                <a:gd name="T15" fmla="*/ 228 h 291"/>
                <a:gd name="T16" fmla="*/ 354 w 360"/>
                <a:gd name="T1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91">
                  <a:moveTo>
                    <a:pt x="354" y="236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44" y="291"/>
                    <a:pt x="41" y="288"/>
                    <a:pt x="40" y="28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59"/>
                    <a:pt x="3" y="56"/>
                    <a:pt x="7" y="55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16" y="0"/>
                    <a:pt x="320" y="3"/>
                    <a:pt x="320" y="6"/>
                  </a:cubicBezTo>
                  <a:cubicBezTo>
                    <a:pt x="360" y="228"/>
                    <a:pt x="360" y="228"/>
                    <a:pt x="360" y="228"/>
                  </a:cubicBezTo>
                  <a:cubicBezTo>
                    <a:pt x="360" y="231"/>
                    <a:pt x="358" y="235"/>
                    <a:pt x="354" y="2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86" name="Freeform 1041"/>
            <p:cNvSpPr/>
            <p:nvPr/>
          </p:nvSpPr>
          <p:spPr bwMode="auto">
            <a:xfrm>
              <a:off x="622301" y="144463"/>
              <a:ext cx="2490787" cy="1979613"/>
            </a:xfrm>
            <a:custGeom>
              <a:avLst/>
              <a:gdLst>
                <a:gd name="T0" fmla="*/ 1569 w 1569"/>
                <a:gd name="T1" fmla="*/ 1002 h 1247"/>
                <a:gd name="T2" fmla="*/ 182 w 1569"/>
                <a:gd name="T3" fmla="*/ 1247 h 1247"/>
                <a:gd name="T4" fmla="*/ 0 w 1569"/>
                <a:gd name="T5" fmla="*/ 246 h 1247"/>
                <a:gd name="T6" fmla="*/ 1391 w 1569"/>
                <a:gd name="T7" fmla="*/ 0 h 1247"/>
                <a:gd name="T8" fmla="*/ 1569 w 1569"/>
                <a:gd name="T9" fmla="*/ 10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9" h="1247">
                  <a:moveTo>
                    <a:pt x="1569" y="1002"/>
                  </a:moveTo>
                  <a:lnTo>
                    <a:pt x="182" y="1247"/>
                  </a:lnTo>
                  <a:lnTo>
                    <a:pt x="0" y="246"/>
                  </a:lnTo>
                  <a:lnTo>
                    <a:pt x="1391" y="0"/>
                  </a:lnTo>
                  <a:lnTo>
                    <a:pt x="1569" y="1002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87" name="Freeform 1042"/>
            <p:cNvSpPr/>
            <p:nvPr/>
          </p:nvSpPr>
          <p:spPr bwMode="auto">
            <a:xfrm>
              <a:off x="658813" y="93663"/>
              <a:ext cx="2409825" cy="1958975"/>
            </a:xfrm>
            <a:custGeom>
              <a:avLst/>
              <a:gdLst>
                <a:gd name="T0" fmla="*/ 334 w 334"/>
                <a:gd name="T1" fmla="*/ 219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3 h 271"/>
                <a:gd name="T8" fmla="*/ 39 w 334"/>
                <a:gd name="T9" fmla="*/ 271 h 271"/>
                <a:gd name="T10" fmla="*/ 334 w 334"/>
                <a:gd name="T11" fmla="*/ 21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9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3"/>
                    <a:pt x="152" y="52"/>
                    <a:pt x="152" y="52"/>
                  </a:cubicBezTo>
                  <a:cubicBezTo>
                    <a:pt x="152" y="52"/>
                    <a:pt x="105" y="17"/>
                    <a:pt x="0" y="53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9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88" name="Freeform 1043"/>
            <p:cNvSpPr/>
            <p:nvPr/>
          </p:nvSpPr>
          <p:spPr bwMode="auto">
            <a:xfrm>
              <a:off x="636588" y="-28575"/>
              <a:ext cx="2411412" cy="1958975"/>
            </a:xfrm>
            <a:custGeom>
              <a:avLst/>
              <a:gdLst>
                <a:gd name="T0" fmla="*/ 334 w 334"/>
                <a:gd name="T1" fmla="*/ 218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2 h 271"/>
                <a:gd name="T8" fmla="*/ 39 w 334"/>
                <a:gd name="T9" fmla="*/ 271 h 271"/>
                <a:gd name="T10" fmla="*/ 334 w 334"/>
                <a:gd name="T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2"/>
                    <a:pt x="152" y="52"/>
                    <a:pt x="152" y="52"/>
                  </a:cubicBezTo>
                  <a:cubicBezTo>
                    <a:pt x="152" y="52"/>
                    <a:pt x="105" y="17"/>
                    <a:pt x="0" y="52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89" name="Freeform 1044"/>
            <p:cNvSpPr/>
            <p:nvPr/>
          </p:nvSpPr>
          <p:spPr bwMode="auto">
            <a:xfrm>
              <a:off x="1733551" y="-28575"/>
              <a:ext cx="1314450" cy="1770063"/>
            </a:xfrm>
            <a:custGeom>
              <a:avLst/>
              <a:gdLst>
                <a:gd name="T0" fmla="*/ 143 w 182"/>
                <a:gd name="T1" fmla="*/ 0 h 245"/>
                <a:gd name="T2" fmla="*/ 0 w 182"/>
                <a:gd name="T3" fmla="*/ 52 h 245"/>
                <a:gd name="T4" fmla="*/ 34 w 182"/>
                <a:gd name="T5" fmla="*/ 245 h 245"/>
                <a:gd name="T6" fmla="*/ 182 w 182"/>
                <a:gd name="T7" fmla="*/ 218 h 245"/>
                <a:gd name="T8" fmla="*/ 143 w 182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45">
                  <a:moveTo>
                    <a:pt x="143" y="0"/>
                  </a:moveTo>
                  <a:cubicBezTo>
                    <a:pt x="32" y="2"/>
                    <a:pt x="0" y="52"/>
                    <a:pt x="0" y="52"/>
                  </a:cubicBezTo>
                  <a:cubicBezTo>
                    <a:pt x="34" y="245"/>
                    <a:pt x="34" y="245"/>
                    <a:pt x="34" y="245"/>
                  </a:cubicBezTo>
                  <a:cubicBezTo>
                    <a:pt x="182" y="218"/>
                    <a:pt x="182" y="218"/>
                    <a:pt x="182" y="218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组合 16"/>
          <p:cNvGrpSpPr/>
          <p:nvPr/>
        </p:nvGrpSpPr>
        <p:grpSpPr>
          <a:xfrm>
            <a:off x="10336835" y="4663285"/>
            <a:ext cx="2324100" cy="2270125"/>
            <a:chOff x="4576763" y="-260350"/>
            <a:chExt cx="2324100" cy="2270125"/>
          </a:xfrm>
        </p:grpSpPr>
        <p:sp>
          <p:nvSpPr>
            <p:cNvPr id="1049390" name="Freeform 920"/>
            <p:cNvSpPr/>
            <p:nvPr/>
          </p:nvSpPr>
          <p:spPr bwMode="auto">
            <a:xfrm>
              <a:off x="5154613" y="498475"/>
              <a:ext cx="1400175" cy="1452563"/>
            </a:xfrm>
            <a:custGeom>
              <a:avLst/>
              <a:gdLst>
                <a:gd name="T0" fmla="*/ 5 w 194"/>
                <a:gd name="T1" fmla="*/ 131 h 201"/>
                <a:gd name="T2" fmla="*/ 6 w 194"/>
                <a:gd name="T3" fmla="*/ 130 h 201"/>
                <a:gd name="T4" fmla="*/ 14 w 194"/>
                <a:gd name="T5" fmla="*/ 129 h 201"/>
                <a:gd name="T6" fmla="*/ 15 w 194"/>
                <a:gd name="T7" fmla="*/ 138 h 201"/>
                <a:gd name="T8" fmla="*/ 15 w 194"/>
                <a:gd name="T9" fmla="*/ 139 h 201"/>
                <a:gd name="T10" fmla="*/ 19 w 194"/>
                <a:gd name="T11" fmla="*/ 142 h 201"/>
                <a:gd name="T12" fmla="*/ 19 w 194"/>
                <a:gd name="T13" fmla="*/ 141 h 201"/>
                <a:gd name="T14" fmla="*/ 28 w 194"/>
                <a:gd name="T15" fmla="*/ 140 h 201"/>
                <a:gd name="T16" fmla="*/ 29 w 194"/>
                <a:gd name="T17" fmla="*/ 149 h 201"/>
                <a:gd name="T18" fmla="*/ 28 w 194"/>
                <a:gd name="T19" fmla="*/ 150 h 201"/>
                <a:gd name="T20" fmla="*/ 33 w 194"/>
                <a:gd name="T21" fmla="*/ 154 h 201"/>
                <a:gd name="T22" fmla="*/ 34 w 194"/>
                <a:gd name="T23" fmla="*/ 153 h 201"/>
                <a:gd name="T24" fmla="*/ 42 w 194"/>
                <a:gd name="T25" fmla="*/ 152 h 201"/>
                <a:gd name="T26" fmla="*/ 43 w 194"/>
                <a:gd name="T27" fmla="*/ 161 h 201"/>
                <a:gd name="T28" fmla="*/ 43 w 194"/>
                <a:gd name="T29" fmla="*/ 161 h 201"/>
                <a:gd name="T30" fmla="*/ 48 w 194"/>
                <a:gd name="T31" fmla="*/ 165 h 201"/>
                <a:gd name="T32" fmla="*/ 48 w 194"/>
                <a:gd name="T33" fmla="*/ 165 h 201"/>
                <a:gd name="T34" fmla="*/ 57 w 194"/>
                <a:gd name="T35" fmla="*/ 164 h 201"/>
                <a:gd name="T36" fmla="*/ 58 w 194"/>
                <a:gd name="T37" fmla="*/ 172 h 201"/>
                <a:gd name="T38" fmla="*/ 57 w 194"/>
                <a:gd name="T39" fmla="*/ 173 h 201"/>
                <a:gd name="T40" fmla="*/ 62 w 194"/>
                <a:gd name="T41" fmla="*/ 177 h 201"/>
                <a:gd name="T42" fmla="*/ 63 w 194"/>
                <a:gd name="T43" fmla="*/ 176 h 201"/>
                <a:gd name="T44" fmla="*/ 71 w 194"/>
                <a:gd name="T45" fmla="*/ 176 h 201"/>
                <a:gd name="T46" fmla="*/ 72 w 194"/>
                <a:gd name="T47" fmla="*/ 184 h 201"/>
                <a:gd name="T48" fmla="*/ 72 w 194"/>
                <a:gd name="T49" fmla="*/ 185 h 201"/>
                <a:gd name="T50" fmla="*/ 77 w 194"/>
                <a:gd name="T51" fmla="*/ 189 h 201"/>
                <a:gd name="T52" fmla="*/ 77 w 194"/>
                <a:gd name="T53" fmla="*/ 188 h 201"/>
                <a:gd name="T54" fmla="*/ 86 w 194"/>
                <a:gd name="T55" fmla="*/ 187 h 201"/>
                <a:gd name="T56" fmla="*/ 87 w 194"/>
                <a:gd name="T57" fmla="*/ 196 h 201"/>
                <a:gd name="T58" fmla="*/ 86 w 194"/>
                <a:gd name="T59" fmla="*/ 196 h 201"/>
                <a:gd name="T60" fmla="*/ 92 w 194"/>
                <a:gd name="T61" fmla="*/ 201 h 201"/>
                <a:gd name="T62" fmla="*/ 194 w 194"/>
                <a:gd name="T63" fmla="*/ 74 h 201"/>
                <a:gd name="T64" fmla="*/ 102 w 194"/>
                <a:gd name="T65" fmla="*/ 0 h 201"/>
                <a:gd name="T66" fmla="*/ 0 w 194"/>
                <a:gd name="T67" fmla="*/ 127 h 201"/>
                <a:gd name="T68" fmla="*/ 5 w 194"/>
                <a:gd name="T69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5" y="131"/>
                  </a:moveTo>
                  <a:cubicBezTo>
                    <a:pt x="5" y="131"/>
                    <a:pt x="5" y="130"/>
                    <a:pt x="6" y="130"/>
                  </a:cubicBezTo>
                  <a:cubicBezTo>
                    <a:pt x="8" y="128"/>
                    <a:pt x="12" y="127"/>
                    <a:pt x="14" y="129"/>
                  </a:cubicBezTo>
                  <a:cubicBezTo>
                    <a:pt x="17" y="131"/>
                    <a:pt x="17" y="135"/>
                    <a:pt x="15" y="138"/>
                  </a:cubicBezTo>
                  <a:cubicBezTo>
                    <a:pt x="15" y="138"/>
                    <a:pt x="15" y="138"/>
                    <a:pt x="15" y="139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1"/>
                    <a:pt x="19" y="141"/>
                  </a:cubicBezTo>
                  <a:cubicBezTo>
                    <a:pt x="21" y="139"/>
                    <a:pt x="25" y="138"/>
                    <a:pt x="28" y="140"/>
                  </a:cubicBezTo>
                  <a:cubicBezTo>
                    <a:pt x="30" y="143"/>
                    <a:pt x="31" y="146"/>
                    <a:pt x="29" y="149"/>
                  </a:cubicBezTo>
                  <a:cubicBezTo>
                    <a:pt x="29" y="149"/>
                    <a:pt x="28" y="149"/>
                    <a:pt x="28" y="15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3"/>
                    <a:pt x="34" y="153"/>
                    <a:pt x="34" y="153"/>
                  </a:cubicBezTo>
                  <a:cubicBezTo>
                    <a:pt x="36" y="150"/>
                    <a:pt x="40" y="150"/>
                    <a:pt x="42" y="152"/>
                  </a:cubicBezTo>
                  <a:cubicBezTo>
                    <a:pt x="45" y="154"/>
                    <a:pt x="45" y="158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50" y="162"/>
                    <a:pt x="54" y="162"/>
                    <a:pt x="57" y="164"/>
                  </a:cubicBezTo>
                  <a:cubicBezTo>
                    <a:pt x="60" y="166"/>
                    <a:pt x="60" y="170"/>
                    <a:pt x="58" y="172"/>
                  </a:cubicBezTo>
                  <a:cubicBezTo>
                    <a:pt x="58" y="173"/>
                    <a:pt x="57" y="173"/>
                    <a:pt x="57" y="173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3" y="177"/>
                    <a:pt x="63" y="176"/>
                  </a:cubicBezTo>
                  <a:cubicBezTo>
                    <a:pt x="65" y="174"/>
                    <a:pt x="69" y="173"/>
                    <a:pt x="71" y="176"/>
                  </a:cubicBezTo>
                  <a:cubicBezTo>
                    <a:pt x="74" y="178"/>
                    <a:pt x="74" y="182"/>
                    <a:pt x="72" y="184"/>
                  </a:cubicBezTo>
                  <a:cubicBezTo>
                    <a:pt x="72" y="184"/>
                    <a:pt x="72" y="185"/>
                    <a:pt x="72" y="18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7" y="189"/>
                    <a:pt x="77" y="188"/>
                    <a:pt x="77" y="188"/>
                  </a:cubicBezTo>
                  <a:cubicBezTo>
                    <a:pt x="79" y="186"/>
                    <a:pt x="83" y="185"/>
                    <a:pt x="86" y="187"/>
                  </a:cubicBezTo>
                  <a:cubicBezTo>
                    <a:pt x="89" y="189"/>
                    <a:pt x="89" y="193"/>
                    <a:pt x="87" y="196"/>
                  </a:cubicBezTo>
                  <a:cubicBezTo>
                    <a:pt x="87" y="196"/>
                    <a:pt x="86" y="196"/>
                    <a:pt x="86" y="196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127"/>
                    <a:pt x="0" y="127"/>
                    <a:pt x="0" y="127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1" name="Freeform 1045"/>
            <p:cNvSpPr>
              <a:spLocks noEditPoints="1"/>
            </p:cNvSpPr>
            <p:nvPr/>
          </p:nvSpPr>
          <p:spPr bwMode="auto">
            <a:xfrm>
              <a:off x="4576763" y="-260350"/>
              <a:ext cx="2324100" cy="2270125"/>
            </a:xfrm>
            <a:custGeom>
              <a:avLst/>
              <a:gdLst>
                <a:gd name="T0" fmla="*/ 0 w 1464"/>
                <a:gd name="T1" fmla="*/ 1006 h 1430"/>
                <a:gd name="T2" fmla="*/ 1464 w 1464"/>
                <a:gd name="T3" fmla="*/ 1430 h 1430"/>
                <a:gd name="T4" fmla="*/ 319 w 1464"/>
                <a:gd name="T5" fmla="*/ 0 h 1430"/>
                <a:gd name="T6" fmla="*/ 0 w 1464"/>
                <a:gd name="T7" fmla="*/ 1006 h 1430"/>
                <a:gd name="T8" fmla="*/ 337 w 1464"/>
                <a:gd name="T9" fmla="*/ 824 h 1430"/>
                <a:gd name="T10" fmla="*/ 432 w 1464"/>
                <a:gd name="T11" fmla="*/ 510 h 1430"/>
                <a:gd name="T12" fmla="*/ 792 w 1464"/>
                <a:gd name="T13" fmla="*/ 956 h 1430"/>
                <a:gd name="T14" fmla="*/ 337 w 1464"/>
                <a:gd name="T15" fmla="*/ 824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4" h="1430">
                  <a:moveTo>
                    <a:pt x="0" y="1006"/>
                  </a:moveTo>
                  <a:lnTo>
                    <a:pt x="1464" y="1430"/>
                  </a:lnTo>
                  <a:lnTo>
                    <a:pt x="319" y="0"/>
                  </a:lnTo>
                  <a:lnTo>
                    <a:pt x="0" y="1006"/>
                  </a:lnTo>
                  <a:close/>
                  <a:moveTo>
                    <a:pt x="337" y="824"/>
                  </a:moveTo>
                  <a:lnTo>
                    <a:pt x="432" y="510"/>
                  </a:lnTo>
                  <a:lnTo>
                    <a:pt x="792" y="956"/>
                  </a:lnTo>
                  <a:lnTo>
                    <a:pt x="337" y="8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2" name="Freeform 1046"/>
            <p:cNvSpPr/>
            <p:nvPr/>
          </p:nvSpPr>
          <p:spPr bwMode="auto">
            <a:xfrm>
              <a:off x="6526213" y="1704975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2 w 41"/>
                <a:gd name="T3" fmla="*/ 0 h 37"/>
                <a:gd name="T4" fmla="*/ 41 w 41"/>
                <a:gd name="T5" fmla="*/ 10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2" y="0"/>
                  </a:lnTo>
                  <a:lnTo>
                    <a:pt x="41" y="10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3" name="Freeform 1047"/>
            <p:cNvSpPr/>
            <p:nvPr/>
          </p:nvSpPr>
          <p:spPr bwMode="auto">
            <a:xfrm>
              <a:off x="6483350" y="16557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4" name="Freeform 1048"/>
            <p:cNvSpPr/>
            <p:nvPr/>
          </p:nvSpPr>
          <p:spPr bwMode="auto">
            <a:xfrm>
              <a:off x="6438900" y="1604963"/>
              <a:ext cx="73025" cy="57150"/>
            </a:xfrm>
            <a:custGeom>
              <a:avLst/>
              <a:gdLst>
                <a:gd name="T0" fmla="*/ 0 w 46"/>
                <a:gd name="T1" fmla="*/ 32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32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5" name="Freeform 1049"/>
            <p:cNvSpPr/>
            <p:nvPr/>
          </p:nvSpPr>
          <p:spPr bwMode="auto">
            <a:xfrm>
              <a:off x="6403975" y="1554163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6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6" name="Freeform 1050"/>
            <p:cNvSpPr/>
            <p:nvPr/>
          </p:nvSpPr>
          <p:spPr bwMode="auto">
            <a:xfrm>
              <a:off x="6288088" y="1511300"/>
              <a:ext cx="144462" cy="114300"/>
            </a:xfrm>
            <a:custGeom>
              <a:avLst/>
              <a:gdLst>
                <a:gd name="T0" fmla="*/ 0 w 91"/>
                <a:gd name="T1" fmla="*/ 63 h 72"/>
                <a:gd name="T2" fmla="*/ 82 w 91"/>
                <a:gd name="T3" fmla="*/ 0 h 72"/>
                <a:gd name="T4" fmla="*/ 91 w 91"/>
                <a:gd name="T5" fmla="*/ 4 h 72"/>
                <a:gd name="T6" fmla="*/ 4 w 91"/>
                <a:gd name="T7" fmla="*/ 72 h 72"/>
                <a:gd name="T8" fmla="*/ 0 w 91"/>
                <a:gd name="T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0" y="63"/>
                  </a:moveTo>
                  <a:lnTo>
                    <a:pt x="82" y="0"/>
                  </a:lnTo>
                  <a:lnTo>
                    <a:pt x="91" y="4"/>
                  </a:lnTo>
                  <a:lnTo>
                    <a:pt x="4" y="72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7" name="Freeform 1051"/>
            <p:cNvSpPr/>
            <p:nvPr/>
          </p:nvSpPr>
          <p:spPr bwMode="auto">
            <a:xfrm>
              <a:off x="6324600" y="14605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8" name="Freeform 1052"/>
            <p:cNvSpPr/>
            <p:nvPr/>
          </p:nvSpPr>
          <p:spPr bwMode="auto">
            <a:xfrm>
              <a:off x="6280150" y="1409700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399" name="Freeform 1053"/>
            <p:cNvSpPr/>
            <p:nvPr/>
          </p:nvSpPr>
          <p:spPr bwMode="auto">
            <a:xfrm>
              <a:off x="6245225" y="13589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0" name="Freeform 1054"/>
            <p:cNvSpPr/>
            <p:nvPr/>
          </p:nvSpPr>
          <p:spPr bwMode="auto">
            <a:xfrm>
              <a:off x="6200775" y="1308100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1" name="Freeform 1055"/>
            <p:cNvSpPr/>
            <p:nvPr/>
          </p:nvSpPr>
          <p:spPr bwMode="auto">
            <a:xfrm>
              <a:off x="6086475" y="1257300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1 w 91"/>
                <a:gd name="T3" fmla="*/ 0 h 78"/>
                <a:gd name="T4" fmla="*/ 91 w 91"/>
                <a:gd name="T5" fmla="*/ 9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2" name="Freeform 1056"/>
            <p:cNvSpPr/>
            <p:nvPr/>
          </p:nvSpPr>
          <p:spPr bwMode="auto">
            <a:xfrm>
              <a:off x="6121400" y="1214438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4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3" name="Freeform 1057"/>
            <p:cNvSpPr/>
            <p:nvPr/>
          </p:nvSpPr>
          <p:spPr bwMode="auto">
            <a:xfrm>
              <a:off x="6086475" y="116363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4" name="Freeform 1058"/>
            <p:cNvSpPr/>
            <p:nvPr/>
          </p:nvSpPr>
          <p:spPr bwMode="auto">
            <a:xfrm>
              <a:off x="6042025" y="11128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5" name="Freeform 1059"/>
            <p:cNvSpPr/>
            <p:nvPr/>
          </p:nvSpPr>
          <p:spPr bwMode="auto">
            <a:xfrm>
              <a:off x="6007101" y="10620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1 w 41"/>
                <a:gd name="T3" fmla="*/ 0 h 37"/>
                <a:gd name="T4" fmla="*/ 41 w 41"/>
                <a:gd name="T5" fmla="*/ 9 h 37"/>
                <a:gd name="T6" fmla="*/ 4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6" name="Freeform 1060"/>
            <p:cNvSpPr/>
            <p:nvPr/>
          </p:nvSpPr>
          <p:spPr bwMode="auto">
            <a:xfrm>
              <a:off x="5891213" y="1011238"/>
              <a:ext cx="136525" cy="115888"/>
            </a:xfrm>
            <a:custGeom>
              <a:avLst/>
              <a:gdLst>
                <a:gd name="T0" fmla="*/ 0 w 86"/>
                <a:gd name="T1" fmla="*/ 69 h 73"/>
                <a:gd name="T2" fmla="*/ 82 w 86"/>
                <a:gd name="T3" fmla="*/ 0 h 73"/>
                <a:gd name="T4" fmla="*/ 86 w 86"/>
                <a:gd name="T5" fmla="*/ 10 h 73"/>
                <a:gd name="T6" fmla="*/ 4 w 86"/>
                <a:gd name="T7" fmla="*/ 73 h 73"/>
                <a:gd name="T8" fmla="*/ 0 w 86"/>
                <a:gd name="T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3">
                  <a:moveTo>
                    <a:pt x="0" y="69"/>
                  </a:moveTo>
                  <a:lnTo>
                    <a:pt x="82" y="0"/>
                  </a:lnTo>
                  <a:lnTo>
                    <a:pt x="86" y="10"/>
                  </a:lnTo>
                  <a:lnTo>
                    <a:pt x="4" y="73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7" name="Freeform 1061"/>
            <p:cNvSpPr/>
            <p:nvPr/>
          </p:nvSpPr>
          <p:spPr bwMode="auto">
            <a:xfrm>
              <a:off x="5927726" y="962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8" name="Freeform 1062"/>
            <p:cNvSpPr/>
            <p:nvPr/>
          </p:nvSpPr>
          <p:spPr bwMode="auto">
            <a:xfrm>
              <a:off x="5883276" y="911225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09" name="Freeform 1063"/>
            <p:cNvSpPr/>
            <p:nvPr/>
          </p:nvSpPr>
          <p:spPr bwMode="auto">
            <a:xfrm>
              <a:off x="5848351" y="860425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1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0" name="Freeform 1064"/>
            <p:cNvSpPr/>
            <p:nvPr/>
          </p:nvSpPr>
          <p:spPr bwMode="auto">
            <a:xfrm>
              <a:off x="5803901" y="8175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1" name="Freeform 1065"/>
            <p:cNvSpPr/>
            <p:nvPr/>
          </p:nvSpPr>
          <p:spPr bwMode="auto">
            <a:xfrm>
              <a:off x="5689601" y="766763"/>
              <a:ext cx="144462" cy="115888"/>
            </a:xfrm>
            <a:custGeom>
              <a:avLst/>
              <a:gdLst>
                <a:gd name="T0" fmla="*/ 0 w 91"/>
                <a:gd name="T1" fmla="*/ 63 h 73"/>
                <a:gd name="T2" fmla="*/ 81 w 91"/>
                <a:gd name="T3" fmla="*/ 0 h 73"/>
                <a:gd name="T4" fmla="*/ 91 w 91"/>
                <a:gd name="T5" fmla="*/ 9 h 73"/>
                <a:gd name="T6" fmla="*/ 4 w 91"/>
                <a:gd name="T7" fmla="*/ 73 h 73"/>
                <a:gd name="T8" fmla="*/ 0 w 91"/>
                <a:gd name="T9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3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4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2" name="Freeform 1066"/>
            <p:cNvSpPr/>
            <p:nvPr/>
          </p:nvSpPr>
          <p:spPr bwMode="auto">
            <a:xfrm>
              <a:off x="5724526" y="7159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3" name="Freeform 1067"/>
            <p:cNvSpPr/>
            <p:nvPr/>
          </p:nvSpPr>
          <p:spPr bwMode="auto">
            <a:xfrm>
              <a:off x="5689601" y="665163"/>
              <a:ext cx="63500" cy="57150"/>
            </a:xfrm>
            <a:custGeom>
              <a:avLst/>
              <a:gdLst>
                <a:gd name="T0" fmla="*/ 0 w 40"/>
                <a:gd name="T1" fmla="*/ 27 h 36"/>
                <a:gd name="T2" fmla="*/ 31 w 40"/>
                <a:gd name="T3" fmla="*/ 0 h 36"/>
                <a:gd name="T4" fmla="*/ 40 w 40"/>
                <a:gd name="T5" fmla="*/ 9 h 36"/>
                <a:gd name="T6" fmla="*/ 4 w 40"/>
                <a:gd name="T7" fmla="*/ 36 h 36"/>
                <a:gd name="T8" fmla="*/ 0 w 40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4" name="Freeform 1068"/>
            <p:cNvSpPr/>
            <p:nvPr/>
          </p:nvSpPr>
          <p:spPr bwMode="auto">
            <a:xfrm>
              <a:off x="5645151" y="614363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5" name="Freeform 1069"/>
            <p:cNvSpPr/>
            <p:nvPr/>
          </p:nvSpPr>
          <p:spPr bwMode="auto">
            <a:xfrm>
              <a:off x="5602288" y="563563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9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6" name="Freeform 1070"/>
            <p:cNvSpPr/>
            <p:nvPr/>
          </p:nvSpPr>
          <p:spPr bwMode="auto">
            <a:xfrm>
              <a:off x="5486401" y="512763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7 w 91"/>
                <a:gd name="T3" fmla="*/ 0 h 78"/>
                <a:gd name="T4" fmla="*/ 91 w 91"/>
                <a:gd name="T5" fmla="*/ 10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7" y="0"/>
                  </a:lnTo>
                  <a:lnTo>
                    <a:pt x="91" y="10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7" name="Freeform 1071"/>
            <p:cNvSpPr/>
            <p:nvPr/>
          </p:nvSpPr>
          <p:spPr bwMode="auto">
            <a:xfrm>
              <a:off x="5530851" y="469900"/>
              <a:ext cx="63500" cy="58738"/>
            </a:xfrm>
            <a:custGeom>
              <a:avLst/>
              <a:gdLst>
                <a:gd name="T0" fmla="*/ 0 w 40"/>
                <a:gd name="T1" fmla="*/ 27 h 37"/>
                <a:gd name="T2" fmla="*/ 31 w 40"/>
                <a:gd name="T3" fmla="*/ 0 h 37"/>
                <a:gd name="T4" fmla="*/ 40 w 40"/>
                <a:gd name="T5" fmla="*/ 9 h 37"/>
                <a:gd name="T6" fmla="*/ 4 w 40"/>
                <a:gd name="T7" fmla="*/ 37 h 37"/>
                <a:gd name="T8" fmla="*/ 0 w 4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8" name="Freeform 1072"/>
            <p:cNvSpPr/>
            <p:nvPr/>
          </p:nvSpPr>
          <p:spPr bwMode="auto">
            <a:xfrm>
              <a:off x="5486401" y="419100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19" name="Freeform 1073"/>
            <p:cNvSpPr/>
            <p:nvPr/>
          </p:nvSpPr>
          <p:spPr bwMode="auto">
            <a:xfrm>
              <a:off x="5443538" y="368300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10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10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0" name="Freeform 1074"/>
            <p:cNvSpPr/>
            <p:nvPr/>
          </p:nvSpPr>
          <p:spPr bwMode="auto">
            <a:xfrm>
              <a:off x="5407026" y="31908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1" name="Freeform 1075"/>
            <p:cNvSpPr/>
            <p:nvPr/>
          </p:nvSpPr>
          <p:spPr bwMode="auto">
            <a:xfrm>
              <a:off x="5292726" y="268288"/>
              <a:ext cx="136525" cy="122238"/>
            </a:xfrm>
            <a:custGeom>
              <a:avLst/>
              <a:gdLst>
                <a:gd name="T0" fmla="*/ 0 w 86"/>
                <a:gd name="T1" fmla="*/ 68 h 77"/>
                <a:gd name="T2" fmla="*/ 81 w 86"/>
                <a:gd name="T3" fmla="*/ 0 h 77"/>
                <a:gd name="T4" fmla="*/ 86 w 86"/>
                <a:gd name="T5" fmla="*/ 9 h 77"/>
                <a:gd name="T6" fmla="*/ 4 w 86"/>
                <a:gd name="T7" fmla="*/ 77 h 77"/>
                <a:gd name="T8" fmla="*/ 0 w 86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7">
                  <a:moveTo>
                    <a:pt x="0" y="68"/>
                  </a:moveTo>
                  <a:lnTo>
                    <a:pt x="81" y="0"/>
                  </a:lnTo>
                  <a:lnTo>
                    <a:pt x="86" y="9"/>
                  </a:lnTo>
                  <a:lnTo>
                    <a:pt x="4" y="7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2" name="Freeform 1076"/>
            <p:cNvSpPr/>
            <p:nvPr/>
          </p:nvSpPr>
          <p:spPr bwMode="auto">
            <a:xfrm>
              <a:off x="5327651" y="217488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3" name="Freeform 1077"/>
            <p:cNvSpPr/>
            <p:nvPr/>
          </p:nvSpPr>
          <p:spPr bwMode="auto">
            <a:xfrm>
              <a:off x="5284788" y="166688"/>
              <a:ext cx="71437" cy="57150"/>
            </a:xfrm>
            <a:custGeom>
              <a:avLst/>
              <a:gdLst>
                <a:gd name="T0" fmla="*/ 0 w 45"/>
                <a:gd name="T1" fmla="*/ 32 h 36"/>
                <a:gd name="T2" fmla="*/ 36 w 45"/>
                <a:gd name="T3" fmla="*/ 0 h 36"/>
                <a:gd name="T4" fmla="*/ 45 w 45"/>
                <a:gd name="T5" fmla="*/ 9 h 36"/>
                <a:gd name="T6" fmla="*/ 9 w 45"/>
                <a:gd name="T7" fmla="*/ 36 h 36"/>
                <a:gd name="T8" fmla="*/ 0 w 45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0" y="32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4" name="Freeform 1078"/>
            <p:cNvSpPr/>
            <p:nvPr/>
          </p:nvSpPr>
          <p:spPr bwMode="auto">
            <a:xfrm>
              <a:off x="5248276" y="1238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2 w 41"/>
                <a:gd name="T3" fmla="*/ 0 h 36"/>
                <a:gd name="T4" fmla="*/ 41 w 41"/>
                <a:gd name="T5" fmla="*/ 4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5" name="Freeform 1079"/>
            <p:cNvSpPr/>
            <p:nvPr/>
          </p:nvSpPr>
          <p:spPr bwMode="auto">
            <a:xfrm>
              <a:off x="5205413" y="73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6" name="Freeform 1080"/>
            <p:cNvSpPr/>
            <p:nvPr/>
          </p:nvSpPr>
          <p:spPr bwMode="auto">
            <a:xfrm>
              <a:off x="5089526" y="22225"/>
              <a:ext cx="144462" cy="115888"/>
            </a:xfrm>
            <a:custGeom>
              <a:avLst/>
              <a:gdLst>
                <a:gd name="T0" fmla="*/ 0 w 91"/>
                <a:gd name="T1" fmla="*/ 64 h 73"/>
                <a:gd name="T2" fmla="*/ 82 w 91"/>
                <a:gd name="T3" fmla="*/ 0 h 73"/>
                <a:gd name="T4" fmla="*/ 91 w 91"/>
                <a:gd name="T5" fmla="*/ 9 h 73"/>
                <a:gd name="T6" fmla="*/ 9 w 91"/>
                <a:gd name="T7" fmla="*/ 73 h 73"/>
                <a:gd name="T8" fmla="*/ 0 w 91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4"/>
                  </a:moveTo>
                  <a:lnTo>
                    <a:pt x="82" y="0"/>
                  </a:lnTo>
                  <a:lnTo>
                    <a:pt x="91" y="9"/>
                  </a:lnTo>
                  <a:lnTo>
                    <a:pt x="9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组合 83"/>
          <p:cNvGrpSpPr/>
          <p:nvPr/>
        </p:nvGrpSpPr>
        <p:grpSpPr>
          <a:xfrm>
            <a:off x="11707670" y="-456369"/>
            <a:ext cx="729175" cy="1452562"/>
            <a:chOff x="6065666" y="-1586705"/>
            <a:chExt cx="1400175" cy="2789237"/>
          </a:xfrm>
        </p:grpSpPr>
        <p:sp>
          <p:nvSpPr>
            <p:cNvPr id="1049427" name="Freeform 1017"/>
            <p:cNvSpPr/>
            <p:nvPr/>
          </p:nvSpPr>
          <p:spPr bwMode="auto">
            <a:xfrm>
              <a:off x="6592716" y="189707"/>
              <a:ext cx="873125" cy="715963"/>
            </a:xfrm>
            <a:custGeom>
              <a:avLst/>
              <a:gdLst>
                <a:gd name="T0" fmla="*/ 550 w 550"/>
                <a:gd name="T1" fmla="*/ 23 h 451"/>
                <a:gd name="T2" fmla="*/ 546 w 550"/>
                <a:gd name="T3" fmla="*/ 0 h 451"/>
                <a:gd name="T4" fmla="*/ 0 w 550"/>
                <a:gd name="T5" fmla="*/ 160 h 451"/>
                <a:gd name="T6" fmla="*/ 9 w 550"/>
                <a:gd name="T7" fmla="*/ 187 h 451"/>
                <a:gd name="T8" fmla="*/ 250 w 550"/>
                <a:gd name="T9" fmla="*/ 451 h 451"/>
                <a:gd name="T10" fmla="*/ 496 w 550"/>
                <a:gd name="T11" fmla="*/ 378 h 451"/>
                <a:gd name="T12" fmla="*/ 550 w 550"/>
                <a:gd name="T13" fmla="*/ 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451">
                  <a:moveTo>
                    <a:pt x="550" y="23"/>
                  </a:moveTo>
                  <a:lnTo>
                    <a:pt x="546" y="0"/>
                  </a:lnTo>
                  <a:lnTo>
                    <a:pt x="0" y="160"/>
                  </a:lnTo>
                  <a:lnTo>
                    <a:pt x="9" y="187"/>
                  </a:lnTo>
                  <a:lnTo>
                    <a:pt x="250" y="451"/>
                  </a:lnTo>
                  <a:lnTo>
                    <a:pt x="496" y="378"/>
                  </a:lnTo>
                  <a:lnTo>
                    <a:pt x="550" y="23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8" name="Freeform 1018"/>
            <p:cNvSpPr/>
            <p:nvPr/>
          </p:nvSpPr>
          <p:spPr bwMode="auto">
            <a:xfrm>
              <a:off x="6989591" y="789782"/>
              <a:ext cx="390525" cy="412750"/>
            </a:xfrm>
            <a:custGeom>
              <a:avLst/>
              <a:gdLst>
                <a:gd name="T0" fmla="*/ 46 w 54"/>
                <a:gd name="T1" fmla="*/ 49 h 57"/>
                <a:gd name="T2" fmla="*/ 54 w 54"/>
                <a:gd name="T3" fmla="*/ 0 h 57"/>
                <a:gd name="T4" fmla="*/ 0 w 54"/>
                <a:gd name="T5" fmla="*/ 16 h 57"/>
                <a:gd name="T6" fmla="*/ 34 w 54"/>
                <a:gd name="T7" fmla="*/ 53 h 57"/>
                <a:gd name="T8" fmla="*/ 46 w 54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46" y="4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8" y="57"/>
                    <a:pt x="45" y="55"/>
                    <a:pt x="46" y="4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29" name="Freeform 1019"/>
            <p:cNvSpPr/>
            <p:nvPr/>
          </p:nvSpPr>
          <p:spPr bwMode="auto">
            <a:xfrm>
              <a:off x="6592716" y="384970"/>
              <a:ext cx="549275" cy="520700"/>
            </a:xfrm>
            <a:custGeom>
              <a:avLst/>
              <a:gdLst>
                <a:gd name="T0" fmla="*/ 59 w 346"/>
                <a:gd name="T1" fmla="*/ 18 h 328"/>
                <a:gd name="T2" fmla="*/ 0 w 346"/>
                <a:gd name="T3" fmla="*/ 37 h 328"/>
                <a:gd name="T4" fmla="*/ 9 w 346"/>
                <a:gd name="T5" fmla="*/ 64 h 328"/>
                <a:gd name="T6" fmla="*/ 250 w 346"/>
                <a:gd name="T7" fmla="*/ 328 h 328"/>
                <a:gd name="T8" fmla="*/ 346 w 346"/>
                <a:gd name="T9" fmla="*/ 296 h 328"/>
                <a:gd name="T10" fmla="*/ 169 w 346"/>
                <a:gd name="T11" fmla="*/ 0 h 328"/>
                <a:gd name="T12" fmla="*/ 59 w 346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28">
                  <a:moveTo>
                    <a:pt x="59" y="18"/>
                  </a:moveTo>
                  <a:lnTo>
                    <a:pt x="0" y="37"/>
                  </a:lnTo>
                  <a:lnTo>
                    <a:pt x="9" y="64"/>
                  </a:lnTo>
                  <a:lnTo>
                    <a:pt x="250" y="328"/>
                  </a:lnTo>
                  <a:lnTo>
                    <a:pt x="346" y="296"/>
                  </a:lnTo>
                  <a:lnTo>
                    <a:pt x="169" y="0"/>
                  </a:lnTo>
                  <a:lnTo>
                    <a:pt x="59" y="18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30" name="Freeform 1020"/>
            <p:cNvSpPr/>
            <p:nvPr/>
          </p:nvSpPr>
          <p:spPr bwMode="auto">
            <a:xfrm>
              <a:off x="6303791" y="-727868"/>
              <a:ext cx="1025525" cy="1192213"/>
            </a:xfrm>
            <a:custGeom>
              <a:avLst/>
              <a:gdLst>
                <a:gd name="T0" fmla="*/ 0 w 646"/>
                <a:gd name="T1" fmla="*/ 137 h 751"/>
                <a:gd name="T2" fmla="*/ 187 w 646"/>
                <a:gd name="T3" fmla="*/ 751 h 751"/>
                <a:gd name="T4" fmla="*/ 646 w 646"/>
                <a:gd name="T5" fmla="*/ 615 h 751"/>
                <a:gd name="T6" fmla="*/ 455 w 646"/>
                <a:gd name="T7" fmla="*/ 0 h 751"/>
                <a:gd name="T8" fmla="*/ 0 w 646"/>
                <a:gd name="T9" fmla="*/ 13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51">
                  <a:moveTo>
                    <a:pt x="0" y="137"/>
                  </a:moveTo>
                  <a:lnTo>
                    <a:pt x="187" y="751"/>
                  </a:lnTo>
                  <a:lnTo>
                    <a:pt x="646" y="615"/>
                  </a:lnTo>
                  <a:lnTo>
                    <a:pt x="455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31" name="Freeform 1021"/>
            <p:cNvSpPr/>
            <p:nvPr/>
          </p:nvSpPr>
          <p:spPr bwMode="auto">
            <a:xfrm>
              <a:off x="6975304" y="-770730"/>
              <a:ext cx="490537" cy="1033463"/>
            </a:xfrm>
            <a:custGeom>
              <a:avLst/>
              <a:gdLst>
                <a:gd name="T0" fmla="*/ 0 w 309"/>
                <a:gd name="T1" fmla="*/ 36 h 651"/>
                <a:gd name="T2" fmla="*/ 187 w 309"/>
                <a:gd name="T3" fmla="*/ 651 h 651"/>
                <a:gd name="T4" fmla="*/ 309 w 309"/>
                <a:gd name="T5" fmla="*/ 614 h 651"/>
                <a:gd name="T6" fmla="*/ 119 w 309"/>
                <a:gd name="T7" fmla="*/ 0 h 651"/>
                <a:gd name="T8" fmla="*/ 0 w 309"/>
                <a:gd name="T9" fmla="*/ 3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51">
                  <a:moveTo>
                    <a:pt x="0" y="36"/>
                  </a:moveTo>
                  <a:lnTo>
                    <a:pt x="187" y="651"/>
                  </a:lnTo>
                  <a:lnTo>
                    <a:pt x="309" y="614"/>
                  </a:lnTo>
                  <a:lnTo>
                    <a:pt x="119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32" name="Freeform 1022"/>
            <p:cNvSpPr/>
            <p:nvPr/>
          </p:nvSpPr>
          <p:spPr bwMode="auto">
            <a:xfrm>
              <a:off x="6303791" y="-589755"/>
              <a:ext cx="557212" cy="1054100"/>
            </a:xfrm>
            <a:custGeom>
              <a:avLst/>
              <a:gdLst>
                <a:gd name="T0" fmla="*/ 0 w 351"/>
                <a:gd name="T1" fmla="*/ 50 h 664"/>
                <a:gd name="T2" fmla="*/ 187 w 351"/>
                <a:gd name="T3" fmla="*/ 664 h 664"/>
                <a:gd name="T4" fmla="*/ 351 w 351"/>
                <a:gd name="T5" fmla="*/ 614 h 664"/>
                <a:gd name="T6" fmla="*/ 164 w 351"/>
                <a:gd name="T7" fmla="*/ 0 h 664"/>
                <a:gd name="T8" fmla="*/ 0 w 351"/>
                <a:gd name="T9" fmla="*/ 5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664">
                  <a:moveTo>
                    <a:pt x="0" y="50"/>
                  </a:moveTo>
                  <a:lnTo>
                    <a:pt x="187" y="664"/>
                  </a:lnTo>
                  <a:lnTo>
                    <a:pt x="351" y="614"/>
                  </a:lnTo>
                  <a:lnTo>
                    <a:pt x="16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33" name="Freeform 1023"/>
            <p:cNvSpPr/>
            <p:nvPr/>
          </p:nvSpPr>
          <p:spPr bwMode="auto">
            <a:xfrm>
              <a:off x="6065666" y="-1586705"/>
              <a:ext cx="989012" cy="736600"/>
            </a:xfrm>
            <a:custGeom>
              <a:avLst/>
              <a:gdLst>
                <a:gd name="T0" fmla="*/ 16 w 137"/>
                <a:gd name="T1" fmla="*/ 95 h 102"/>
                <a:gd name="T2" fmla="*/ 1 w 137"/>
                <a:gd name="T3" fmla="*/ 43 h 102"/>
                <a:gd name="T4" fmla="*/ 7 w 137"/>
                <a:gd name="T5" fmla="*/ 32 h 102"/>
                <a:gd name="T6" fmla="*/ 109 w 137"/>
                <a:gd name="T7" fmla="*/ 1 h 102"/>
                <a:gd name="T8" fmla="*/ 120 w 137"/>
                <a:gd name="T9" fmla="*/ 7 h 102"/>
                <a:gd name="T10" fmla="*/ 136 w 137"/>
                <a:gd name="T11" fmla="*/ 59 h 102"/>
                <a:gd name="T12" fmla="*/ 130 w 137"/>
                <a:gd name="T13" fmla="*/ 70 h 102"/>
                <a:gd name="T14" fmla="*/ 28 w 137"/>
                <a:gd name="T15" fmla="*/ 101 h 102"/>
                <a:gd name="T16" fmla="*/ 16 w 137"/>
                <a:gd name="T17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02">
                  <a:moveTo>
                    <a:pt x="16" y="95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38"/>
                    <a:pt x="2" y="33"/>
                    <a:pt x="7" y="3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4" y="0"/>
                    <a:pt x="119" y="2"/>
                    <a:pt x="120" y="7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7" y="64"/>
                    <a:pt x="135" y="69"/>
                    <a:pt x="130" y="7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3" y="102"/>
                    <a:pt x="18" y="100"/>
                    <a:pt x="16" y="9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34" name="Freeform 1024"/>
            <p:cNvSpPr/>
            <p:nvPr/>
          </p:nvSpPr>
          <p:spPr bwMode="auto">
            <a:xfrm>
              <a:off x="6167266" y="-1212055"/>
              <a:ext cx="1003300" cy="730250"/>
            </a:xfrm>
            <a:custGeom>
              <a:avLst/>
              <a:gdLst>
                <a:gd name="T0" fmla="*/ 0 w 632"/>
                <a:gd name="T1" fmla="*/ 160 h 460"/>
                <a:gd name="T2" fmla="*/ 91 w 632"/>
                <a:gd name="T3" fmla="*/ 460 h 460"/>
                <a:gd name="T4" fmla="*/ 632 w 632"/>
                <a:gd name="T5" fmla="*/ 301 h 460"/>
                <a:gd name="T6" fmla="*/ 546 w 632"/>
                <a:gd name="T7" fmla="*/ 0 h 460"/>
                <a:gd name="T8" fmla="*/ 0 w 632"/>
                <a:gd name="T9" fmla="*/ 1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60">
                  <a:moveTo>
                    <a:pt x="0" y="160"/>
                  </a:moveTo>
                  <a:lnTo>
                    <a:pt x="91" y="460"/>
                  </a:lnTo>
                  <a:lnTo>
                    <a:pt x="632" y="301"/>
                  </a:lnTo>
                  <a:lnTo>
                    <a:pt x="546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35" name="Freeform 1025"/>
            <p:cNvSpPr/>
            <p:nvPr/>
          </p:nvSpPr>
          <p:spPr bwMode="auto">
            <a:xfrm>
              <a:off x="6167266" y="-1037430"/>
              <a:ext cx="419100" cy="555625"/>
            </a:xfrm>
            <a:custGeom>
              <a:avLst/>
              <a:gdLst>
                <a:gd name="T0" fmla="*/ 0 w 264"/>
                <a:gd name="T1" fmla="*/ 50 h 350"/>
                <a:gd name="T2" fmla="*/ 91 w 264"/>
                <a:gd name="T3" fmla="*/ 350 h 350"/>
                <a:gd name="T4" fmla="*/ 264 w 264"/>
                <a:gd name="T5" fmla="*/ 300 h 350"/>
                <a:gd name="T6" fmla="*/ 173 w 264"/>
                <a:gd name="T7" fmla="*/ 0 h 350"/>
                <a:gd name="T8" fmla="*/ 0 w 264"/>
                <a:gd name="T9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50">
                  <a:moveTo>
                    <a:pt x="0" y="50"/>
                  </a:moveTo>
                  <a:lnTo>
                    <a:pt x="91" y="350"/>
                  </a:lnTo>
                  <a:lnTo>
                    <a:pt x="264" y="300"/>
                  </a:lnTo>
                  <a:lnTo>
                    <a:pt x="17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8" grpId="0"/>
      <p:bldP spid="1049359" grpId="0"/>
      <p:bldP spid="1049360" grpId="0" animBg="1"/>
      <p:bldP spid="10493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81" name="矩形 3"/>
          <p:cNvSpPr/>
          <p:nvPr/>
        </p:nvSpPr>
        <p:spPr>
          <a:xfrm>
            <a:off x="3610000" y="567470"/>
            <a:ext cx="4833792" cy="55179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82" name="矩形 8"/>
          <p:cNvSpPr/>
          <p:nvPr/>
        </p:nvSpPr>
        <p:spPr>
          <a:xfrm>
            <a:off x="620746" y="377952"/>
            <a:ext cx="10961312" cy="5936169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183" name="Freeform 919"/>
          <p:cNvSpPr/>
          <p:nvPr/>
        </p:nvSpPr>
        <p:spPr bwMode="auto">
          <a:xfrm>
            <a:off x="1607984" y="989472"/>
            <a:ext cx="1209305" cy="1193341"/>
          </a:xfrm>
          <a:custGeom>
            <a:avLst/>
            <a:gdLst>
              <a:gd name="T0" fmla="*/ 126 w 200"/>
              <a:gd name="T1" fmla="*/ 191 h 197"/>
              <a:gd name="T2" fmla="*/ 125 w 200"/>
              <a:gd name="T3" fmla="*/ 191 h 197"/>
              <a:gd name="T4" fmla="*/ 125 w 200"/>
              <a:gd name="T5" fmla="*/ 182 h 197"/>
              <a:gd name="T6" fmla="*/ 133 w 200"/>
              <a:gd name="T7" fmla="*/ 182 h 197"/>
              <a:gd name="T8" fmla="*/ 134 w 200"/>
              <a:gd name="T9" fmla="*/ 182 h 197"/>
              <a:gd name="T10" fmla="*/ 137 w 200"/>
              <a:gd name="T11" fmla="*/ 178 h 197"/>
              <a:gd name="T12" fmla="*/ 137 w 200"/>
              <a:gd name="T13" fmla="*/ 178 h 197"/>
              <a:gd name="T14" fmla="*/ 136 w 200"/>
              <a:gd name="T15" fmla="*/ 169 h 197"/>
              <a:gd name="T16" fmla="*/ 145 w 200"/>
              <a:gd name="T17" fmla="*/ 169 h 197"/>
              <a:gd name="T18" fmla="*/ 146 w 200"/>
              <a:gd name="T19" fmla="*/ 169 h 197"/>
              <a:gd name="T20" fmla="*/ 150 w 200"/>
              <a:gd name="T21" fmla="*/ 165 h 197"/>
              <a:gd name="T22" fmla="*/ 149 w 200"/>
              <a:gd name="T23" fmla="*/ 164 h 197"/>
              <a:gd name="T24" fmla="*/ 149 w 200"/>
              <a:gd name="T25" fmla="*/ 155 h 197"/>
              <a:gd name="T26" fmla="*/ 158 w 200"/>
              <a:gd name="T27" fmla="*/ 155 h 197"/>
              <a:gd name="T28" fmla="*/ 158 w 200"/>
              <a:gd name="T29" fmla="*/ 156 h 197"/>
              <a:gd name="T30" fmla="*/ 162 w 200"/>
              <a:gd name="T31" fmla="*/ 151 h 197"/>
              <a:gd name="T32" fmla="*/ 162 w 200"/>
              <a:gd name="T33" fmla="*/ 150 h 197"/>
              <a:gd name="T34" fmla="*/ 161 w 200"/>
              <a:gd name="T35" fmla="*/ 142 h 197"/>
              <a:gd name="T36" fmla="*/ 170 w 200"/>
              <a:gd name="T37" fmla="*/ 141 h 197"/>
              <a:gd name="T38" fmla="*/ 171 w 200"/>
              <a:gd name="T39" fmla="*/ 142 h 197"/>
              <a:gd name="T40" fmla="*/ 175 w 200"/>
              <a:gd name="T41" fmla="*/ 137 h 197"/>
              <a:gd name="T42" fmla="*/ 174 w 200"/>
              <a:gd name="T43" fmla="*/ 136 h 197"/>
              <a:gd name="T44" fmla="*/ 174 w 200"/>
              <a:gd name="T45" fmla="*/ 128 h 197"/>
              <a:gd name="T46" fmla="*/ 183 w 200"/>
              <a:gd name="T47" fmla="*/ 127 h 197"/>
              <a:gd name="T48" fmla="*/ 183 w 200"/>
              <a:gd name="T49" fmla="*/ 128 h 197"/>
              <a:gd name="T50" fmla="*/ 187 w 200"/>
              <a:gd name="T51" fmla="*/ 123 h 197"/>
              <a:gd name="T52" fmla="*/ 187 w 200"/>
              <a:gd name="T53" fmla="*/ 122 h 197"/>
              <a:gd name="T54" fmla="*/ 186 w 200"/>
              <a:gd name="T55" fmla="*/ 114 h 197"/>
              <a:gd name="T56" fmla="*/ 195 w 200"/>
              <a:gd name="T57" fmla="*/ 113 h 197"/>
              <a:gd name="T58" fmla="*/ 196 w 200"/>
              <a:gd name="T59" fmla="*/ 114 h 197"/>
              <a:gd name="T60" fmla="*/ 200 w 200"/>
              <a:gd name="T61" fmla="*/ 109 h 197"/>
              <a:gd name="T62" fmla="*/ 79 w 200"/>
              <a:gd name="T63" fmla="*/ 0 h 197"/>
              <a:gd name="T64" fmla="*/ 0 w 200"/>
              <a:gd name="T65" fmla="*/ 88 h 197"/>
              <a:gd name="T66" fmla="*/ 121 w 200"/>
              <a:gd name="T67" fmla="*/ 197 h 197"/>
              <a:gd name="T68" fmla="*/ 126 w 200"/>
              <a:gd name="T69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97">
                <a:moveTo>
                  <a:pt x="126" y="191"/>
                </a:moveTo>
                <a:cubicBezTo>
                  <a:pt x="125" y="191"/>
                  <a:pt x="125" y="191"/>
                  <a:pt x="125" y="191"/>
                </a:cubicBezTo>
                <a:cubicBezTo>
                  <a:pt x="123" y="189"/>
                  <a:pt x="122" y="185"/>
                  <a:pt x="125" y="182"/>
                </a:cubicBezTo>
                <a:cubicBezTo>
                  <a:pt x="127" y="180"/>
                  <a:pt x="131" y="180"/>
                  <a:pt x="133" y="182"/>
                </a:cubicBezTo>
                <a:cubicBezTo>
                  <a:pt x="133" y="182"/>
                  <a:pt x="134" y="182"/>
                  <a:pt x="134" y="182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4" y="176"/>
                  <a:pt x="134" y="172"/>
                  <a:pt x="136" y="169"/>
                </a:cubicBezTo>
                <a:cubicBezTo>
                  <a:pt x="139" y="167"/>
                  <a:pt x="143" y="167"/>
                  <a:pt x="145" y="169"/>
                </a:cubicBezTo>
                <a:cubicBezTo>
                  <a:pt x="145" y="169"/>
                  <a:pt x="145" y="169"/>
                  <a:pt x="146" y="169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64"/>
                  <a:pt x="149" y="164"/>
                  <a:pt x="149" y="164"/>
                </a:cubicBezTo>
                <a:cubicBezTo>
                  <a:pt x="147" y="162"/>
                  <a:pt x="147" y="158"/>
                  <a:pt x="149" y="155"/>
                </a:cubicBezTo>
                <a:cubicBezTo>
                  <a:pt x="151" y="153"/>
                  <a:pt x="155" y="153"/>
                  <a:pt x="158" y="155"/>
                </a:cubicBezTo>
                <a:cubicBezTo>
                  <a:pt x="158" y="155"/>
                  <a:pt x="158" y="155"/>
                  <a:pt x="158" y="156"/>
                </a:cubicBezTo>
                <a:cubicBezTo>
                  <a:pt x="162" y="151"/>
                  <a:pt x="162" y="151"/>
                  <a:pt x="162" y="151"/>
                </a:cubicBezTo>
                <a:cubicBezTo>
                  <a:pt x="162" y="151"/>
                  <a:pt x="162" y="150"/>
                  <a:pt x="162" y="150"/>
                </a:cubicBezTo>
                <a:cubicBezTo>
                  <a:pt x="159" y="148"/>
                  <a:pt x="159" y="144"/>
                  <a:pt x="161" y="142"/>
                </a:cubicBezTo>
                <a:cubicBezTo>
                  <a:pt x="164" y="139"/>
                  <a:pt x="168" y="139"/>
                  <a:pt x="170" y="141"/>
                </a:cubicBezTo>
                <a:cubicBezTo>
                  <a:pt x="170" y="141"/>
                  <a:pt x="170" y="141"/>
                  <a:pt x="171" y="142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7"/>
                  <a:pt x="174" y="137"/>
                  <a:pt x="174" y="136"/>
                </a:cubicBezTo>
                <a:cubicBezTo>
                  <a:pt x="172" y="134"/>
                  <a:pt x="172" y="130"/>
                  <a:pt x="174" y="128"/>
                </a:cubicBezTo>
                <a:cubicBezTo>
                  <a:pt x="176" y="125"/>
                  <a:pt x="180" y="125"/>
                  <a:pt x="183" y="127"/>
                </a:cubicBezTo>
                <a:cubicBezTo>
                  <a:pt x="183" y="127"/>
                  <a:pt x="183" y="128"/>
                  <a:pt x="183" y="128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87" y="123"/>
                  <a:pt x="187" y="122"/>
                </a:cubicBezTo>
                <a:cubicBezTo>
                  <a:pt x="184" y="120"/>
                  <a:pt x="184" y="116"/>
                  <a:pt x="186" y="114"/>
                </a:cubicBezTo>
                <a:cubicBezTo>
                  <a:pt x="189" y="111"/>
                  <a:pt x="192" y="111"/>
                  <a:pt x="195" y="113"/>
                </a:cubicBezTo>
                <a:cubicBezTo>
                  <a:pt x="195" y="113"/>
                  <a:pt x="195" y="114"/>
                  <a:pt x="196" y="114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121" y="197"/>
                  <a:pt x="121" y="197"/>
                  <a:pt x="121" y="197"/>
                </a:cubicBezTo>
                <a:lnTo>
                  <a:pt x="126" y="191"/>
                </a:lnTo>
                <a:close/>
              </a:path>
            </a:pathLst>
          </a:custGeom>
          <a:solidFill>
            <a:srgbClr val="D0D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5" name="组合 10"/>
          <p:cNvGrpSpPr/>
          <p:nvPr/>
        </p:nvGrpSpPr>
        <p:grpSpPr>
          <a:xfrm>
            <a:off x="279952" y="162285"/>
            <a:ext cx="2177813" cy="1870498"/>
            <a:chOff x="571501" y="-28575"/>
            <a:chExt cx="2598737" cy="2232025"/>
          </a:xfrm>
        </p:grpSpPr>
        <p:sp>
          <p:nvSpPr>
            <p:cNvPr id="1050184" name="Freeform 1040"/>
            <p:cNvSpPr/>
            <p:nvPr/>
          </p:nvSpPr>
          <p:spPr bwMode="auto">
            <a:xfrm>
              <a:off x="571501" y="101600"/>
              <a:ext cx="2598737" cy="2101850"/>
            </a:xfrm>
            <a:custGeom>
              <a:avLst/>
              <a:gdLst>
                <a:gd name="T0" fmla="*/ 354 w 360"/>
                <a:gd name="T1" fmla="*/ 236 h 291"/>
                <a:gd name="T2" fmla="*/ 48 w 360"/>
                <a:gd name="T3" fmla="*/ 290 h 291"/>
                <a:gd name="T4" fmla="*/ 40 w 360"/>
                <a:gd name="T5" fmla="*/ 284 h 291"/>
                <a:gd name="T6" fmla="*/ 1 w 360"/>
                <a:gd name="T7" fmla="*/ 63 h 291"/>
                <a:gd name="T8" fmla="*/ 7 w 360"/>
                <a:gd name="T9" fmla="*/ 55 h 291"/>
                <a:gd name="T10" fmla="*/ 312 w 360"/>
                <a:gd name="T11" fmla="*/ 1 h 291"/>
                <a:gd name="T12" fmla="*/ 320 w 360"/>
                <a:gd name="T13" fmla="*/ 6 h 291"/>
                <a:gd name="T14" fmla="*/ 360 w 360"/>
                <a:gd name="T15" fmla="*/ 228 h 291"/>
                <a:gd name="T16" fmla="*/ 354 w 360"/>
                <a:gd name="T1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91">
                  <a:moveTo>
                    <a:pt x="354" y="236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44" y="291"/>
                    <a:pt x="41" y="288"/>
                    <a:pt x="40" y="28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59"/>
                    <a:pt x="3" y="56"/>
                    <a:pt x="7" y="55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16" y="0"/>
                    <a:pt x="320" y="3"/>
                    <a:pt x="320" y="6"/>
                  </a:cubicBezTo>
                  <a:cubicBezTo>
                    <a:pt x="360" y="228"/>
                    <a:pt x="360" y="228"/>
                    <a:pt x="360" y="228"/>
                  </a:cubicBezTo>
                  <a:cubicBezTo>
                    <a:pt x="360" y="231"/>
                    <a:pt x="358" y="235"/>
                    <a:pt x="354" y="2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85" name="Freeform 1041"/>
            <p:cNvSpPr/>
            <p:nvPr/>
          </p:nvSpPr>
          <p:spPr bwMode="auto">
            <a:xfrm>
              <a:off x="622301" y="144463"/>
              <a:ext cx="2490787" cy="1979613"/>
            </a:xfrm>
            <a:custGeom>
              <a:avLst/>
              <a:gdLst>
                <a:gd name="T0" fmla="*/ 1569 w 1569"/>
                <a:gd name="T1" fmla="*/ 1002 h 1247"/>
                <a:gd name="T2" fmla="*/ 182 w 1569"/>
                <a:gd name="T3" fmla="*/ 1247 h 1247"/>
                <a:gd name="T4" fmla="*/ 0 w 1569"/>
                <a:gd name="T5" fmla="*/ 246 h 1247"/>
                <a:gd name="T6" fmla="*/ 1391 w 1569"/>
                <a:gd name="T7" fmla="*/ 0 h 1247"/>
                <a:gd name="T8" fmla="*/ 1569 w 1569"/>
                <a:gd name="T9" fmla="*/ 10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9" h="1247">
                  <a:moveTo>
                    <a:pt x="1569" y="1002"/>
                  </a:moveTo>
                  <a:lnTo>
                    <a:pt x="182" y="1247"/>
                  </a:lnTo>
                  <a:lnTo>
                    <a:pt x="0" y="246"/>
                  </a:lnTo>
                  <a:lnTo>
                    <a:pt x="1391" y="0"/>
                  </a:lnTo>
                  <a:lnTo>
                    <a:pt x="1569" y="1002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86" name="Freeform 1042"/>
            <p:cNvSpPr/>
            <p:nvPr/>
          </p:nvSpPr>
          <p:spPr bwMode="auto">
            <a:xfrm>
              <a:off x="658813" y="93663"/>
              <a:ext cx="2409825" cy="1958975"/>
            </a:xfrm>
            <a:custGeom>
              <a:avLst/>
              <a:gdLst>
                <a:gd name="T0" fmla="*/ 334 w 334"/>
                <a:gd name="T1" fmla="*/ 219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3 h 271"/>
                <a:gd name="T8" fmla="*/ 39 w 334"/>
                <a:gd name="T9" fmla="*/ 271 h 271"/>
                <a:gd name="T10" fmla="*/ 334 w 334"/>
                <a:gd name="T11" fmla="*/ 21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9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3"/>
                    <a:pt x="152" y="52"/>
                    <a:pt x="152" y="52"/>
                  </a:cubicBezTo>
                  <a:cubicBezTo>
                    <a:pt x="152" y="52"/>
                    <a:pt x="105" y="17"/>
                    <a:pt x="0" y="53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9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87" name="Freeform 1043"/>
            <p:cNvSpPr/>
            <p:nvPr/>
          </p:nvSpPr>
          <p:spPr bwMode="auto">
            <a:xfrm>
              <a:off x="636588" y="-28575"/>
              <a:ext cx="2411412" cy="1958975"/>
            </a:xfrm>
            <a:custGeom>
              <a:avLst/>
              <a:gdLst>
                <a:gd name="T0" fmla="*/ 334 w 334"/>
                <a:gd name="T1" fmla="*/ 218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2 h 271"/>
                <a:gd name="T8" fmla="*/ 39 w 334"/>
                <a:gd name="T9" fmla="*/ 271 h 271"/>
                <a:gd name="T10" fmla="*/ 334 w 334"/>
                <a:gd name="T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2"/>
                    <a:pt x="152" y="52"/>
                    <a:pt x="152" y="52"/>
                  </a:cubicBezTo>
                  <a:cubicBezTo>
                    <a:pt x="152" y="52"/>
                    <a:pt x="105" y="17"/>
                    <a:pt x="0" y="52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88" name="Freeform 1044"/>
            <p:cNvSpPr/>
            <p:nvPr/>
          </p:nvSpPr>
          <p:spPr bwMode="auto">
            <a:xfrm>
              <a:off x="1733551" y="-28575"/>
              <a:ext cx="1314450" cy="1770063"/>
            </a:xfrm>
            <a:custGeom>
              <a:avLst/>
              <a:gdLst>
                <a:gd name="T0" fmla="*/ 143 w 182"/>
                <a:gd name="T1" fmla="*/ 0 h 245"/>
                <a:gd name="T2" fmla="*/ 0 w 182"/>
                <a:gd name="T3" fmla="*/ 52 h 245"/>
                <a:gd name="T4" fmla="*/ 34 w 182"/>
                <a:gd name="T5" fmla="*/ 245 h 245"/>
                <a:gd name="T6" fmla="*/ 182 w 182"/>
                <a:gd name="T7" fmla="*/ 218 h 245"/>
                <a:gd name="T8" fmla="*/ 143 w 182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45">
                  <a:moveTo>
                    <a:pt x="143" y="0"/>
                  </a:moveTo>
                  <a:cubicBezTo>
                    <a:pt x="32" y="2"/>
                    <a:pt x="0" y="52"/>
                    <a:pt x="0" y="52"/>
                  </a:cubicBezTo>
                  <a:cubicBezTo>
                    <a:pt x="34" y="245"/>
                    <a:pt x="34" y="245"/>
                    <a:pt x="34" y="245"/>
                  </a:cubicBezTo>
                  <a:cubicBezTo>
                    <a:pt x="182" y="218"/>
                    <a:pt x="182" y="218"/>
                    <a:pt x="182" y="218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6" name="组合 16"/>
          <p:cNvGrpSpPr/>
          <p:nvPr/>
        </p:nvGrpSpPr>
        <p:grpSpPr>
          <a:xfrm>
            <a:off x="9286533" y="368300"/>
            <a:ext cx="2324100" cy="2270125"/>
            <a:chOff x="4576763" y="-260350"/>
            <a:chExt cx="2324100" cy="2270125"/>
          </a:xfrm>
        </p:grpSpPr>
        <p:sp>
          <p:nvSpPr>
            <p:cNvPr id="1050189" name="Freeform 920"/>
            <p:cNvSpPr/>
            <p:nvPr/>
          </p:nvSpPr>
          <p:spPr bwMode="auto">
            <a:xfrm>
              <a:off x="5154613" y="498475"/>
              <a:ext cx="1400175" cy="1452563"/>
            </a:xfrm>
            <a:custGeom>
              <a:avLst/>
              <a:gdLst>
                <a:gd name="T0" fmla="*/ 5 w 194"/>
                <a:gd name="T1" fmla="*/ 131 h 201"/>
                <a:gd name="T2" fmla="*/ 6 w 194"/>
                <a:gd name="T3" fmla="*/ 130 h 201"/>
                <a:gd name="T4" fmla="*/ 14 w 194"/>
                <a:gd name="T5" fmla="*/ 129 h 201"/>
                <a:gd name="T6" fmla="*/ 15 w 194"/>
                <a:gd name="T7" fmla="*/ 138 h 201"/>
                <a:gd name="T8" fmla="*/ 15 w 194"/>
                <a:gd name="T9" fmla="*/ 139 h 201"/>
                <a:gd name="T10" fmla="*/ 19 w 194"/>
                <a:gd name="T11" fmla="*/ 142 h 201"/>
                <a:gd name="T12" fmla="*/ 19 w 194"/>
                <a:gd name="T13" fmla="*/ 141 h 201"/>
                <a:gd name="T14" fmla="*/ 28 w 194"/>
                <a:gd name="T15" fmla="*/ 140 h 201"/>
                <a:gd name="T16" fmla="*/ 29 w 194"/>
                <a:gd name="T17" fmla="*/ 149 h 201"/>
                <a:gd name="T18" fmla="*/ 28 w 194"/>
                <a:gd name="T19" fmla="*/ 150 h 201"/>
                <a:gd name="T20" fmla="*/ 33 w 194"/>
                <a:gd name="T21" fmla="*/ 154 h 201"/>
                <a:gd name="T22" fmla="*/ 34 w 194"/>
                <a:gd name="T23" fmla="*/ 153 h 201"/>
                <a:gd name="T24" fmla="*/ 42 w 194"/>
                <a:gd name="T25" fmla="*/ 152 h 201"/>
                <a:gd name="T26" fmla="*/ 43 w 194"/>
                <a:gd name="T27" fmla="*/ 161 h 201"/>
                <a:gd name="T28" fmla="*/ 43 w 194"/>
                <a:gd name="T29" fmla="*/ 161 h 201"/>
                <a:gd name="T30" fmla="*/ 48 w 194"/>
                <a:gd name="T31" fmla="*/ 165 h 201"/>
                <a:gd name="T32" fmla="*/ 48 w 194"/>
                <a:gd name="T33" fmla="*/ 165 h 201"/>
                <a:gd name="T34" fmla="*/ 57 w 194"/>
                <a:gd name="T35" fmla="*/ 164 h 201"/>
                <a:gd name="T36" fmla="*/ 58 w 194"/>
                <a:gd name="T37" fmla="*/ 172 h 201"/>
                <a:gd name="T38" fmla="*/ 57 w 194"/>
                <a:gd name="T39" fmla="*/ 173 h 201"/>
                <a:gd name="T40" fmla="*/ 62 w 194"/>
                <a:gd name="T41" fmla="*/ 177 h 201"/>
                <a:gd name="T42" fmla="*/ 63 w 194"/>
                <a:gd name="T43" fmla="*/ 176 h 201"/>
                <a:gd name="T44" fmla="*/ 71 w 194"/>
                <a:gd name="T45" fmla="*/ 176 h 201"/>
                <a:gd name="T46" fmla="*/ 72 w 194"/>
                <a:gd name="T47" fmla="*/ 184 h 201"/>
                <a:gd name="T48" fmla="*/ 72 w 194"/>
                <a:gd name="T49" fmla="*/ 185 h 201"/>
                <a:gd name="T50" fmla="*/ 77 w 194"/>
                <a:gd name="T51" fmla="*/ 189 h 201"/>
                <a:gd name="T52" fmla="*/ 77 w 194"/>
                <a:gd name="T53" fmla="*/ 188 h 201"/>
                <a:gd name="T54" fmla="*/ 86 w 194"/>
                <a:gd name="T55" fmla="*/ 187 h 201"/>
                <a:gd name="T56" fmla="*/ 87 w 194"/>
                <a:gd name="T57" fmla="*/ 196 h 201"/>
                <a:gd name="T58" fmla="*/ 86 w 194"/>
                <a:gd name="T59" fmla="*/ 196 h 201"/>
                <a:gd name="T60" fmla="*/ 92 w 194"/>
                <a:gd name="T61" fmla="*/ 201 h 201"/>
                <a:gd name="T62" fmla="*/ 194 w 194"/>
                <a:gd name="T63" fmla="*/ 74 h 201"/>
                <a:gd name="T64" fmla="*/ 102 w 194"/>
                <a:gd name="T65" fmla="*/ 0 h 201"/>
                <a:gd name="T66" fmla="*/ 0 w 194"/>
                <a:gd name="T67" fmla="*/ 127 h 201"/>
                <a:gd name="T68" fmla="*/ 5 w 194"/>
                <a:gd name="T69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5" y="131"/>
                  </a:moveTo>
                  <a:cubicBezTo>
                    <a:pt x="5" y="131"/>
                    <a:pt x="5" y="130"/>
                    <a:pt x="6" y="130"/>
                  </a:cubicBezTo>
                  <a:cubicBezTo>
                    <a:pt x="8" y="128"/>
                    <a:pt x="12" y="127"/>
                    <a:pt x="14" y="129"/>
                  </a:cubicBezTo>
                  <a:cubicBezTo>
                    <a:pt x="17" y="131"/>
                    <a:pt x="17" y="135"/>
                    <a:pt x="15" y="138"/>
                  </a:cubicBezTo>
                  <a:cubicBezTo>
                    <a:pt x="15" y="138"/>
                    <a:pt x="15" y="138"/>
                    <a:pt x="15" y="139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1"/>
                    <a:pt x="19" y="141"/>
                  </a:cubicBezTo>
                  <a:cubicBezTo>
                    <a:pt x="21" y="139"/>
                    <a:pt x="25" y="138"/>
                    <a:pt x="28" y="140"/>
                  </a:cubicBezTo>
                  <a:cubicBezTo>
                    <a:pt x="30" y="143"/>
                    <a:pt x="31" y="146"/>
                    <a:pt x="29" y="149"/>
                  </a:cubicBezTo>
                  <a:cubicBezTo>
                    <a:pt x="29" y="149"/>
                    <a:pt x="28" y="149"/>
                    <a:pt x="28" y="15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3"/>
                    <a:pt x="34" y="153"/>
                    <a:pt x="34" y="153"/>
                  </a:cubicBezTo>
                  <a:cubicBezTo>
                    <a:pt x="36" y="150"/>
                    <a:pt x="40" y="150"/>
                    <a:pt x="42" y="152"/>
                  </a:cubicBezTo>
                  <a:cubicBezTo>
                    <a:pt x="45" y="154"/>
                    <a:pt x="45" y="158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50" y="162"/>
                    <a:pt x="54" y="162"/>
                    <a:pt x="57" y="164"/>
                  </a:cubicBezTo>
                  <a:cubicBezTo>
                    <a:pt x="60" y="166"/>
                    <a:pt x="60" y="170"/>
                    <a:pt x="58" y="172"/>
                  </a:cubicBezTo>
                  <a:cubicBezTo>
                    <a:pt x="58" y="173"/>
                    <a:pt x="57" y="173"/>
                    <a:pt x="57" y="173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3" y="177"/>
                    <a:pt x="63" y="176"/>
                  </a:cubicBezTo>
                  <a:cubicBezTo>
                    <a:pt x="65" y="174"/>
                    <a:pt x="69" y="173"/>
                    <a:pt x="71" y="176"/>
                  </a:cubicBezTo>
                  <a:cubicBezTo>
                    <a:pt x="74" y="178"/>
                    <a:pt x="74" y="182"/>
                    <a:pt x="72" y="184"/>
                  </a:cubicBezTo>
                  <a:cubicBezTo>
                    <a:pt x="72" y="184"/>
                    <a:pt x="72" y="185"/>
                    <a:pt x="72" y="18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7" y="189"/>
                    <a:pt x="77" y="188"/>
                    <a:pt x="77" y="188"/>
                  </a:cubicBezTo>
                  <a:cubicBezTo>
                    <a:pt x="79" y="186"/>
                    <a:pt x="83" y="185"/>
                    <a:pt x="86" y="187"/>
                  </a:cubicBezTo>
                  <a:cubicBezTo>
                    <a:pt x="89" y="189"/>
                    <a:pt x="89" y="193"/>
                    <a:pt x="87" y="196"/>
                  </a:cubicBezTo>
                  <a:cubicBezTo>
                    <a:pt x="87" y="196"/>
                    <a:pt x="86" y="196"/>
                    <a:pt x="86" y="196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127"/>
                    <a:pt x="0" y="127"/>
                    <a:pt x="0" y="127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0" name="Freeform 1045"/>
            <p:cNvSpPr>
              <a:spLocks noEditPoints="1"/>
            </p:cNvSpPr>
            <p:nvPr/>
          </p:nvSpPr>
          <p:spPr bwMode="auto">
            <a:xfrm>
              <a:off x="4576763" y="-260350"/>
              <a:ext cx="2324100" cy="2270125"/>
            </a:xfrm>
            <a:custGeom>
              <a:avLst/>
              <a:gdLst>
                <a:gd name="T0" fmla="*/ 0 w 1464"/>
                <a:gd name="T1" fmla="*/ 1006 h 1430"/>
                <a:gd name="T2" fmla="*/ 1464 w 1464"/>
                <a:gd name="T3" fmla="*/ 1430 h 1430"/>
                <a:gd name="T4" fmla="*/ 319 w 1464"/>
                <a:gd name="T5" fmla="*/ 0 h 1430"/>
                <a:gd name="T6" fmla="*/ 0 w 1464"/>
                <a:gd name="T7" fmla="*/ 1006 h 1430"/>
                <a:gd name="T8" fmla="*/ 337 w 1464"/>
                <a:gd name="T9" fmla="*/ 824 h 1430"/>
                <a:gd name="T10" fmla="*/ 432 w 1464"/>
                <a:gd name="T11" fmla="*/ 510 h 1430"/>
                <a:gd name="T12" fmla="*/ 792 w 1464"/>
                <a:gd name="T13" fmla="*/ 956 h 1430"/>
                <a:gd name="T14" fmla="*/ 337 w 1464"/>
                <a:gd name="T15" fmla="*/ 824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4" h="1430">
                  <a:moveTo>
                    <a:pt x="0" y="1006"/>
                  </a:moveTo>
                  <a:lnTo>
                    <a:pt x="1464" y="1430"/>
                  </a:lnTo>
                  <a:lnTo>
                    <a:pt x="319" y="0"/>
                  </a:lnTo>
                  <a:lnTo>
                    <a:pt x="0" y="1006"/>
                  </a:lnTo>
                  <a:close/>
                  <a:moveTo>
                    <a:pt x="337" y="824"/>
                  </a:moveTo>
                  <a:lnTo>
                    <a:pt x="432" y="510"/>
                  </a:lnTo>
                  <a:lnTo>
                    <a:pt x="792" y="956"/>
                  </a:lnTo>
                  <a:lnTo>
                    <a:pt x="337" y="8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1" name="Freeform 1046"/>
            <p:cNvSpPr/>
            <p:nvPr/>
          </p:nvSpPr>
          <p:spPr bwMode="auto">
            <a:xfrm>
              <a:off x="6526213" y="1704975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2 w 41"/>
                <a:gd name="T3" fmla="*/ 0 h 37"/>
                <a:gd name="T4" fmla="*/ 41 w 41"/>
                <a:gd name="T5" fmla="*/ 10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2" y="0"/>
                  </a:lnTo>
                  <a:lnTo>
                    <a:pt x="41" y="10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2" name="Freeform 1047"/>
            <p:cNvSpPr/>
            <p:nvPr/>
          </p:nvSpPr>
          <p:spPr bwMode="auto">
            <a:xfrm>
              <a:off x="6483350" y="16557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3" name="Freeform 1048"/>
            <p:cNvSpPr/>
            <p:nvPr/>
          </p:nvSpPr>
          <p:spPr bwMode="auto">
            <a:xfrm>
              <a:off x="6438900" y="1604963"/>
              <a:ext cx="73025" cy="57150"/>
            </a:xfrm>
            <a:custGeom>
              <a:avLst/>
              <a:gdLst>
                <a:gd name="T0" fmla="*/ 0 w 46"/>
                <a:gd name="T1" fmla="*/ 32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32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4" name="Freeform 1049"/>
            <p:cNvSpPr/>
            <p:nvPr/>
          </p:nvSpPr>
          <p:spPr bwMode="auto">
            <a:xfrm>
              <a:off x="6403975" y="1554163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6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5" name="Freeform 1050"/>
            <p:cNvSpPr/>
            <p:nvPr/>
          </p:nvSpPr>
          <p:spPr bwMode="auto">
            <a:xfrm>
              <a:off x="6288088" y="1511300"/>
              <a:ext cx="144462" cy="114300"/>
            </a:xfrm>
            <a:custGeom>
              <a:avLst/>
              <a:gdLst>
                <a:gd name="T0" fmla="*/ 0 w 91"/>
                <a:gd name="T1" fmla="*/ 63 h 72"/>
                <a:gd name="T2" fmla="*/ 82 w 91"/>
                <a:gd name="T3" fmla="*/ 0 h 72"/>
                <a:gd name="T4" fmla="*/ 91 w 91"/>
                <a:gd name="T5" fmla="*/ 4 h 72"/>
                <a:gd name="T6" fmla="*/ 4 w 91"/>
                <a:gd name="T7" fmla="*/ 72 h 72"/>
                <a:gd name="T8" fmla="*/ 0 w 91"/>
                <a:gd name="T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0" y="63"/>
                  </a:moveTo>
                  <a:lnTo>
                    <a:pt x="82" y="0"/>
                  </a:lnTo>
                  <a:lnTo>
                    <a:pt x="91" y="4"/>
                  </a:lnTo>
                  <a:lnTo>
                    <a:pt x="4" y="72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6" name="Freeform 1051"/>
            <p:cNvSpPr/>
            <p:nvPr/>
          </p:nvSpPr>
          <p:spPr bwMode="auto">
            <a:xfrm>
              <a:off x="6324600" y="14605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7" name="Freeform 1052"/>
            <p:cNvSpPr/>
            <p:nvPr/>
          </p:nvSpPr>
          <p:spPr bwMode="auto">
            <a:xfrm>
              <a:off x="6280150" y="1409700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8" name="Freeform 1053"/>
            <p:cNvSpPr/>
            <p:nvPr/>
          </p:nvSpPr>
          <p:spPr bwMode="auto">
            <a:xfrm>
              <a:off x="6245225" y="13589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199" name="Freeform 1054"/>
            <p:cNvSpPr/>
            <p:nvPr/>
          </p:nvSpPr>
          <p:spPr bwMode="auto">
            <a:xfrm>
              <a:off x="6200775" y="1308100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0" name="Freeform 1055"/>
            <p:cNvSpPr/>
            <p:nvPr/>
          </p:nvSpPr>
          <p:spPr bwMode="auto">
            <a:xfrm>
              <a:off x="6086475" y="1257300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1 w 91"/>
                <a:gd name="T3" fmla="*/ 0 h 78"/>
                <a:gd name="T4" fmla="*/ 91 w 91"/>
                <a:gd name="T5" fmla="*/ 9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1" name="Freeform 1056"/>
            <p:cNvSpPr/>
            <p:nvPr/>
          </p:nvSpPr>
          <p:spPr bwMode="auto">
            <a:xfrm>
              <a:off x="6121400" y="1214438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4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2" name="Freeform 1057"/>
            <p:cNvSpPr/>
            <p:nvPr/>
          </p:nvSpPr>
          <p:spPr bwMode="auto">
            <a:xfrm>
              <a:off x="6086475" y="116363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3" name="Freeform 1058"/>
            <p:cNvSpPr/>
            <p:nvPr/>
          </p:nvSpPr>
          <p:spPr bwMode="auto">
            <a:xfrm>
              <a:off x="6042025" y="11128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4" name="Freeform 1059"/>
            <p:cNvSpPr/>
            <p:nvPr/>
          </p:nvSpPr>
          <p:spPr bwMode="auto">
            <a:xfrm>
              <a:off x="6007101" y="10620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1 w 41"/>
                <a:gd name="T3" fmla="*/ 0 h 37"/>
                <a:gd name="T4" fmla="*/ 41 w 41"/>
                <a:gd name="T5" fmla="*/ 9 h 37"/>
                <a:gd name="T6" fmla="*/ 4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5" name="Freeform 1060"/>
            <p:cNvSpPr/>
            <p:nvPr/>
          </p:nvSpPr>
          <p:spPr bwMode="auto">
            <a:xfrm>
              <a:off x="5891213" y="1011238"/>
              <a:ext cx="136525" cy="115888"/>
            </a:xfrm>
            <a:custGeom>
              <a:avLst/>
              <a:gdLst>
                <a:gd name="T0" fmla="*/ 0 w 86"/>
                <a:gd name="T1" fmla="*/ 69 h 73"/>
                <a:gd name="T2" fmla="*/ 82 w 86"/>
                <a:gd name="T3" fmla="*/ 0 h 73"/>
                <a:gd name="T4" fmla="*/ 86 w 86"/>
                <a:gd name="T5" fmla="*/ 10 h 73"/>
                <a:gd name="T6" fmla="*/ 4 w 86"/>
                <a:gd name="T7" fmla="*/ 73 h 73"/>
                <a:gd name="T8" fmla="*/ 0 w 86"/>
                <a:gd name="T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3">
                  <a:moveTo>
                    <a:pt x="0" y="69"/>
                  </a:moveTo>
                  <a:lnTo>
                    <a:pt x="82" y="0"/>
                  </a:lnTo>
                  <a:lnTo>
                    <a:pt x="86" y="10"/>
                  </a:lnTo>
                  <a:lnTo>
                    <a:pt x="4" y="73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6" name="Freeform 1061"/>
            <p:cNvSpPr/>
            <p:nvPr/>
          </p:nvSpPr>
          <p:spPr bwMode="auto">
            <a:xfrm>
              <a:off x="5927726" y="962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7" name="Freeform 1062"/>
            <p:cNvSpPr/>
            <p:nvPr/>
          </p:nvSpPr>
          <p:spPr bwMode="auto">
            <a:xfrm>
              <a:off x="5883276" y="911225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8" name="Freeform 1063"/>
            <p:cNvSpPr/>
            <p:nvPr/>
          </p:nvSpPr>
          <p:spPr bwMode="auto">
            <a:xfrm>
              <a:off x="5848351" y="860425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1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09" name="Freeform 1064"/>
            <p:cNvSpPr/>
            <p:nvPr/>
          </p:nvSpPr>
          <p:spPr bwMode="auto">
            <a:xfrm>
              <a:off x="5803901" y="8175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0" name="Freeform 1065"/>
            <p:cNvSpPr/>
            <p:nvPr/>
          </p:nvSpPr>
          <p:spPr bwMode="auto">
            <a:xfrm>
              <a:off x="5689601" y="766763"/>
              <a:ext cx="144462" cy="115888"/>
            </a:xfrm>
            <a:custGeom>
              <a:avLst/>
              <a:gdLst>
                <a:gd name="T0" fmla="*/ 0 w 91"/>
                <a:gd name="T1" fmla="*/ 63 h 73"/>
                <a:gd name="T2" fmla="*/ 81 w 91"/>
                <a:gd name="T3" fmla="*/ 0 h 73"/>
                <a:gd name="T4" fmla="*/ 91 w 91"/>
                <a:gd name="T5" fmla="*/ 9 h 73"/>
                <a:gd name="T6" fmla="*/ 4 w 91"/>
                <a:gd name="T7" fmla="*/ 73 h 73"/>
                <a:gd name="T8" fmla="*/ 0 w 91"/>
                <a:gd name="T9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3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4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1" name="Freeform 1066"/>
            <p:cNvSpPr/>
            <p:nvPr/>
          </p:nvSpPr>
          <p:spPr bwMode="auto">
            <a:xfrm>
              <a:off x="5724526" y="7159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2" name="Freeform 1067"/>
            <p:cNvSpPr/>
            <p:nvPr/>
          </p:nvSpPr>
          <p:spPr bwMode="auto">
            <a:xfrm>
              <a:off x="5689601" y="665163"/>
              <a:ext cx="63500" cy="57150"/>
            </a:xfrm>
            <a:custGeom>
              <a:avLst/>
              <a:gdLst>
                <a:gd name="T0" fmla="*/ 0 w 40"/>
                <a:gd name="T1" fmla="*/ 27 h 36"/>
                <a:gd name="T2" fmla="*/ 31 w 40"/>
                <a:gd name="T3" fmla="*/ 0 h 36"/>
                <a:gd name="T4" fmla="*/ 40 w 40"/>
                <a:gd name="T5" fmla="*/ 9 h 36"/>
                <a:gd name="T6" fmla="*/ 4 w 40"/>
                <a:gd name="T7" fmla="*/ 36 h 36"/>
                <a:gd name="T8" fmla="*/ 0 w 40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3" name="Freeform 1068"/>
            <p:cNvSpPr/>
            <p:nvPr/>
          </p:nvSpPr>
          <p:spPr bwMode="auto">
            <a:xfrm>
              <a:off x="5645151" y="614363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4" name="Freeform 1069"/>
            <p:cNvSpPr/>
            <p:nvPr/>
          </p:nvSpPr>
          <p:spPr bwMode="auto">
            <a:xfrm>
              <a:off x="5602288" y="563563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9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5" name="Freeform 1070"/>
            <p:cNvSpPr/>
            <p:nvPr/>
          </p:nvSpPr>
          <p:spPr bwMode="auto">
            <a:xfrm>
              <a:off x="5486401" y="512763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7 w 91"/>
                <a:gd name="T3" fmla="*/ 0 h 78"/>
                <a:gd name="T4" fmla="*/ 91 w 91"/>
                <a:gd name="T5" fmla="*/ 10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7" y="0"/>
                  </a:lnTo>
                  <a:lnTo>
                    <a:pt x="91" y="10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6" name="Freeform 1071"/>
            <p:cNvSpPr/>
            <p:nvPr/>
          </p:nvSpPr>
          <p:spPr bwMode="auto">
            <a:xfrm>
              <a:off x="5530851" y="469900"/>
              <a:ext cx="63500" cy="58738"/>
            </a:xfrm>
            <a:custGeom>
              <a:avLst/>
              <a:gdLst>
                <a:gd name="T0" fmla="*/ 0 w 40"/>
                <a:gd name="T1" fmla="*/ 27 h 37"/>
                <a:gd name="T2" fmla="*/ 31 w 40"/>
                <a:gd name="T3" fmla="*/ 0 h 37"/>
                <a:gd name="T4" fmla="*/ 40 w 40"/>
                <a:gd name="T5" fmla="*/ 9 h 37"/>
                <a:gd name="T6" fmla="*/ 4 w 40"/>
                <a:gd name="T7" fmla="*/ 37 h 37"/>
                <a:gd name="T8" fmla="*/ 0 w 4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7" name="Freeform 1072"/>
            <p:cNvSpPr/>
            <p:nvPr/>
          </p:nvSpPr>
          <p:spPr bwMode="auto">
            <a:xfrm>
              <a:off x="5486401" y="419100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8" name="Freeform 1073"/>
            <p:cNvSpPr/>
            <p:nvPr/>
          </p:nvSpPr>
          <p:spPr bwMode="auto">
            <a:xfrm>
              <a:off x="5443538" y="368300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10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10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19" name="Freeform 1074"/>
            <p:cNvSpPr/>
            <p:nvPr/>
          </p:nvSpPr>
          <p:spPr bwMode="auto">
            <a:xfrm>
              <a:off x="5407026" y="31908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20" name="Freeform 1075"/>
            <p:cNvSpPr/>
            <p:nvPr/>
          </p:nvSpPr>
          <p:spPr bwMode="auto">
            <a:xfrm>
              <a:off x="5292726" y="268288"/>
              <a:ext cx="136525" cy="122238"/>
            </a:xfrm>
            <a:custGeom>
              <a:avLst/>
              <a:gdLst>
                <a:gd name="T0" fmla="*/ 0 w 86"/>
                <a:gd name="T1" fmla="*/ 68 h 77"/>
                <a:gd name="T2" fmla="*/ 81 w 86"/>
                <a:gd name="T3" fmla="*/ 0 h 77"/>
                <a:gd name="T4" fmla="*/ 86 w 86"/>
                <a:gd name="T5" fmla="*/ 9 h 77"/>
                <a:gd name="T6" fmla="*/ 4 w 86"/>
                <a:gd name="T7" fmla="*/ 77 h 77"/>
                <a:gd name="T8" fmla="*/ 0 w 86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7">
                  <a:moveTo>
                    <a:pt x="0" y="68"/>
                  </a:moveTo>
                  <a:lnTo>
                    <a:pt x="81" y="0"/>
                  </a:lnTo>
                  <a:lnTo>
                    <a:pt x="86" y="9"/>
                  </a:lnTo>
                  <a:lnTo>
                    <a:pt x="4" y="7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21" name="Freeform 1076"/>
            <p:cNvSpPr/>
            <p:nvPr/>
          </p:nvSpPr>
          <p:spPr bwMode="auto">
            <a:xfrm>
              <a:off x="5327651" y="217488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22" name="Freeform 1077"/>
            <p:cNvSpPr/>
            <p:nvPr/>
          </p:nvSpPr>
          <p:spPr bwMode="auto">
            <a:xfrm>
              <a:off x="5284788" y="166688"/>
              <a:ext cx="71437" cy="57150"/>
            </a:xfrm>
            <a:custGeom>
              <a:avLst/>
              <a:gdLst>
                <a:gd name="T0" fmla="*/ 0 w 45"/>
                <a:gd name="T1" fmla="*/ 32 h 36"/>
                <a:gd name="T2" fmla="*/ 36 w 45"/>
                <a:gd name="T3" fmla="*/ 0 h 36"/>
                <a:gd name="T4" fmla="*/ 45 w 45"/>
                <a:gd name="T5" fmla="*/ 9 h 36"/>
                <a:gd name="T6" fmla="*/ 9 w 45"/>
                <a:gd name="T7" fmla="*/ 36 h 36"/>
                <a:gd name="T8" fmla="*/ 0 w 45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0" y="32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23" name="Freeform 1078"/>
            <p:cNvSpPr/>
            <p:nvPr/>
          </p:nvSpPr>
          <p:spPr bwMode="auto">
            <a:xfrm>
              <a:off x="5248276" y="1238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2 w 41"/>
                <a:gd name="T3" fmla="*/ 0 h 36"/>
                <a:gd name="T4" fmla="*/ 41 w 41"/>
                <a:gd name="T5" fmla="*/ 4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24" name="Freeform 1079"/>
            <p:cNvSpPr/>
            <p:nvPr/>
          </p:nvSpPr>
          <p:spPr bwMode="auto">
            <a:xfrm>
              <a:off x="5205413" y="73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25" name="Freeform 1080"/>
            <p:cNvSpPr/>
            <p:nvPr/>
          </p:nvSpPr>
          <p:spPr bwMode="auto">
            <a:xfrm>
              <a:off x="5089526" y="22225"/>
              <a:ext cx="144462" cy="115888"/>
            </a:xfrm>
            <a:custGeom>
              <a:avLst/>
              <a:gdLst>
                <a:gd name="T0" fmla="*/ 0 w 91"/>
                <a:gd name="T1" fmla="*/ 64 h 73"/>
                <a:gd name="T2" fmla="*/ 82 w 91"/>
                <a:gd name="T3" fmla="*/ 0 h 73"/>
                <a:gd name="T4" fmla="*/ 91 w 91"/>
                <a:gd name="T5" fmla="*/ 9 h 73"/>
                <a:gd name="T6" fmla="*/ 9 w 91"/>
                <a:gd name="T7" fmla="*/ 73 h 73"/>
                <a:gd name="T8" fmla="*/ 0 w 91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4"/>
                  </a:moveTo>
                  <a:lnTo>
                    <a:pt x="82" y="0"/>
                  </a:lnTo>
                  <a:lnTo>
                    <a:pt x="91" y="9"/>
                  </a:lnTo>
                  <a:lnTo>
                    <a:pt x="9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226" name="Freeform 1086"/>
          <p:cNvSpPr/>
          <p:nvPr/>
        </p:nvSpPr>
        <p:spPr bwMode="auto">
          <a:xfrm>
            <a:off x="8594726" y="554355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7" name="组合 83"/>
          <p:cNvGrpSpPr/>
          <p:nvPr/>
        </p:nvGrpSpPr>
        <p:grpSpPr>
          <a:xfrm rot="19302863">
            <a:off x="2599412" y="-68898"/>
            <a:ext cx="729175" cy="1452562"/>
            <a:chOff x="6065666" y="-1586705"/>
            <a:chExt cx="1400175" cy="2789237"/>
          </a:xfrm>
        </p:grpSpPr>
        <p:sp>
          <p:nvSpPr>
            <p:cNvPr id="1050227" name="Freeform 1017"/>
            <p:cNvSpPr/>
            <p:nvPr/>
          </p:nvSpPr>
          <p:spPr bwMode="auto">
            <a:xfrm>
              <a:off x="6592716" y="189707"/>
              <a:ext cx="873125" cy="715963"/>
            </a:xfrm>
            <a:custGeom>
              <a:avLst/>
              <a:gdLst>
                <a:gd name="T0" fmla="*/ 550 w 550"/>
                <a:gd name="T1" fmla="*/ 23 h 451"/>
                <a:gd name="T2" fmla="*/ 546 w 550"/>
                <a:gd name="T3" fmla="*/ 0 h 451"/>
                <a:gd name="T4" fmla="*/ 0 w 550"/>
                <a:gd name="T5" fmla="*/ 160 h 451"/>
                <a:gd name="T6" fmla="*/ 9 w 550"/>
                <a:gd name="T7" fmla="*/ 187 h 451"/>
                <a:gd name="T8" fmla="*/ 250 w 550"/>
                <a:gd name="T9" fmla="*/ 451 h 451"/>
                <a:gd name="T10" fmla="*/ 496 w 550"/>
                <a:gd name="T11" fmla="*/ 378 h 451"/>
                <a:gd name="T12" fmla="*/ 550 w 550"/>
                <a:gd name="T13" fmla="*/ 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451">
                  <a:moveTo>
                    <a:pt x="550" y="23"/>
                  </a:moveTo>
                  <a:lnTo>
                    <a:pt x="546" y="0"/>
                  </a:lnTo>
                  <a:lnTo>
                    <a:pt x="0" y="160"/>
                  </a:lnTo>
                  <a:lnTo>
                    <a:pt x="9" y="187"/>
                  </a:lnTo>
                  <a:lnTo>
                    <a:pt x="250" y="451"/>
                  </a:lnTo>
                  <a:lnTo>
                    <a:pt x="496" y="378"/>
                  </a:lnTo>
                  <a:lnTo>
                    <a:pt x="550" y="23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28" name="Freeform 1018"/>
            <p:cNvSpPr/>
            <p:nvPr/>
          </p:nvSpPr>
          <p:spPr bwMode="auto">
            <a:xfrm>
              <a:off x="6989591" y="789782"/>
              <a:ext cx="390525" cy="412750"/>
            </a:xfrm>
            <a:custGeom>
              <a:avLst/>
              <a:gdLst>
                <a:gd name="T0" fmla="*/ 46 w 54"/>
                <a:gd name="T1" fmla="*/ 49 h 57"/>
                <a:gd name="T2" fmla="*/ 54 w 54"/>
                <a:gd name="T3" fmla="*/ 0 h 57"/>
                <a:gd name="T4" fmla="*/ 0 w 54"/>
                <a:gd name="T5" fmla="*/ 16 h 57"/>
                <a:gd name="T6" fmla="*/ 34 w 54"/>
                <a:gd name="T7" fmla="*/ 53 h 57"/>
                <a:gd name="T8" fmla="*/ 46 w 54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46" y="4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8" y="57"/>
                    <a:pt x="45" y="55"/>
                    <a:pt x="46" y="4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29" name="Freeform 1019"/>
            <p:cNvSpPr/>
            <p:nvPr/>
          </p:nvSpPr>
          <p:spPr bwMode="auto">
            <a:xfrm>
              <a:off x="6592716" y="384970"/>
              <a:ext cx="549275" cy="520700"/>
            </a:xfrm>
            <a:custGeom>
              <a:avLst/>
              <a:gdLst>
                <a:gd name="T0" fmla="*/ 59 w 346"/>
                <a:gd name="T1" fmla="*/ 18 h 328"/>
                <a:gd name="T2" fmla="*/ 0 w 346"/>
                <a:gd name="T3" fmla="*/ 37 h 328"/>
                <a:gd name="T4" fmla="*/ 9 w 346"/>
                <a:gd name="T5" fmla="*/ 64 h 328"/>
                <a:gd name="T6" fmla="*/ 250 w 346"/>
                <a:gd name="T7" fmla="*/ 328 h 328"/>
                <a:gd name="T8" fmla="*/ 346 w 346"/>
                <a:gd name="T9" fmla="*/ 296 h 328"/>
                <a:gd name="T10" fmla="*/ 169 w 346"/>
                <a:gd name="T11" fmla="*/ 0 h 328"/>
                <a:gd name="T12" fmla="*/ 59 w 346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28">
                  <a:moveTo>
                    <a:pt x="59" y="18"/>
                  </a:moveTo>
                  <a:lnTo>
                    <a:pt x="0" y="37"/>
                  </a:lnTo>
                  <a:lnTo>
                    <a:pt x="9" y="64"/>
                  </a:lnTo>
                  <a:lnTo>
                    <a:pt x="250" y="328"/>
                  </a:lnTo>
                  <a:lnTo>
                    <a:pt x="346" y="296"/>
                  </a:lnTo>
                  <a:lnTo>
                    <a:pt x="169" y="0"/>
                  </a:lnTo>
                  <a:lnTo>
                    <a:pt x="59" y="18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30" name="Freeform 1020"/>
            <p:cNvSpPr/>
            <p:nvPr/>
          </p:nvSpPr>
          <p:spPr bwMode="auto">
            <a:xfrm>
              <a:off x="6303791" y="-727868"/>
              <a:ext cx="1025525" cy="1192213"/>
            </a:xfrm>
            <a:custGeom>
              <a:avLst/>
              <a:gdLst>
                <a:gd name="T0" fmla="*/ 0 w 646"/>
                <a:gd name="T1" fmla="*/ 137 h 751"/>
                <a:gd name="T2" fmla="*/ 187 w 646"/>
                <a:gd name="T3" fmla="*/ 751 h 751"/>
                <a:gd name="T4" fmla="*/ 646 w 646"/>
                <a:gd name="T5" fmla="*/ 615 h 751"/>
                <a:gd name="T6" fmla="*/ 455 w 646"/>
                <a:gd name="T7" fmla="*/ 0 h 751"/>
                <a:gd name="T8" fmla="*/ 0 w 646"/>
                <a:gd name="T9" fmla="*/ 13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51">
                  <a:moveTo>
                    <a:pt x="0" y="137"/>
                  </a:moveTo>
                  <a:lnTo>
                    <a:pt x="187" y="751"/>
                  </a:lnTo>
                  <a:lnTo>
                    <a:pt x="646" y="615"/>
                  </a:lnTo>
                  <a:lnTo>
                    <a:pt x="455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31" name="Freeform 1021"/>
            <p:cNvSpPr/>
            <p:nvPr/>
          </p:nvSpPr>
          <p:spPr bwMode="auto">
            <a:xfrm>
              <a:off x="6975304" y="-770730"/>
              <a:ext cx="490537" cy="1033463"/>
            </a:xfrm>
            <a:custGeom>
              <a:avLst/>
              <a:gdLst>
                <a:gd name="T0" fmla="*/ 0 w 309"/>
                <a:gd name="T1" fmla="*/ 36 h 651"/>
                <a:gd name="T2" fmla="*/ 187 w 309"/>
                <a:gd name="T3" fmla="*/ 651 h 651"/>
                <a:gd name="T4" fmla="*/ 309 w 309"/>
                <a:gd name="T5" fmla="*/ 614 h 651"/>
                <a:gd name="T6" fmla="*/ 119 w 309"/>
                <a:gd name="T7" fmla="*/ 0 h 651"/>
                <a:gd name="T8" fmla="*/ 0 w 309"/>
                <a:gd name="T9" fmla="*/ 3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51">
                  <a:moveTo>
                    <a:pt x="0" y="36"/>
                  </a:moveTo>
                  <a:lnTo>
                    <a:pt x="187" y="651"/>
                  </a:lnTo>
                  <a:lnTo>
                    <a:pt x="309" y="614"/>
                  </a:lnTo>
                  <a:lnTo>
                    <a:pt x="119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32" name="Freeform 1022"/>
            <p:cNvSpPr/>
            <p:nvPr/>
          </p:nvSpPr>
          <p:spPr bwMode="auto">
            <a:xfrm>
              <a:off x="6303791" y="-589755"/>
              <a:ext cx="557212" cy="1054100"/>
            </a:xfrm>
            <a:custGeom>
              <a:avLst/>
              <a:gdLst>
                <a:gd name="T0" fmla="*/ 0 w 351"/>
                <a:gd name="T1" fmla="*/ 50 h 664"/>
                <a:gd name="T2" fmla="*/ 187 w 351"/>
                <a:gd name="T3" fmla="*/ 664 h 664"/>
                <a:gd name="T4" fmla="*/ 351 w 351"/>
                <a:gd name="T5" fmla="*/ 614 h 664"/>
                <a:gd name="T6" fmla="*/ 164 w 351"/>
                <a:gd name="T7" fmla="*/ 0 h 664"/>
                <a:gd name="T8" fmla="*/ 0 w 351"/>
                <a:gd name="T9" fmla="*/ 5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664">
                  <a:moveTo>
                    <a:pt x="0" y="50"/>
                  </a:moveTo>
                  <a:lnTo>
                    <a:pt x="187" y="664"/>
                  </a:lnTo>
                  <a:lnTo>
                    <a:pt x="351" y="614"/>
                  </a:lnTo>
                  <a:lnTo>
                    <a:pt x="16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33" name="Freeform 1023"/>
            <p:cNvSpPr/>
            <p:nvPr/>
          </p:nvSpPr>
          <p:spPr bwMode="auto">
            <a:xfrm>
              <a:off x="6065666" y="-1586705"/>
              <a:ext cx="989012" cy="736600"/>
            </a:xfrm>
            <a:custGeom>
              <a:avLst/>
              <a:gdLst>
                <a:gd name="T0" fmla="*/ 16 w 137"/>
                <a:gd name="T1" fmla="*/ 95 h 102"/>
                <a:gd name="T2" fmla="*/ 1 w 137"/>
                <a:gd name="T3" fmla="*/ 43 h 102"/>
                <a:gd name="T4" fmla="*/ 7 w 137"/>
                <a:gd name="T5" fmla="*/ 32 h 102"/>
                <a:gd name="T6" fmla="*/ 109 w 137"/>
                <a:gd name="T7" fmla="*/ 1 h 102"/>
                <a:gd name="T8" fmla="*/ 120 w 137"/>
                <a:gd name="T9" fmla="*/ 7 h 102"/>
                <a:gd name="T10" fmla="*/ 136 w 137"/>
                <a:gd name="T11" fmla="*/ 59 h 102"/>
                <a:gd name="T12" fmla="*/ 130 w 137"/>
                <a:gd name="T13" fmla="*/ 70 h 102"/>
                <a:gd name="T14" fmla="*/ 28 w 137"/>
                <a:gd name="T15" fmla="*/ 101 h 102"/>
                <a:gd name="T16" fmla="*/ 16 w 137"/>
                <a:gd name="T17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02">
                  <a:moveTo>
                    <a:pt x="16" y="95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38"/>
                    <a:pt x="2" y="33"/>
                    <a:pt x="7" y="3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4" y="0"/>
                    <a:pt x="119" y="2"/>
                    <a:pt x="120" y="7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7" y="64"/>
                    <a:pt x="135" y="69"/>
                    <a:pt x="130" y="7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3" y="102"/>
                    <a:pt x="18" y="100"/>
                    <a:pt x="16" y="9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34" name="Freeform 1024"/>
            <p:cNvSpPr/>
            <p:nvPr/>
          </p:nvSpPr>
          <p:spPr bwMode="auto">
            <a:xfrm>
              <a:off x="6167266" y="-1212055"/>
              <a:ext cx="1003300" cy="730250"/>
            </a:xfrm>
            <a:custGeom>
              <a:avLst/>
              <a:gdLst>
                <a:gd name="T0" fmla="*/ 0 w 632"/>
                <a:gd name="T1" fmla="*/ 160 h 460"/>
                <a:gd name="T2" fmla="*/ 91 w 632"/>
                <a:gd name="T3" fmla="*/ 460 h 460"/>
                <a:gd name="T4" fmla="*/ 632 w 632"/>
                <a:gd name="T5" fmla="*/ 301 h 460"/>
                <a:gd name="T6" fmla="*/ 546 w 632"/>
                <a:gd name="T7" fmla="*/ 0 h 460"/>
                <a:gd name="T8" fmla="*/ 0 w 632"/>
                <a:gd name="T9" fmla="*/ 1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60">
                  <a:moveTo>
                    <a:pt x="0" y="160"/>
                  </a:moveTo>
                  <a:lnTo>
                    <a:pt x="91" y="460"/>
                  </a:lnTo>
                  <a:lnTo>
                    <a:pt x="632" y="301"/>
                  </a:lnTo>
                  <a:lnTo>
                    <a:pt x="546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35" name="Freeform 1025"/>
            <p:cNvSpPr/>
            <p:nvPr/>
          </p:nvSpPr>
          <p:spPr bwMode="auto">
            <a:xfrm>
              <a:off x="6167266" y="-1037430"/>
              <a:ext cx="419100" cy="555625"/>
            </a:xfrm>
            <a:custGeom>
              <a:avLst/>
              <a:gdLst>
                <a:gd name="T0" fmla="*/ 0 w 264"/>
                <a:gd name="T1" fmla="*/ 50 h 350"/>
                <a:gd name="T2" fmla="*/ 91 w 264"/>
                <a:gd name="T3" fmla="*/ 350 h 350"/>
                <a:gd name="T4" fmla="*/ 264 w 264"/>
                <a:gd name="T5" fmla="*/ 300 h 350"/>
                <a:gd name="T6" fmla="*/ 173 w 264"/>
                <a:gd name="T7" fmla="*/ 0 h 350"/>
                <a:gd name="T8" fmla="*/ 0 w 264"/>
                <a:gd name="T9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50">
                  <a:moveTo>
                    <a:pt x="0" y="50"/>
                  </a:moveTo>
                  <a:lnTo>
                    <a:pt x="91" y="350"/>
                  </a:lnTo>
                  <a:lnTo>
                    <a:pt x="264" y="300"/>
                  </a:lnTo>
                  <a:lnTo>
                    <a:pt x="17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236" name="Freeform 1088"/>
          <p:cNvSpPr/>
          <p:nvPr/>
        </p:nvSpPr>
        <p:spPr bwMode="auto">
          <a:xfrm>
            <a:off x="9673711" y="4539458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37" name="Freeform 1089"/>
          <p:cNvSpPr/>
          <p:nvPr/>
        </p:nvSpPr>
        <p:spPr bwMode="auto">
          <a:xfrm>
            <a:off x="9727858" y="234156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8" name="组合 67"/>
          <p:cNvGrpSpPr/>
          <p:nvPr/>
        </p:nvGrpSpPr>
        <p:grpSpPr>
          <a:xfrm>
            <a:off x="2130848" y="4839199"/>
            <a:ext cx="1466071" cy="1997998"/>
            <a:chOff x="420688" y="2182813"/>
            <a:chExt cx="1955800" cy="2665413"/>
          </a:xfrm>
        </p:grpSpPr>
        <p:sp>
          <p:nvSpPr>
            <p:cNvPr id="1050238" name="Freeform 1026"/>
            <p:cNvSpPr/>
            <p:nvPr/>
          </p:nvSpPr>
          <p:spPr bwMode="auto">
            <a:xfrm>
              <a:off x="1033463" y="3395663"/>
              <a:ext cx="382587" cy="469900"/>
            </a:xfrm>
            <a:custGeom>
              <a:avLst/>
              <a:gdLst>
                <a:gd name="T0" fmla="*/ 118 w 241"/>
                <a:gd name="T1" fmla="*/ 296 h 296"/>
                <a:gd name="T2" fmla="*/ 0 w 241"/>
                <a:gd name="T3" fmla="*/ 233 h 296"/>
                <a:gd name="T4" fmla="*/ 127 w 241"/>
                <a:gd name="T5" fmla="*/ 0 h 296"/>
                <a:gd name="T6" fmla="*/ 241 w 241"/>
                <a:gd name="T7" fmla="*/ 69 h 296"/>
                <a:gd name="T8" fmla="*/ 118 w 241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96">
                  <a:moveTo>
                    <a:pt x="118" y="296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241" y="69"/>
                  </a:lnTo>
                  <a:lnTo>
                    <a:pt x="118" y="296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39" name="Freeform 1027"/>
            <p:cNvSpPr/>
            <p:nvPr/>
          </p:nvSpPr>
          <p:spPr bwMode="auto">
            <a:xfrm>
              <a:off x="1033463" y="3395663"/>
              <a:ext cx="296862" cy="419100"/>
            </a:xfrm>
            <a:custGeom>
              <a:avLst/>
              <a:gdLst>
                <a:gd name="T0" fmla="*/ 59 w 187"/>
                <a:gd name="T1" fmla="*/ 264 h 264"/>
                <a:gd name="T2" fmla="*/ 0 w 187"/>
                <a:gd name="T3" fmla="*/ 233 h 264"/>
                <a:gd name="T4" fmla="*/ 127 w 187"/>
                <a:gd name="T5" fmla="*/ 0 h 264"/>
                <a:gd name="T6" fmla="*/ 187 w 187"/>
                <a:gd name="T7" fmla="*/ 37 h 264"/>
                <a:gd name="T8" fmla="*/ 59 w 187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64">
                  <a:moveTo>
                    <a:pt x="59" y="264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187" y="37"/>
                  </a:lnTo>
                  <a:lnTo>
                    <a:pt x="59" y="264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0" name="Freeform 1028"/>
            <p:cNvSpPr/>
            <p:nvPr/>
          </p:nvSpPr>
          <p:spPr bwMode="auto">
            <a:xfrm>
              <a:off x="831851" y="2182813"/>
              <a:ext cx="1544637" cy="1546225"/>
            </a:xfrm>
            <a:custGeom>
              <a:avLst/>
              <a:gdLst>
                <a:gd name="T0" fmla="*/ 189 w 214"/>
                <a:gd name="T1" fmla="*/ 152 h 214"/>
                <a:gd name="T2" fmla="*/ 61 w 214"/>
                <a:gd name="T3" fmla="*/ 189 h 214"/>
                <a:gd name="T4" fmla="*/ 25 w 214"/>
                <a:gd name="T5" fmla="*/ 61 h 214"/>
                <a:gd name="T6" fmla="*/ 152 w 214"/>
                <a:gd name="T7" fmla="*/ 25 h 214"/>
                <a:gd name="T8" fmla="*/ 189 w 214"/>
                <a:gd name="T9" fmla="*/ 1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189" y="152"/>
                  </a:moveTo>
                  <a:cubicBezTo>
                    <a:pt x="164" y="197"/>
                    <a:pt x="107" y="214"/>
                    <a:pt x="61" y="189"/>
                  </a:cubicBezTo>
                  <a:cubicBezTo>
                    <a:pt x="16" y="164"/>
                    <a:pt x="0" y="107"/>
                    <a:pt x="25" y="61"/>
                  </a:cubicBezTo>
                  <a:cubicBezTo>
                    <a:pt x="49" y="16"/>
                    <a:pt x="106" y="0"/>
                    <a:pt x="152" y="25"/>
                  </a:cubicBezTo>
                  <a:cubicBezTo>
                    <a:pt x="197" y="50"/>
                    <a:pt x="214" y="106"/>
                    <a:pt x="189" y="152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1" name="Freeform 1029"/>
            <p:cNvSpPr/>
            <p:nvPr/>
          </p:nvSpPr>
          <p:spPr bwMode="auto">
            <a:xfrm>
              <a:off x="982663" y="2333625"/>
              <a:ext cx="1235075" cy="1236663"/>
            </a:xfrm>
            <a:custGeom>
              <a:avLst/>
              <a:gdLst>
                <a:gd name="T0" fmla="*/ 151 w 171"/>
                <a:gd name="T1" fmla="*/ 122 h 171"/>
                <a:gd name="T2" fmla="*/ 49 w 171"/>
                <a:gd name="T3" fmla="*/ 151 h 171"/>
                <a:gd name="T4" fmla="*/ 20 w 171"/>
                <a:gd name="T5" fmla="*/ 49 h 171"/>
                <a:gd name="T6" fmla="*/ 122 w 171"/>
                <a:gd name="T7" fmla="*/ 20 h 171"/>
                <a:gd name="T8" fmla="*/ 151 w 171"/>
                <a:gd name="T9" fmla="*/ 12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51" y="122"/>
                  </a:moveTo>
                  <a:cubicBezTo>
                    <a:pt x="131" y="158"/>
                    <a:pt x="86" y="171"/>
                    <a:pt x="49" y="151"/>
                  </a:cubicBezTo>
                  <a:cubicBezTo>
                    <a:pt x="13" y="131"/>
                    <a:pt x="0" y="86"/>
                    <a:pt x="20" y="49"/>
                  </a:cubicBezTo>
                  <a:cubicBezTo>
                    <a:pt x="40" y="13"/>
                    <a:pt x="85" y="0"/>
                    <a:pt x="122" y="20"/>
                  </a:cubicBezTo>
                  <a:cubicBezTo>
                    <a:pt x="158" y="40"/>
                    <a:pt x="171" y="86"/>
                    <a:pt x="151" y="122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2" name="Freeform 1030"/>
            <p:cNvSpPr/>
            <p:nvPr/>
          </p:nvSpPr>
          <p:spPr bwMode="auto">
            <a:xfrm>
              <a:off x="1033463" y="2384425"/>
              <a:ext cx="1139825" cy="1141413"/>
            </a:xfrm>
            <a:custGeom>
              <a:avLst/>
              <a:gdLst>
                <a:gd name="T0" fmla="*/ 139 w 158"/>
                <a:gd name="T1" fmla="*/ 112 h 158"/>
                <a:gd name="T2" fmla="*/ 45 w 158"/>
                <a:gd name="T3" fmla="*/ 139 h 158"/>
                <a:gd name="T4" fmla="*/ 18 w 158"/>
                <a:gd name="T5" fmla="*/ 45 h 158"/>
                <a:gd name="T6" fmla="*/ 112 w 158"/>
                <a:gd name="T7" fmla="*/ 18 h 158"/>
                <a:gd name="T8" fmla="*/ 139 w 158"/>
                <a:gd name="T9" fmla="*/ 1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139" y="112"/>
                  </a:moveTo>
                  <a:cubicBezTo>
                    <a:pt x="121" y="145"/>
                    <a:pt x="79" y="158"/>
                    <a:pt x="45" y="139"/>
                  </a:cubicBezTo>
                  <a:cubicBezTo>
                    <a:pt x="12" y="121"/>
                    <a:pt x="0" y="79"/>
                    <a:pt x="18" y="45"/>
                  </a:cubicBezTo>
                  <a:cubicBezTo>
                    <a:pt x="36" y="12"/>
                    <a:pt x="78" y="0"/>
                    <a:pt x="112" y="18"/>
                  </a:cubicBezTo>
                  <a:cubicBezTo>
                    <a:pt x="145" y="36"/>
                    <a:pt x="158" y="79"/>
                    <a:pt x="139" y="112"/>
                  </a:cubicBez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3" name="Freeform 1031"/>
            <p:cNvSpPr/>
            <p:nvPr/>
          </p:nvSpPr>
          <p:spPr bwMode="auto">
            <a:xfrm>
              <a:off x="1106488" y="2457450"/>
              <a:ext cx="987425" cy="989013"/>
            </a:xfrm>
            <a:custGeom>
              <a:avLst/>
              <a:gdLst>
                <a:gd name="T0" fmla="*/ 121 w 137"/>
                <a:gd name="T1" fmla="*/ 98 h 137"/>
                <a:gd name="T2" fmla="*/ 40 w 137"/>
                <a:gd name="T3" fmla="*/ 121 h 137"/>
                <a:gd name="T4" fmla="*/ 16 w 137"/>
                <a:gd name="T5" fmla="*/ 40 h 137"/>
                <a:gd name="T6" fmla="*/ 97 w 137"/>
                <a:gd name="T7" fmla="*/ 16 h 137"/>
                <a:gd name="T8" fmla="*/ 121 w 137"/>
                <a:gd name="T9" fmla="*/ 9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21" y="98"/>
                  </a:moveTo>
                  <a:cubicBezTo>
                    <a:pt x="105" y="127"/>
                    <a:pt x="69" y="137"/>
                    <a:pt x="40" y="121"/>
                  </a:cubicBezTo>
                  <a:cubicBezTo>
                    <a:pt x="11" y="105"/>
                    <a:pt x="0" y="69"/>
                    <a:pt x="16" y="40"/>
                  </a:cubicBezTo>
                  <a:cubicBezTo>
                    <a:pt x="32" y="11"/>
                    <a:pt x="68" y="0"/>
                    <a:pt x="97" y="16"/>
                  </a:cubicBezTo>
                  <a:cubicBezTo>
                    <a:pt x="126" y="32"/>
                    <a:pt x="137" y="69"/>
                    <a:pt x="121" y="98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4" name="Freeform 1032"/>
            <p:cNvSpPr/>
            <p:nvPr/>
          </p:nvSpPr>
          <p:spPr bwMode="auto">
            <a:xfrm>
              <a:off x="1697038" y="2644775"/>
              <a:ext cx="317500" cy="506413"/>
            </a:xfrm>
            <a:custGeom>
              <a:avLst/>
              <a:gdLst>
                <a:gd name="T0" fmla="*/ 20 w 44"/>
                <a:gd name="T1" fmla="*/ 67 h 70"/>
                <a:gd name="T2" fmla="*/ 16 w 44"/>
                <a:gd name="T3" fmla="*/ 55 h 70"/>
                <a:gd name="T4" fmla="*/ 6 w 44"/>
                <a:gd name="T5" fmla="*/ 18 h 70"/>
                <a:gd name="T6" fmla="*/ 2 w 44"/>
                <a:gd name="T7" fmla="*/ 5 h 70"/>
                <a:gd name="T8" fmla="*/ 14 w 44"/>
                <a:gd name="T9" fmla="*/ 2 h 70"/>
                <a:gd name="T10" fmla="*/ 32 w 44"/>
                <a:gd name="T11" fmla="*/ 64 h 70"/>
                <a:gd name="T12" fmla="*/ 20 w 44"/>
                <a:gd name="T13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0">
                  <a:moveTo>
                    <a:pt x="20" y="67"/>
                  </a:moveTo>
                  <a:cubicBezTo>
                    <a:pt x="16" y="65"/>
                    <a:pt x="14" y="59"/>
                    <a:pt x="16" y="55"/>
                  </a:cubicBezTo>
                  <a:cubicBezTo>
                    <a:pt x="24" y="42"/>
                    <a:pt x="19" y="25"/>
                    <a:pt x="6" y="18"/>
                  </a:cubicBezTo>
                  <a:cubicBezTo>
                    <a:pt x="1" y="15"/>
                    <a:pt x="0" y="10"/>
                    <a:pt x="2" y="5"/>
                  </a:cubicBezTo>
                  <a:cubicBezTo>
                    <a:pt x="4" y="1"/>
                    <a:pt x="10" y="0"/>
                    <a:pt x="14" y="2"/>
                  </a:cubicBezTo>
                  <a:cubicBezTo>
                    <a:pt x="36" y="14"/>
                    <a:pt x="44" y="42"/>
                    <a:pt x="32" y="64"/>
                  </a:cubicBezTo>
                  <a:cubicBezTo>
                    <a:pt x="30" y="68"/>
                    <a:pt x="24" y="70"/>
                    <a:pt x="2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5" name="Freeform 1033"/>
            <p:cNvSpPr/>
            <p:nvPr/>
          </p:nvSpPr>
          <p:spPr bwMode="auto">
            <a:xfrm>
              <a:off x="1712913" y="3143250"/>
              <a:ext cx="142875" cy="144463"/>
            </a:xfrm>
            <a:custGeom>
              <a:avLst/>
              <a:gdLst>
                <a:gd name="T0" fmla="*/ 17 w 20"/>
                <a:gd name="T1" fmla="*/ 14 h 20"/>
                <a:gd name="T2" fmla="*/ 6 w 20"/>
                <a:gd name="T3" fmla="*/ 17 h 20"/>
                <a:gd name="T4" fmla="*/ 2 w 20"/>
                <a:gd name="T5" fmla="*/ 6 h 20"/>
                <a:gd name="T6" fmla="*/ 14 w 20"/>
                <a:gd name="T7" fmla="*/ 2 h 20"/>
                <a:gd name="T8" fmla="*/ 17 w 20"/>
                <a:gd name="T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4"/>
                  </a:moveTo>
                  <a:cubicBezTo>
                    <a:pt x="15" y="18"/>
                    <a:pt x="10" y="20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18" y="5"/>
                    <a:pt x="20" y="10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6" name="Freeform 1034"/>
            <p:cNvSpPr/>
            <p:nvPr/>
          </p:nvSpPr>
          <p:spPr bwMode="auto">
            <a:xfrm>
              <a:off x="449263" y="3641725"/>
              <a:ext cx="909637" cy="1149350"/>
            </a:xfrm>
            <a:custGeom>
              <a:avLst/>
              <a:gdLst>
                <a:gd name="T0" fmla="*/ 250 w 573"/>
                <a:gd name="T1" fmla="*/ 724 h 724"/>
                <a:gd name="T2" fmla="*/ 0 w 573"/>
                <a:gd name="T3" fmla="*/ 587 h 724"/>
                <a:gd name="T4" fmla="*/ 323 w 573"/>
                <a:gd name="T5" fmla="*/ 0 h 724"/>
                <a:gd name="T6" fmla="*/ 573 w 573"/>
                <a:gd name="T7" fmla="*/ 137 h 724"/>
                <a:gd name="T8" fmla="*/ 250 w 573"/>
                <a:gd name="T9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724">
                  <a:moveTo>
                    <a:pt x="250" y="724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573" y="137"/>
                  </a:lnTo>
                  <a:lnTo>
                    <a:pt x="250" y="7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7" name="Freeform 1035"/>
            <p:cNvSpPr/>
            <p:nvPr/>
          </p:nvSpPr>
          <p:spPr bwMode="auto">
            <a:xfrm>
              <a:off x="449263" y="3641725"/>
              <a:ext cx="722312" cy="1047750"/>
            </a:xfrm>
            <a:custGeom>
              <a:avLst/>
              <a:gdLst>
                <a:gd name="T0" fmla="*/ 132 w 455"/>
                <a:gd name="T1" fmla="*/ 660 h 660"/>
                <a:gd name="T2" fmla="*/ 0 w 455"/>
                <a:gd name="T3" fmla="*/ 587 h 660"/>
                <a:gd name="T4" fmla="*/ 323 w 455"/>
                <a:gd name="T5" fmla="*/ 0 h 660"/>
                <a:gd name="T6" fmla="*/ 455 w 455"/>
                <a:gd name="T7" fmla="*/ 73 h 660"/>
                <a:gd name="T8" fmla="*/ 132 w 45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0">
                  <a:moveTo>
                    <a:pt x="132" y="660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455" y="73"/>
                  </a:lnTo>
                  <a:lnTo>
                    <a:pt x="132" y="660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8" name="Freeform 1036"/>
            <p:cNvSpPr/>
            <p:nvPr/>
          </p:nvSpPr>
          <p:spPr bwMode="auto">
            <a:xfrm>
              <a:off x="874713" y="3641725"/>
              <a:ext cx="484187" cy="376238"/>
            </a:xfrm>
            <a:custGeom>
              <a:avLst/>
              <a:gdLst>
                <a:gd name="T0" fmla="*/ 250 w 305"/>
                <a:gd name="T1" fmla="*/ 237 h 237"/>
                <a:gd name="T2" fmla="*/ 0 w 305"/>
                <a:gd name="T3" fmla="*/ 100 h 237"/>
                <a:gd name="T4" fmla="*/ 55 w 305"/>
                <a:gd name="T5" fmla="*/ 0 h 237"/>
                <a:gd name="T6" fmla="*/ 305 w 305"/>
                <a:gd name="T7" fmla="*/ 137 h 237"/>
                <a:gd name="T8" fmla="*/ 250 w 305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37">
                  <a:moveTo>
                    <a:pt x="250" y="237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305" y="137"/>
                  </a:lnTo>
                  <a:lnTo>
                    <a:pt x="250" y="237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49" name="Freeform 1037"/>
            <p:cNvSpPr/>
            <p:nvPr/>
          </p:nvSpPr>
          <p:spPr bwMode="auto">
            <a:xfrm>
              <a:off x="874713" y="3641725"/>
              <a:ext cx="296862" cy="274638"/>
            </a:xfrm>
            <a:custGeom>
              <a:avLst/>
              <a:gdLst>
                <a:gd name="T0" fmla="*/ 132 w 187"/>
                <a:gd name="T1" fmla="*/ 173 h 173"/>
                <a:gd name="T2" fmla="*/ 0 w 187"/>
                <a:gd name="T3" fmla="*/ 100 h 173"/>
                <a:gd name="T4" fmla="*/ 55 w 187"/>
                <a:gd name="T5" fmla="*/ 0 h 173"/>
                <a:gd name="T6" fmla="*/ 187 w 187"/>
                <a:gd name="T7" fmla="*/ 73 h 173"/>
                <a:gd name="T8" fmla="*/ 132 w 187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73">
                  <a:moveTo>
                    <a:pt x="132" y="173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187" y="73"/>
                  </a:lnTo>
                  <a:lnTo>
                    <a:pt x="132" y="173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50" name="Freeform 1038"/>
            <p:cNvSpPr/>
            <p:nvPr/>
          </p:nvSpPr>
          <p:spPr bwMode="auto">
            <a:xfrm>
              <a:off x="420688" y="4522788"/>
              <a:ext cx="454025" cy="325438"/>
            </a:xfrm>
            <a:custGeom>
              <a:avLst/>
              <a:gdLst>
                <a:gd name="T0" fmla="*/ 245 w 286"/>
                <a:gd name="T1" fmla="*/ 205 h 205"/>
                <a:gd name="T2" fmla="*/ 0 w 286"/>
                <a:gd name="T3" fmla="*/ 69 h 205"/>
                <a:gd name="T4" fmla="*/ 36 w 286"/>
                <a:gd name="T5" fmla="*/ 0 h 205"/>
                <a:gd name="T6" fmla="*/ 286 w 286"/>
                <a:gd name="T7" fmla="*/ 137 h 205"/>
                <a:gd name="T8" fmla="*/ 245 w 286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05">
                  <a:moveTo>
                    <a:pt x="245" y="205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286" y="137"/>
                  </a:lnTo>
                  <a:lnTo>
                    <a:pt x="245" y="205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51" name="Freeform 1039"/>
            <p:cNvSpPr/>
            <p:nvPr/>
          </p:nvSpPr>
          <p:spPr bwMode="auto">
            <a:xfrm>
              <a:off x="420688" y="4522788"/>
              <a:ext cx="258762" cy="225425"/>
            </a:xfrm>
            <a:custGeom>
              <a:avLst/>
              <a:gdLst>
                <a:gd name="T0" fmla="*/ 127 w 163"/>
                <a:gd name="T1" fmla="*/ 142 h 142"/>
                <a:gd name="T2" fmla="*/ 0 w 163"/>
                <a:gd name="T3" fmla="*/ 69 h 142"/>
                <a:gd name="T4" fmla="*/ 36 w 163"/>
                <a:gd name="T5" fmla="*/ 0 h 142"/>
                <a:gd name="T6" fmla="*/ 163 w 163"/>
                <a:gd name="T7" fmla="*/ 73 h 142"/>
                <a:gd name="T8" fmla="*/ 127 w 163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2">
                  <a:moveTo>
                    <a:pt x="127" y="142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163" y="73"/>
                  </a:lnTo>
                  <a:lnTo>
                    <a:pt x="127" y="142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52" name="Freeform 1090"/>
            <p:cNvSpPr/>
            <p:nvPr/>
          </p:nvSpPr>
          <p:spPr bwMode="auto">
            <a:xfrm>
              <a:off x="1928813" y="3071813"/>
              <a:ext cx="195262" cy="187325"/>
            </a:xfrm>
            <a:custGeom>
              <a:avLst/>
              <a:gdLst>
                <a:gd name="T0" fmla="*/ 14 w 27"/>
                <a:gd name="T1" fmla="*/ 1 h 26"/>
                <a:gd name="T2" fmla="*/ 18 w 27"/>
                <a:gd name="T3" fmla="*/ 6 h 26"/>
                <a:gd name="T4" fmla="*/ 19 w 27"/>
                <a:gd name="T5" fmla="*/ 7 h 26"/>
                <a:gd name="T6" fmla="*/ 25 w 27"/>
                <a:gd name="T7" fmla="*/ 7 h 26"/>
                <a:gd name="T8" fmla="*/ 26 w 27"/>
                <a:gd name="T9" fmla="*/ 10 h 26"/>
                <a:gd name="T10" fmla="*/ 22 w 27"/>
                <a:gd name="T11" fmla="*/ 15 h 26"/>
                <a:gd name="T12" fmla="*/ 22 w 27"/>
                <a:gd name="T13" fmla="*/ 16 h 26"/>
                <a:gd name="T14" fmla="*/ 24 w 27"/>
                <a:gd name="T15" fmla="*/ 22 h 26"/>
                <a:gd name="T16" fmla="*/ 21 w 27"/>
                <a:gd name="T17" fmla="*/ 24 h 26"/>
                <a:gd name="T18" fmla="*/ 16 w 27"/>
                <a:gd name="T19" fmla="*/ 22 h 26"/>
                <a:gd name="T20" fmla="*/ 14 w 27"/>
                <a:gd name="T21" fmla="*/ 22 h 26"/>
                <a:gd name="T22" fmla="*/ 9 w 27"/>
                <a:gd name="T23" fmla="*/ 25 h 26"/>
                <a:gd name="T24" fmla="*/ 6 w 27"/>
                <a:gd name="T25" fmla="*/ 24 h 26"/>
                <a:gd name="T26" fmla="*/ 7 w 27"/>
                <a:gd name="T27" fmla="*/ 18 h 26"/>
                <a:gd name="T28" fmla="*/ 6 w 27"/>
                <a:gd name="T29" fmla="*/ 16 h 26"/>
                <a:gd name="T30" fmla="*/ 1 w 27"/>
                <a:gd name="T31" fmla="*/ 12 h 26"/>
                <a:gd name="T32" fmla="*/ 2 w 27"/>
                <a:gd name="T33" fmla="*/ 9 h 26"/>
                <a:gd name="T34" fmla="*/ 8 w 27"/>
                <a:gd name="T35" fmla="*/ 8 h 26"/>
                <a:gd name="T36" fmla="*/ 9 w 27"/>
                <a:gd name="T37" fmla="*/ 7 h 26"/>
                <a:gd name="T38" fmla="*/ 11 w 27"/>
                <a:gd name="T39" fmla="*/ 1 h 26"/>
                <a:gd name="T40" fmla="*/ 14 w 27"/>
                <a:gd name="T4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1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9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7" y="9"/>
                    <a:pt x="26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3" y="25"/>
                    <a:pt x="21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6"/>
                    <a:pt x="6" y="25"/>
                    <a:pt x="6" y="2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253" name="Freeform 914"/>
          <p:cNvSpPr/>
          <p:nvPr/>
        </p:nvSpPr>
        <p:spPr bwMode="auto">
          <a:xfrm>
            <a:off x="3803637" y="5760156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54" name="Freeform 1081"/>
          <p:cNvSpPr/>
          <p:nvPr/>
        </p:nvSpPr>
        <p:spPr bwMode="auto">
          <a:xfrm>
            <a:off x="1174597" y="3224778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55" name="Freeform 1082"/>
          <p:cNvSpPr/>
          <p:nvPr/>
        </p:nvSpPr>
        <p:spPr bwMode="auto">
          <a:xfrm>
            <a:off x="1609712" y="5564893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56" name="Freeform 1083"/>
          <p:cNvSpPr/>
          <p:nvPr/>
        </p:nvSpPr>
        <p:spPr bwMode="auto">
          <a:xfrm>
            <a:off x="2252649" y="427743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57" name="Freeform 1084"/>
          <p:cNvSpPr/>
          <p:nvPr/>
        </p:nvSpPr>
        <p:spPr bwMode="auto">
          <a:xfrm>
            <a:off x="3327387" y="4372681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2948" y="740906"/>
            <a:ext cx="3931228" cy="5241638"/>
          </a:xfrm>
          <a:prstGeom prst="rect">
            <a:avLst/>
          </a:prstGeom>
        </p:spPr>
      </p:pic>
      <p:sp>
        <p:nvSpPr>
          <p:cNvPr id="1050258" name="TextBox 55"/>
          <p:cNvSpPr txBox="1"/>
          <p:nvPr/>
        </p:nvSpPr>
        <p:spPr>
          <a:xfrm>
            <a:off x="2005139" y="2859623"/>
            <a:ext cx="2000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</a:t>
            </a:r>
            <a:endParaRPr lang="en-ID" sz="3200" b="1" dirty="0"/>
          </a:p>
        </p:txBody>
      </p:sp>
      <p:sp>
        <p:nvSpPr>
          <p:cNvPr id="1050259" name="TextBox 89"/>
          <p:cNvSpPr txBox="1"/>
          <p:nvPr/>
        </p:nvSpPr>
        <p:spPr>
          <a:xfrm>
            <a:off x="8558749" y="3397250"/>
            <a:ext cx="2742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u="sng" dirty="0"/>
              <a:t>Link </a:t>
            </a:r>
            <a:r>
              <a:rPr lang="en-ID" sz="2000" b="1" u="sng" dirty="0" err="1"/>
              <a:t>Github</a:t>
            </a:r>
            <a:r>
              <a:rPr lang="en-ID" sz="2000" b="1" u="sng" dirty="0"/>
              <a:t> Kami :</a:t>
            </a:r>
          </a:p>
          <a:p>
            <a:r>
              <a:rPr lang="en-ID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https://github.com/GalaxyDust02/MLL-1-to-N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1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60" name="矩形: 圆角 1110"/>
          <p:cNvSpPr/>
          <p:nvPr/>
        </p:nvSpPr>
        <p:spPr>
          <a:xfrm>
            <a:off x="3459504" y="1854846"/>
            <a:ext cx="5343183" cy="3028361"/>
          </a:xfrm>
          <a:prstGeom prst="round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1" name="Oval 893"/>
          <p:cNvSpPr>
            <a:spLocks noChangeArrowheads="1"/>
          </p:cNvSpPr>
          <p:nvPr/>
        </p:nvSpPr>
        <p:spPr bwMode="auto">
          <a:xfrm>
            <a:off x="4055162" y="1867703"/>
            <a:ext cx="382587" cy="384175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2" name="Oval 894"/>
          <p:cNvSpPr>
            <a:spLocks noChangeArrowheads="1"/>
          </p:cNvSpPr>
          <p:nvPr/>
        </p:nvSpPr>
        <p:spPr bwMode="auto">
          <a:xfrm>
            <a:off x="7720722" y="4521314"/>
            <a:ext cx="468312" cy="469900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3" name="Oval 895"/>
          <p:cNvSpPr>
            <a:spLocks noChangeArrowheads="1"/>
          </p:cNvSpPr>
          <p:nvPr/>
        </p:nvSpPr>
        <p:spPr bwMode="auto">
          <a:xfrm>
            <a:off x="8427160" y="4226039"/>
            <a:ext cx="557212" cy="555625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4" name="Oval 896"/>
          <p:cNvSpPr>
            <a:spLocks noChangeArrowheads="1"/>
          </p:cNvSpPr>
          <p:nvPr/>
        </p:nvSpPr>
        <p:spPr bwMode="auto">
          <a:xfrm>
            <a:off x="8074735" y="4399077"/>
            <a:ext cx="555625" cy="555625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5" name="Oval 897"/>
          <p:cNvSpPr>
            <a:spLocks noChangeArrowheads="1"/>
          </p:cNvSpPr>
          <p:nvPr/>
        </p:nvSpPr>
        <p:spPr bwMode="auto">
          <a:xfrm>
            <a:off x="3678055" y="1597387"/>
            <a:ext cx="785812" cy="787400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6" name="Oval 898"/>
          <p:cNvSpPr>
            <a:spLocks noChangeArrowheads="1"/>
          </p:cNvSpPr>
          <p:nvPr/>
        </p:nvSpPr>
        <p:spPr bwMode="auto">
          <a:xfrm>
            <a:off x="8117597" y="5019789"/>
            <a:ext cx="150812" cy="152400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7" name="Oval 899"/>
          <p:cNvSpPr>
            <a:spLocks noChangeArrowheads="1"/>
          </p:cNvSpPr>
          <p:nvPr/>
        </p:nvSpPr>
        <p:spPr bwMode="auto">
          <a:xfrm>
            <a:off x="3572562" y="1218416"/>
            <a:ext cx="187325" cy="195263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8" name="Oval 900"/>
          <p:cNvSpPr>
            <a:spLocks noChangeArrowheads="1"/>
          </p:cNvSpPr>
          <p:nvPr/>
        </p:nvSpPr>
        <p:spPr bwMode="auto">
          <a:xfrm>
            <a:off x="7474660" y="5019789"/>
            <a:ext cx="231775" cy="231775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69" name="Oval 901"/>
          <p:cNvSpPr>
            <a:spLocks noChangeArrowheads="1"/>
          </p:cNvSpPr>
          <p:nvPr/>
        </p:nvSpPr>
        <p:spPr bwMode="auto">
          <a:xfrm>
            <a:off x="4242487" y="1493053"/>
            <a:ext cx="115887" cy="107950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0" name="Oval 902"/>
          <p:cNvSpPr>
            <a:spLocks noChangeArrowheads="1"/>
          </p:cNvSpPr>
          <p:nvPr/>
        </p:nvSpPr>
        <p:spPr bwMode="auto">
          <a:xfrm>
            <a:off x="8673222" y="4903902"/>
            <a:ext cx="57150" cy="58738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1" name="Oval 903"/>
          <p:cNvSpPr>
            <a:spLocks noChangeArrowheads="1"/>
          </p:cNvSpPr>
          <p:nvPr/>
        </p:nvSpPr>
        <p:spPr bwMode="auto">
          <a:xfrm>
            <a:off x="3108076" y="1674209"/>
            <a:ext cx="85725" cy="93663"/>
          </a:xfrm>
          <a:prstGeom prst="ellipse">
            <a:avLst/>
          </a:prstGeom>
          <a:solidFill>
            <a:srgbClr val="F3F3F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2" name="Freeform 913"/>
          <p:cNvSpPr/>
          <p:nvPr/>
        </p:nvSpPr>
        <p:spPr bwMode="auto">
          <a:xfrm>
            <a:off x="10472738" y="2093862"/>
            <a:ext cx="223837" cy="231775"/>
          </a:xfrm>
          <a:custGeom>
            <a:avLst/>
            <a:gdLst>
              <a:gd name="T0" fmla="*/ 12 w 31"/>
              <a:gd name="T1" fmla="*/ 10 h 32"/>
              <a:gd name="T2" fmla="*/ 14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2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2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4 w 31"/>
              <a:gd name="T21" fmla="*/ 29 h 32"/>
              <a:gd name="T22" fmla="*/ 12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2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2" y="10"/>
                </a:moveTo>
                <a:cubicBezTo>
                  <a:pt x="14" y="3"/>
                  <a:pt x="14" y="3"/>
                  <a:pt x="14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2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4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3" name="Freeform 914"/>
          <p:cNvSpPr/>
          <p:nvPr/>
        </p:nvSpPr>
        <p:spPr bwMode="auto">
          <a:xfrm>
            <a:off x="1835051" y="3131858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4" name="Freeform 915"/>
          <p:cNvSpPr/>
          <p:nvPr/>
        </p:nvSpPr>
        <p:spPr bwMode="auto">
          <a:xfrm>
            <a:off x="10588625" y="4168246"/>
            <a:ext cx="107950" cy="115888"/>
          </a:xfrm>
          <a:custGeom>
            <a:avLst/>
            <a:gdLst>
              <a:gd name="T0" fmla="*/ 5 w 15"/>
              <a:gd name="T1" fmla="*/ 5 h 16"/>
              <a:gd name="T2" fmla="*/ 6 w 15"/>
              <a:gd name="T3" fmla="*/ 1 h 16"/>
              <a:gd name="T4" fmla="*/ 8 w 15"/>
              <a:gd name="T5" fmla="*/ 1 h 16"/>
              <a:gd name="T6" fmla="*/ 9 w 15"/>
              <a:gd name="T7" fmla="*/ 5 h 16"/>
              <a:gd name="T8" fmla="*/ 10 w 15"/>
              <a:gd name="T9" fmla="*/ 6 h 16"/>
              <a:gd name="T10" fmla="*/ 14 w 15"/>
              <a:gd name="T11" fmla="*/ 7 h 16"/>
              <a:gd name="T12" fmla="*/ 14 w 15"/>
              <a:gd name="T13" fmla="*/ 9 h 16"/>
              <a:gd name="T14" fmla="*/ 10 w 15"/>
              <a:gd name="T15" fmla="*/ 10 h 16"/>
              <a:gd name="T16" fmla="*/ 9 w 15"/>
              <a:gd name="T17" fmla="*/ 11 h 16"/>
              <a:gd name="T18" fmla="*/ 8 w 15"/>
              <a:gd name="T19" fmla="*/ 15 h 16"/>
              <a:gd name="T20" fmla="*/ 6 w 15"/>
              <a:gd name="T21" fmla="*/ 15 h 16"/>
              <a:gd name="T22" fmla="*/ 5 w 15"/>
              <a:gd name="T23" fmla="*/ 11 h 16"/>
              <a:gd name="T24" fmla="*/ 5 w 15"/>
              <a:gd name="T25" fmla="*/ 10 h 16"/>
              <a:gd name="T26" fmla="*/ 1 w 15"/>
              <a:gd name="T27" fmla="*/ 9 h 16"/>
              <a:gd name="T28" fmla="*/ 1 w 15"/>
              <a:gd name="T29" fmla="*/ 7 h 16"/>
              <a:gd name="T30" fmla="*/ 5 w 15"/>
              <a:gd name="T31" fmla="*/ 6 h 16"/>
              <a:gd name="T32" fmla="*/ 5 w 15"/>
              <a:gd name="T3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16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5" y="7"/>
                  <a:pt x="15" y="9"/>
                  <a:pt x="14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1"/>
                  <a:pt x="9" y="11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7" y="16"/>
                  <a:pt x="6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5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5" name="Freeform 916"/>
          <p:cNvSpPr/>
          <p:nvPr/>
        </p:nvSpPr>
        <p:spPr bwMode="auto">
          <a:xfrm>
            <a:off x="10494169" y="875488"/>
            <a:ext cx="188912" cy="195263"/>
          </a:xfrm>
          <a:custGeom>
            <a:avLst/>
            <a:gdLst>
              <a:gd name="T0" fmla="*/ 9 w 26"/>
              <a:gd name="T1" fmla="*/ 9 h 27"/>
              <a:gd name="T2" fmla="*/ 11 w 26"/>
              <a:gd name="T3" fmla="*/ 2 h 27"/>
              <a:gd name="T4" fmla="*/ 15 w 26"/>
              <a:gd name="T5" fmla="*/ 2 h 27"/>
              <a:gd name="T6" fmla="*/ 17 w 26"/>
              <a:gd name="T7" fmla="*/ 9 h 27"/>
              <a:gd name="T8" fmla="*/ 18 w 26"/>
              <a:gd name="T9" fmla="*/ 10 h 27"/>
              <a:gd name="T10" fmla="*/ 24 w 26"/>
              <a:gd name="T11" fmla="*/ 12 h 27"/>
              <a:gd name="T12" fmla="*/ 24 w 26"/>
              <a:gd name="T13" fmla="*/ 15 h 27"/>
              <a:gd name="T14" fmla="*/ 18 w 26"/>
              <a:gd name="T15" fmla="*/ 17 h 27"/>
              <a:gd name="T16" fmla="*/ 17 w 26"/>
              <a:gd name="T17" fmla="*/ 18 h 27"/>
              <a:gd name="T18" fmla="*/ 15 w 26"/>
              <a:gd name="T19" fmla="*/ 25 h 27"/>
              <a:gd name="T20" fmla="*/ 11 w 26"/>
              <a:gd name="T21" fmla="*/ 25 h 27"/>
              <a:gd name="T22" fmla="*/ 9 w 26"/>
              <a:gd name="T23" fmla="*/ 18 h 27"/>
              <a:gd name="T24" fmla="*/ 8 w 26"/>
              <a:gd name="T25" fmla="*/ 17 h 27"/>
              <a:gd name="T26" fmla="*/ 2 w 26"/>
              <a:gd name="T27" fmla="*/ 15 h 27"/>
              <a:gd name="T28" fmla="*/ 2 w 26"/>
              <a:gd name="T29" fmla="*/ 12 h 27"/>
              <a:gd name="T30" fmla="*/ 8 w 26"/>
              <a:gd name="T31" fmla="*/ 10 h 27"/>
              <a:gd name="T32" fmla="*/ 9 w 26"/>
              <a:gd name="T33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27">
                <a:moveTo>
                  <a:pt x="9" y="9"/>
                </a:moveTo>
                <a:cubicBezTo>
                  <a:pt x="11" y="2"/>
                  <a:pt x="11" y="2"/>
                  <a:pt x="11" y="2"/>
                </a:cubicBezTo>
                <a:cubicBezTo>
                  <a:pt x="12" y="0"/>
                  <a:pt x="14" y="0"/>
                  <a:pt x="15" y="2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10"/>
                  <a:pt x="18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6" y="12"/>
                  <a:pt x="26" y="15"/>
                  <a:pt x="24" y="15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8"/>
                  <a:pt x="17" y="18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7"/>
                  <a:pt x="12" y="27"/>
                  <a:pt x="11" y="2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7"/>
                  <a:pt x="8" y="17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2"/>
                  <a:pt x="2" y="12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9"/>
                  <a:pt x="9" y="9"/>
                </a:cubicBezTo>
                <a:close/>
              </a:path>
            </a:pathLst>
          </a:custGeom>
          <a:solidFill>
            <a:srgbClr val="4B72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6" name="Freeform 917"/>
          <p:cNvSpPr/>
          <p:nvPr/>
        </p:nvSpPr>
        <p:spPr bwMode="auto">
          <a:xfrm>
            <a:off x="10971213" y="5825188"/>
            <a:ext cx="144462" cy="144463"/>
          </a:xfrm>
          <a:custGeom>
            <a:avLst/>
            <a:gdLst>
              <a:gd name="T0" fmla="*/ 7 w 20"/>
              <a:gd name="T1" fmla="*/ 6 h 20"/>
              <a:gd name="T2" fmla="*/ 9 w 20"/>
              <a:gd name="T3" fmla="*/ 1 h 20"/>
              <a:gd name="T4" fmla="*/ 11 w 20"/>
              <a:gd name="T5" fmla="*/ 1 h 20"/>
              <a:gd name="T6" fmla="*/ 13 w 20"/>
              <a:gd name="T7" fmla="*/ 6 h 20"/>
              <a:gd name="T8" fmla="*/ 14 w 20"/>
              <a:gd name="T9" fmla="*/ 7 h 20"/>
              <a:gd name="T10" fmla="*/ 19 w 20"/>
              <a:gd name="T11" fmla="*/ 9 h 20"/>
              <a:gd name="T12" fmla="*/ 19 w 20"/>
              <a:gd name="T13" fmla="*/ 11 h 20"/>
              <a:gd name="T14" fmla="*/ 14 w 20"/>
              <a:gd name="T15" fmla="*/ 13 h 20"/>
              <a:gd name="T16" fmla="*/ 13 w 20"/>
              <a:gd name="T17" fmla="*/ 14 h 20"/>
              <a:gd name="T18" fmla="*/ 11 w 20"/>
              <a:gd name="T19" fmla="*/ 18 h 20"/>
              <a:gd name="T20" fmla="*/ 9 w 20"/>
              <a:gd name="T21" fmla="*/ 18 h 20"/>
              <a:gd name="T22" fmla="*/ 7 w 20"/>
              <a:gd name="T23" fmla="*/ 14 h 20"/>
              <a:gd name="T24" fmla="*/ 6 w 20"/>
              <a:gd name="T25" fmla="*/ 13 h 20"/>
              <a:gd name="T26" fmla="*/ 2 w 20"/>
              <a:gd name="T27" fmla="*/ 11 h 20"/>
              <a:gd name="T28" fmla="*/ 2 w 20"/>
              <a:gd name="T29" fmla="*/ 9 h 20"/>
              <a:gd name="T30" fmla="*/ 6 w 20"/>
              <a:gd name="T31" fmla="*/ 7 h 20"/>
              <a:gd name="T32" fmla="*/ 7 w 20"/>
              <a:gd name="T3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7" y="6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11" y="0"/>
                  <a:pt x="11" y="1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3" y="7"/>
                  <a:pt x="14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11"/>
                  <a:pt x="19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0"/>
                  <a:pt x="9" y="20"/>
                  <a:pt x="9" y="18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3"/>
                  <a:pt x="6" y="13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9"/>
                  <a:pt x="2" y="9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7" y="7"/>
                  <a:pt x="7" y="6"/>
                </a:cubicBezTo>
                <a:close/>
              </a:path>
            </a:pathLst>
          </a:custGeom>
          <a:solidFill>
            <a:srgbClr val="4BAB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7" name="Freeform 918"/>
          <p:cNvSpPr/>
          <p:nvPr/>
        </p:nvSpPr>
        <p:spPr bwMode="auto">
          <a:xfrm>
            <a:off x="7158038" y="347056"/>
            <a:ext cx="215900" cy="209550"/>
          </a:xfrm>
          <a:custGeom>
            <a:avLst/>
            <a:gdLst>
              <a:gd name="T0" fmla="*/ 11 w 30"/>
              <a:gd name="T1" fmla="*/ 9 h 29"/>
              <a:gd name="T2" fmla="*/ 13 w 30"/>
              <a:gd name="T3" fmla="*/ 2 h 29"/>
              <a:gd name="T4" fmla="*/ 17 w 30"/>
              <a:gd name="T5" fmla="*/ 2 h 29"/>
              <a:gd name="T6" fmla="*/ 19 w 30"/>
              <a:gd name="T7" fmla="*/ 9 h 29"/>
              <a:gd name="T8" fmla="*/ 21 w 30"/>
              <a:gd name="T9" fmla="*/ 10 h 29"/>
              <a:gd name="T10" fmla="*/ 28 w 30"/>
              <a:gd name="T11" fmla="*/ 12 h 29"/>
              <a:gd name="T12" fmla="*/ 28 w 30"/>
              <a:gd name="T13" fmla="*/ 16 h 29"/>
              <a:gd name="T14" fmla="*/ 21 w 30"/>
              <a:gd name="T15" fmla="*/ 18 h 29"/>
              <a:gd name="T16" fmla="*/ 19 w 30"/>
              <a:gd name="T17" fmla="*/ 20 h 29"/>
              <a:gd name="T18" fmla="*/ 17 w 30"/>
              <a:gd name="T19" fmla="*/ 27 h 29"/>
              <a:gd name="T20" fmla="*/ 13 w 30"/>
              <a:gd name="T21" fmla="*/ 27 h 29"/>
              <a:gd name="T22" fmla="*/ 11 w 30"/>
              <a:gd name="T23" fmla="*/ 20 h 29"/>
              <a:gd name="T24" fmla="*/ 10 w 30"/>
              <a:gd name="T25" fmla="*/ 18 h 29"/>
              <a:gd name="T26" fmla="*/ 3 w 30"/>
              <a:gd name="T27" fmla="*/ 16 h 29"/>
              <a:gd name="T28" fmla="*/ 3 w 30"/>
              <a:gd name="T29" fmla="*/ 12 h 29"/>
              <a:gd name="T30" fmla="*/ 10 w 30"/>
              <a:gd name="T31" fmla="*/ 10 h 29"/>
              <a:gd name="T32" fmla="*/ 11 w 30"/>
              <a:gd name="T33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29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0"/>
                  <a:pt x="20" y="10"/>
                  <a:pt x="21" y="10"/>
                </a:cubicBezTo>
                <a:cubicBezTo>
                  <a:pt x="28" y="12"/>
                  <a:pt x="28" y="12"/>
                  <a:pt x="28" y="12"/>
                </a:cubicBezTo>
                <a:cubicBezTo>
                  <a:pt x="30" y="13"/>
                  <a:pt x="30" y="16"/>
                  <a:pt x="28" y="16"/>
                </a:cubicBezTo>
                <a:cubicBezTo>
                  <a:pt x="21" y="18"/>
                  <a:pt x="21" y="18"/>
                  <a:pt x="21" y="18"/>
                </a:cubicBezTo>
                <a:cubicBezTo>
                  <a:pt x="20" y="19"/>
                  <a:pt x="19" y="19"/>
                  <a:pt x="19" y="20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9"/>
                  <a:pt x="14" y="29"/>
                  <a:pt x="13" y="2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9"/>
                  <a:pt x="11" y="19"/>
                  <a:pt x="10" y="18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3"/>
                  <a:pt x="3" y="12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0"/>
                  <a:pt x="11" y="10"/>
                  <a:pt x="11" y="9"/>
                </a:cubicBezTo>
                <a:close/>
              </a:path>
            </a:pathLst>
          </a:custGeom>
          <a:solidFill>
            <a:srgbClr val="4BAB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278" name="Freeform 919"/>
          <p:cNvSpPr/>
          <p:nvPr/>
        </p:nvSpPr>
        <p:spPr bwMode="auto">
          <a:xfrm>
            <a:off x="6105135" y="1179326"/>
            <a:ext cx="1077737" cy="1063510"/>
          </a:xfrm>
          <a:custGeom>
            <a:avLst/>
            <a:gdLst>
              <a:gd name="T0" fmla="*/ 126 w 200"/>
              <a:gd name="T1" fmla="*/ 191 h 197"/>
              <a:gd name="T2" fmla="*/ 125 w 200"/>
              <a:gd name="T3" fmla="*/ 191 h 197"/>
              <a:gd name="T4" fmla="*/ 125 w 200"/>
              <a:gd name="T5" fmla="*/ 182 h 197"/>
              <a:gd name="T6" fmla="*/ 133 w 200"/>
              <a:gd name="T7" fmla="*/ 182 h 197"/>
              <a:gd name="T8" fmla="*/ 134 w 200"/>
              <a:gd name="T9" fmla="*/ 182 h 197"/>
              <a:gd name="T10" fmla="*/ 137 w 200"/>
              <a:gd name="T11" fmla="*/ 178 h 197"/>
              <a:gd name="T12" fmla="*/ 137 w 200"/>
              <a:gd name="T13" fmla="*/ 178 h 197"/>
              <a:gd name="T14" fmla="*/ 136 w 200"/>
              <a:gd name="T15" fmla="*/ 169 h 197"/>
              <a:gd name="T16" fmla="*/ 145 w 200"/>
              <a:gd name="T17" fmla="*/ 169 h 197"/>
              <a:gd name="T18" fmla="*/ 146 w 200"/>
              <a:gd name="T19" fmla="*/ 169 h 197"/>
              <a:gd name="T20" fmla="*/ 150 w 200"/>
              <a:gd name="T21" fmla="*/ 165 h 197"/>
              <a:gd name="T22" fmla="*/ 149 w 200"/>
              <a:gd name="T23" fmla="*/ 164 h 197"/>
              <a:gd name="T24" fmla="*/ 149 w 200"/>
              <a:gd name="T25" fmla="*/ 155 h 197"/>
              <a:gd name="T26" fmla="*/ 158 w 200"/>
              <a:gd name="T27" fmla="*/ 155 h 197"/>
              <a:gd name="T28" fmla="*/ 158 w 200"/>
              <a:gd name="T29" fmla="*/ 156 h 197"/>
              <a:gd name="T30" fmla="*/ 162 w 200"/>
              <a:gd name="T31" fmla="*/ 151 h 197"/>
              <a:gd name="T32" fmla="*/ 162 w 200"/>
              <a:gd name="T33" fmla="*/ 150 h 197"/>
              <a:gd name="T34" fmla="*/ 161 w 200"/>
              <a:gd name="T35" fmla="*/ 142 h 197"/>
              <a:gd name="T36" fmla="*/ 170 w 200"/>
              <a:gd name="T37" fmla="*/ 141 h 197"/>
              <a:gd name="T38" fmla="*/ 171 w 200"/>
              <a:gd name="T39" fmla="*/ 142 h 197"/>
              <a:gd name="T40" fmla="*/ 175 w 200"/>
              <a:gd name="T41" fmla="*/ 137 h 197"/>
              <a:gd name="T42" fmla="*/ 174 w 200"/>
              <a:gd name="T43" fmla="*/ 136 h 197"/>
              <a:gd name="T44" fmla="*/ 174 w 200"/>
              <a:gd name="T45" fmla="*/ 128 h 197"/>
              <a:gd name="T46" fmla="*/ 183 w 200"/>
              <a:gd name="T47" fmla="*/ 127 h 197"/>
              <a:gd name="T48" fmla="*/ 183 w 200"/>
              <a:gd name="T49" fmla="*/ 128 h 197"/>
              <a:gd name="T50" fmla="*/ 187 w 200"/>
              <a:gd name="T51" fmla="*/ 123 h 197"/>
              <a:gd name="T52" fmla="*/ 187 w 200"/>
              <a:gd name="T53" fmla="*/ 122 h 197"/>
              <a:gd name="T54" fmla="*/ 186 w 200"/>
              <a:gd name="T55" fmla="*/ 114 h 197"/>
              <a:gd name="T56" fmla="*/ 195 w 200"/>
              <a:gd name="T57" fmla="*/ 113 h 197"/>
              <a:gd name="T58" fmla="*/ 196 w 200"/>
              <a:gd name="T59" fmla="*/ 114 h 197"/>
              <a:gd name="T60" fmla="*/ 200 w 200"/>
              <a:gd name="T61" fmla="*/ 109 h 197"/>
              <a:gd name="T62" fmla="*/ 79 w 200"/>
              <a:gd name="T63" fmla="*/ 0 h 197"/>
              <a:gd name="T64" fmla="*/ 0 w 200"/>
              <a:gd name="T65" fmla="*/ 88 h 197"/>
              <a:gd name="T66" fmla="*/ 121 w 200"/>
              <a:gd name="T67" fmla="*/ 197 h 197"/>
              <a:gd name="T68" fmla="*/ 126 w 200"/>
              <a:gd name="T69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97">
                <a:moveTo>
                  <a:pt x="126" y="191"/>
                </a:moveTo>
                <a:cubicBezTo>
                  <a:pt x="125" y="191"/>
                  <a:pt x="125" y="191"/>
                  <a:pt x="125" y="191"/>
                </a:cubicBezTo>
                <a:cubicBezTo>
                  <a:pt x="123" y="189"/>
                  <a:pt x="122" y="185"/>
                  <a:pt x="125" y="182"/>
                </a:cubicBezTo>
                <a:cubicBezTo>
                  <a:pt x="127" y="180"/>
                  <a:pt x="131" y="180"/>
                  <a:pt x="133" y="182"/>
                </a:cubicBezTo>
                <a:cubicBezTo>
                  <a:pt x="133" y="182"/>
                  <a:pt x="134" y="182"/>
                  <a:pt x="134" y="182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4" y="176"/>
                  <a:pt x="134" y="172"/>
                  <a:pt x="136" y="169"/>
                </a:cubicBezTo>
                <a:cubicBezTo>
                  <a:pt x="139" y="167"/>
                  <a:pt x="143" y="167"/>
                  <a:pt x="145" y="169"/>
                </a:cubicBezTo>
                <a:cubicBezTo>
                  <a:pt x="145" y="169"/>
                  <a:pt x="145" y="169"/>
                  <a:pt x="146" y="169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64"/>
                  <a:pt x="149" y="164"/>
                  <a:pt x="149" y="164"/>
                </a:cubicBezTo>
                <a:cubicBezTo>
                  <a:pt x="147" y="162"/>
                  <a:pt x="147" y="158"/>
                  <a:pt x="149" y="155"/>
                </a:cubicBezTo>
                <a:cubicBezTo>
                  <a:pt x="151" y="153"/>
                  <a:pt x="155" y="153"/>
                  <a:pt x="158" y="155"/>
                </a:cubicBezTo>
                <a:cubicBezTo>
                  <a:pt x="158" y="155"/>
                  <a:pt x="158" y="155"/>
                  <a:pt x="158" y="156"/>
                </a:cubicBezTo>
                <a:cubicBezTo>
                  <a:pt x="162" y="151"/>
                  <a:pt x="162" y="151"/>
                  <a:pt x="162" y="151"/>
                </a:cubicBezTo>
                <a:cubicBezTo>
                  <a:pt x="162" y="151"/>
                  <a:pt x="162" y="150"/>
                  <a:pt x="162" y="150"/>
                </a:cubicBezTo>
                <a:cubicBezTo>
                  <a:pt x="159" y="148"/>
                  <a:pt x="159" y="144"/>
                  <a:pt x="161" y="142"/>
                </a:cubicBezTo>
                <a:cubicBezTo>
                  <a:pt x="164" y="139"/>
                  <a:pt x="168" y="139"/>
                  <a:pt x="170" y="141"/>
                </a:cubicBezTo>
                <a:cubicBezTo>
                  <a:pt x="170" y="141"/>
                  <a:pt x="170" y="141"/>
                  <a:pt x="171" y="142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7"/>
                  <a:pt x="174" y="137"/>
                  <a:pt x="174" y="136"/>
                </a:cubicBezTo>
                <a:cubicBezTo>
                  <a:pt x="172" y="134"/>
                  <a:pt x="172" y="130"/>
                  <a:pt x="174" y="128"/>
                </a:cubicBezTo>
                <a:cubicBezTo>
                  <a:pt x="176" y="125"/>
                  <a:pt x="180" y="125"/>
                  <a:pt x="183" y="127"/>
                </a:cubicBezTo>
                <a:cubicBezTo>
                  <a:pt x="183" y="127"/>
                  <a:pt x="183" y="128"/>
                  <a:pt x="183" y="128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87" y="123"/>
                  <a:pt x="187" y="122"/>
                </a:cubicBezTo>
                <a:cubicBezTo>
                  <a:pt x="184" y="120"/>
                  <a:pt x="184" y="116"/>
                  <a:pt x="186" y="114"/>
                </a:cubicBezTo>
                <a:cubicBezTo>
                  <a:pt x="189" y="111"/>
                  <a:pt x="192" y="111"/>
                  <a:pt x="195" y="113"/>
                </a:cubicBezTo>
                <a:cubicBezTo>
                  <a:pt x="195" y="113"/>
                  <a:pt x="195" y="114"/>
                  <a:pt x="196" y="114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121" y="197"/>
                  <a:pt x="121" y="197"/>
                  <a:pt x="121" y="197"/>
                </a:cubicBezTo>
                <a:lnTo>
                  <a:pt x="126" y="191"/>
                </a:lnTo>
                <a:close/>
              </a:path>
            </a:pathLst>
          </a:custGeom>
          <a:solidFill>
            <a:srgbClr val="D0D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0" name="组合 1107"/>
          <p:cNvGrpSpPr/>
          <p:nvPr/>
        </p:nvGrpSpPr>
        <p:grpSpPr>
          <a:xfrm>
            <a:off x="4081533" y="4386334"/>
            <a:ext cx="1825413" cy="1976231"/>
            <a:chOff x="1265238" y="4329113"/>
            <a:chExt cx="2228850" cy="2413000"/>
          </a:xfrm>
        </p:grpSpPr>
        <p:sp>
          <p:nvSpPr>
            <p:cNvPr id="1050279" name="Freeform 921"/>
            <p:cNvSpPr/>
            <p:nvPr/>
          </p:nvSpPr>
          <p:spPr bwMode="auto">
            <a:xfrm>
              <a:off x="1373188" y="5903913"/>
              <a:ext cx="411162" cy="490538"/>
            </a:xfrm>
            <a:custGeom>
              <a:avLst/>
              <a:gdLst>
                <a:gd name="T0" fmla="*/ 123 w 259"/>
                <a:gd name="T1" fmla="*/ 309 h 309"/>
                <a:gd name="T2" fmla="*/ 82 w 259"/>
                <a:gd name="T3" fmla="*/ 232 h 309"/>
                <a:gd name="T4" fmla="*/ 0 w 259"/>
                <a:gd name="T5" fmla="*/ 236 h 309"/>
                <a:gd name="T6" fmla="*/ 136 w 259"/>
                <a:gd name="T7" fmla="*/ 0 h 309"/>
                <a:gd name="T8" fmla="*/ 259 w 259"/>
                <a:gd name="T9" fmla="*/ 73 h 309"/>
                <a:gd name="T10" fmla="*/ 123 w 259"/>
                <a:gd name="T11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309">
                  <a:moveTo>
                    <a:pt x="123" y="309"/>
                  </a:moveTo>
                  <a:lnTo>
                    <a:pt x="82" y="232"/>
                  </a:lnTo>
                  <a:lnTo>
                    <a:pt x="0" y="236"/>
                  </a:lnTo>
                  <a:lnTo>
                    <a:pt x="136" y="0"/>
                  </a:lnTo>
                  <a:lnTo>
                    <a:pt x="259" y="73"/>
                  </a:lnTo>
                  <a:lnTo>
                    <a:pt x="123" y="309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0" name="Freeform 922"/>
            <p:cNvSpPr/>
            <p:nvPr/>
          </p:nvSpPr>
          <p:spPr bwMode="auto">
            <a:xfrm>
              <a:off x="1265238" y="4329113"/>
              <a:ext cx="2228850" cy="2413000"/>
            </a:xfrm>
            <a:custGeom>
              <a:avLst/>
              <a:gdLst>
                <a:gd name="T0" fmla="*/ 786 w 1404"/>
                <a:gd name="T1" fmla="*/ 1520 h 1520"/>
                <a:gd name="T2" fmla="*/ 0 w 1404"/>
                <a:gd name="T3" fmla="*/ 1065 h 1520"/>
                <a:gd name="T4" fmla="*/ 613 w 1404"/>
                <a:gd name="T5" fmla="*/ 0 h 1520"/>
                <a:gd name="T6" fmla="*/ 1404 w 1404"/>
                <a:gd name="T7" fmla="*/ 459 h 1520"/>
                <a:gd name="T8" fmla="*/ 786 w 1404"/>
                <a:gd name="T9" fmla="*/ 1520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1520">
                  <a:moveTo>
                    <a:pt x="786" y="1520"/>
                  </a:moveTo>
                  <a:lnTo>
                    <a:pt x="0" y="1065"/>
                  </a:lnTo>
                  <a:lnTo>
                    <a:pt x="613" y="0"/>
                  </a:lnTo>
                  <a:lnTo>
                    <a:pt x="1404" y="459"/>
                  </a:lnTo>
                  <a:lnTo>
                    <a:pt x="786" y="1520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1" name="Freeform 923"/>
            <p:cNvSpPr/>
            <p:nvPr/>
          </p:nvSpPr>
          <p:spPr bwMode="auto">
            <a:xfrm>
              <a:off x="2124076" y="4986338"/>
              <a:ext cx="973137" cy="815975"/>
            </a:xfrm>
            <a:custGeom>
              <a:avLst/>
              <a:gdLst>
                <a:gd name="T0" fmla="*/ 472 w 613"/>
                <a:gd name="T1" fmla="*/ 514 h 514"/>
                <a:gd name="T2" fmla="*/ 0 w 613"/>
                <a:gd name="T3" fmla="*/ 236 h 514"/>
                <a:gd name="T4" fmla="*/ 136 w 613"/>
                <a:gd name="T5" fmla="*/ 0 h 514"/>
                <a:gd name="T6" fmla="*/ 613 w 613"/>
                <a:gd name="T7" fmla="*/ 273 h 514"/>
                <a:gd name="T8" fmla="*/ 472 w 613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514">
                  <a:moveTo>
                    <a:pt x="472" y="514"/>
                  </a:moveTo>
                  <a:lnTo>
                    <a:pt x="0" y="236"/>
                  </a:lnTo>
                  <a:lnTo>
                    <a:pt x="136" y="0"/>
                  </a:lnTo>
                  <a:lnTo>
                    <a:pt x="613" y="273"/>
                  </a:lnTo>
                  <a:lnTo>
                    <a:pt x="4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2" name="Freeform 924"/>
            <p:cNvSpPr/>
            <p:nvPr/>
          </p:nvSpPr>
          <p:spPr bwMode="auto">
            <a:xfrm>
              <a:off x="1265238" y="4329113"/>
              <a:ext cx="1176337" cy="1804988"/>
            </a:xfrm>
            <a:custGeom>
              <a:avLst/>
              <a:gdLst>
                <a:gd name="T0" fmla="*/ 122 w 741"/>
                <a:gd name="T1" fmla="*/ 1137 h 1137"/>
                <a:gd name="T2" fmla="*/ 0 w 741"/>
                <a:gd name="T3" fmla="*/ 1065 h 1137"/>
                <a:gd name="T4" fmla="*/ 613 w 741"/>
                <a:gd name="T5" fmla="*/ 0 h 1137"/>
                <a:gd name="T6" fmla="*/ 741 w 741"/>
                <a:gd name="T7" fmla="*/ 72 h 1137"/>
                <a:gd name="T8" fmla="*/ 122 w 741"/>
                <a:gd name="T9" fmla="*/ 1137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" h="1137">
                  <a:moveTo>
                    <a:pt x="122" y="1137"/>
                  </a:moveTo>
                  <a:lnTo>
                    <a:pt x="0" y="1065"/>
                  </a:lnTo>
                  <a:lnTo>
                    <a:pt x="613" y="0"/>
                  </a:lnTo>
                  <a:lnTo>
                    <a:pt x="741" y="72"/>
                  </a:lnTo>
                  <a:lnTo>
                    <a:pt x="122" y="1137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3" name="Freeform 925"/>
            <p:cNvSpPr/>
            <p:nvPr/>
          </p:nvSpPr>
          <p:spPr bwMode="auto">
            <a:xfrm>
              <a:off x="1985963" y="4632325"/>
              <a:ext cx="180975" cy="144463"/>
            </a:xfrm>
            <a:custGeom>
              <a:avLst/>
              <a:gdLst>
                <a:gd name="T0" fmla="*/ 15 w 25"/>
                <a:gd name="T1" fmla="*/ 19 h 20"/>
                <a:gd name="T2" fmla="*/ 3 w 25"/>
                <a:gd name="T3" fmla="*/ 12 h 20"/>
                <a:gd name="T4" fmla="*/ 1 w 25"/>
                <a:gd name="T5" fmla="*/ 4 h 20"/>
                <a:gd name="T6" fmla="*/ 1 w 25"/>
                <a:gd name="T7" fmla="*/ 4 h 20"/>
                <a:gd name="T8" fmla="*/ 9 w 25"/>
                <a:gd name="T9" fmla="*/ 2 h 20"/>
                <a:gd name="T10" fmla="*/ 21 w 25"/>
                <a:gd name="T11" fmla="*/ 9 h 20"/>
                <a:gd name="T12" fmla="*/ 23 w 25"/>
                <a:gd name="T13" fmla="*/ 17 h 20"/>
                <a:gd name="T14" fmla="*/ 23 w 25"/>
                <a:gd name="T15" fmla="*/ 17 h 20"/>
                <a:gd name="T16" fmla="*/ 15 w 2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0">
                  <a:moveTo>
                    <a:pt x="15" y="19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4" y="10"/>
                    <a:pt x="25" y="14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9"/>
                    <a:pt x="18" y="20"/>
                    <a:pt x="15" y="1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4" name="Freeform 926"/>
            <p:cNvSpPr/>
            <p:nvPr/>
          </p:nvSpPr>
          <p:spPr bwMode="auto">
            <a:xfrm>
              <a:off x="1792288" y="4972050"/>
              <a:ext cx="179387" cy="136525"/>
            </a:xfrm>
            <a:custGeom>
              <a:avLst/>
              <a:gdLst>
                <a:gd name="T0" fmla="*/ 15 w 25"/>
                <a:gd name="T1" fmla="*/ 18 h 19"/>
                <a:gd name="T2" fmla="*/ 4 w 25"/>
                <a:gd name="T3" fmla="*/ 11 h 19"/>
                <a:gd name="T4" fmla="*/ 2 w 25"/>
                <a:gd name="T5" fmla="*/ 3 h 19"/>
                <a:gd name="T6" fmla="*/ 2 w 25"/>
                <a:gd name="T7" fmla="*/ 3 h 19"/>
                <a:gd name="T8" fmla="*/ 9 w 25"/>
                <a:gd name="T9" fmla="*/ 1 h 19"/>
                <a:gd name="T10" fmla="*/ 21 w 25"/>
                <a:gd name="T11" fmla="*/ 8 h 19"/>
                <a:gd name="T12" fmla="*/ 23 w 25"/>
                <a:gd name="T13" fmla="*/ 16 h 19"/>
                <a:gd name="T14" fmla="*/ 23 w 25"/>
                <a:gd name="T15" fmla="*/ 16 h 19"/>
                <a:gd name="T16" fmla="*/ 15 w 25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9">
                  <a:moveTo>
                    <a:pt x="15" y="18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4" y="9"/>
                    <a:pt x="25" y="13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9"/>
                    <a:pt x="18" y="19"/>
                    <a:pt x="15" y="18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5" name="Freeform 927"/>
            <p:cNvSpPr/>
            <p:nvPr/>
          </p:nvSpPr>
          <p:spPr bwMode="auto">
            <a:xfrm>
              <a:off x="1597026" y="5303838"/>
              <a:ext cx="179387" cy="144463"/>
            </a:xfrm>
            <a:custGeom>
              <a:avLst/>
              <a:gdLst>
                <a:gd name="T0" fmla="*/ 16 w 25"/>
                <a:gd name="T1" fmla="*/ 18 h 20"/>
                <a:gd name="T2" fmla="*/ 4 w 25"/>
                <a:gd name="T3" fmla="*/ 11 h 20"/>
                <a:gd name="T4" fmla="*/ 2 w 25"/>
                <a:gd name="T5" fmla="*/ 3 h 20"/>
                <a:gd name="T6" fmla="*/ 2 w 25"/>
                <a:gd name="T7" fmla="*/ 3 h 20"/>
                <a:gd name="T8" fmla="*/ 10 w 25"/>
                <a:gd name="T9" fmla="*/ 1 h 20"/>
                <a:gd name="T10" fmla="*/ 21 w 25"/>
                <a:gd name="T11" fmla="*/ 8 h 20"/>
                <a:gd name="T12" fmla="*/ 23 w 25"/>
                <a:gd name="T13" fmla="*/ 16 h 20"/>
                <a:gd name="T14" fmla="*/ 23 w 25"/>
                <a:gd name="T15" fmla="*/ 16 h 20"/>
                <a:gd name="T16" fmla="*/ 16 w 25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0">
                  <a:moveTo>
                    <a:pt x="16" y="18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7" y="0"/>
                    <a:pt x="10" y="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4" y="10"/>
                    <a:pt x="25" y="13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9"/>
                    <a:pt x="18" y="20"/>
                    <a:pt x="16" y="18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6" name="Freeform 928"/>
            <p:cNvSpPr/>
            <p:nvPr/>
          </p:nvSpPr>
          <p:spPr bwMode="auto">
            <a:xfrm>
              <a:off x="1401763" y="5635625"/>
              <a:ext cx="180975" cy="144463"/>
            </a:xfrm>
            <a:custGeom>
              <a:avLst/>
              <a:gdLst>
                <a:gd name="T0" fmla="*/ 16 w 25"/>
                <a:gd name="T1" fmla="*/ 18 h 20"/>
                <a:gd name="T2" fmla="*/ 4 w 25"/>
                <a:gd name="T3" fmla="*/ 11 h 20"/>
                <a:gd name="T4" fmla="*/ 2 w 25"/>
                <a:gd name="T5" fmla="*/ 3 h 20"/>
                <a:gd name="T6" fmla="*/ 2 w 25"/>
                <a:gd name="T7" fmla="*/ 3 h 20"/>
                <a:gd name="T8" fmla="*/ 10 w 25"/>
                <a:gd name="T9" fmla="*/ 1 h 20"/>
                <a:gd name="T10" fmla="*/ 22 w 25"/>
                <a:gd name="T11" fmla="*/ 8 h 20"/>
                <a:gd name="T12" fmla="*/ 24 w 25"/>
                <a:gd name="T13" fmla="*/ 16 h 20"/>
                <a:gd name="T14" fmla="*/ 24 w 25"/>
                <a:gd name="T15" fmla="*/ 16 h 20"/>
                <a:gd name="T16" fmla="*/ 16 w 25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0">
                  <a:moveTo>
                    <a:pt x="16" y="18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10"/>
                    <a:pt x="25" y="13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9"/>
                    <a:pt x="19" y="20"/>
                    <a:pt x="16" y="18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105"/>
          <p:cNvGrpSpPr/>
          <p:nvPr/>
        </p:nvGrpSpPr>
        <p:grpSpPr>
          <a:xfrm>
            <a:off x="7075333" y="4081007"/>
            <a:ext cx="1040121" cy="2309069"/>
            <a:chOff x="4051301" y="4313238"/>
            <a:chExt cx="1270000" cy="2819400"/>
          </a:xfrm>
        </p:grpSpPr>
        <p:sp>
          <p:nvSpPr>
            <p:cNvPr id="1050287" name="Freeform 937"/>
            <p:cNvSpPr/>
            <p:nvPr/>
          </p:nvSpPr>
          <p:spPr bwMode="auto">
            <a:xfrm>
              <a:off x="4432301" y="4632325"/>
              <a:ext cx="889000" cy="679450"/>
            </a:xfrm>
            <a:custGeom>
              <a:avLst/>
              <a:gdLst>
                <a:gd name="T0" fmla="*/ 5 w 560"/>
                <a:gd name="T1" fmla="*/ 282 h 428"/>
                <a:gd name="T2" fmla="*/ 0 w 560"/>
                <a:gd name="T3" fmla="*/ 309 h 428"/>
                <a:gd name="T4" fmla="*/ 555 w 560"/>
                <a:gd name="T5" fmla="*/ 428 h 428"/>
                <a:gd name="T6" fmla="*/ 560 w 560"/>
                <a:gd name="T7" fmla="*/ 405 h 428"/>
                <a:gd name="T8" fmla="*/ 478 w 560"/>
                <a:gd name="T9" fmla="*/ 54 h 428"/>
                <a:gd name="T10" fmla="*/ 228 w 560"/>
                <a:gd name="T11" fmla="*/ 0 h 428"/>
                <a:gd name="T12" fmla="*/ 5 w 560"/>
                <a:gd name="T13" fmla="*/ 28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0" h="428">
                  <a:moveTo>
                    <a:pt x="5" y="282"/>
                  </a:moveTo>
                  <a:lnTo>
                    <a:pt x="0" y="309"/>
                  </a:lnTo>
                  <a:lnTo>
                    <a:pt x="555" y="428"/>
                  </a:lnTo>
                  <a:lnTo>
                    <a:pt x="560" y="405"/>
                  </a:lnTo>
                  <a:lnTo>
                    <a:pt x="478" y="54"/>
                  </a:lnTo>
                  <a:lnTo>
                    <a:pt x="228" y="0"/>
                  </a:lnTo>
                  <a:lnTo>
                    <a:pt x="5" y="282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8" name="Freeform 938"/>
            <p:cNvSpPr/>
            <p:nvPr/>
          </p:nvSpPr>
          <p:spPr bwMode="auto">
            <a:xfrm>
              <a:off x="4794251" y="4313238"/>
              <a:ext cx="396875" cy="404813"/>
            </a:xfrm>
            <a:custGeom>
              <a:avLst/>
              <a:gdLst>
                <a:gd name="T0" fmla="*/ 31 w 55"/>
                <a:gd name="T1" fmla="*/ 5 h 56"/>
                <a:gd name="T2" fmla="*/ 0 w 55"/>
                <a:gd name="T3" fmla="*/ 44 h 56"/>
                <a:gd name="T4" fmla="*/ 55 w 55"/>
                <a:gd name="T5" fmla="*/ 56 h 56"/>
                <a:gd name="T6" fmla="*/ 43 w 55"/>
                <a:gd name="T7" fmla="*/ 7 h 56"/>
                <a:gd name="T8" fmla="*/ 31 w 55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31" y="5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2"/>
                    <a:pt x="35" y="0"/>
                    <a:pt x="31" y="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89" name="Freeform 939"/>
            <p:cNvSpPr/>
            <p:nvPr/>
          </p:nvSpPr>
          <p:spPr bwMode="auto">
            <a:xfrm>
              <a:off x="5032376" y="4683125"/>
              <a:ext cx="288925" cy="628650"/>
            </a:xfrm>
            <a:custGeom>
              <a:avLst/>
              <a:gdLst>
                <a:gd name="T0" fmla="*/ 118 w 182"/>
                <a:gd name="T1" fmla="*/ 386 h 396"/>
                <a:gd name="T2" fmla="*/ 177 w 182"/>
                <a:gd name="T3" fmla="*/ 396 h 396"/>
                <a:gd name="T4" fmla="*/ 182 w 182"/>
                <a:gd name="T5" fmla="*/ 373 h 396"/>
                <a:gd name="T6" fmla="*/ 100 w 182"/>
                <a:gd name="T7" fmla="*/ 22 h 396"/>
                <a:gd name="T8" fmla="*/ 0 w 182"/>
                <a:gd name="T9" fmla="*/ 0 h 396"/>
                <a:gd name="T10" fmla="*/ 13 w 182"/>
                <a:gd name="T11" fmla="*/ 350 h 396"/>
                <a:gd name="T12" fmla="*/ 118 w 182"/>
                <a:gd name="T13" fmla="*/ 38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6">
                  <a:moveTo>
                    <a:pt x="118" y="386"/>
                  </a:moveTo>
                  <a:lnTo>
                    <a:pt x="177" y="396"/>
                  </a:lnTo>
                  <a:lnTo>
                    <a:pt x="182" y="373"/>
                  </a:lnTo>
                  <a:lnTo>
                    <a:pt x="100" y="22"/>
                  </a:lnTo>
                  <a:lnTo>
                    <a:pt x="0" y="0"/>
                  </a:lnTo>
                  <a:lnTo>
                    <a:pt x="13" y="350"/>
                  </a:lnTo>
                  <a:lnTo>
                    <a:pt x="118" y="386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0" name="Freeform 940"/>
            <p:cNvSpPr/>
            <p:nvPr/>
          </p:nvSpPr>
          <p:spPr bwMode="auto">
            <a:xfrm>
              <a:off x="4368801" y="5130800"/>
              <a:ext cx="952500" cy="1163638"/>
            </a:xfrm>
            <a:custGeom>
              <a:avLst/>
              <a:gdLst>
                <a:gd name="T0" fmla="*/ 463 w 600"/>
                <a:gd name="T1" fmla="*/ 733 h 733"/>
                <a:gd name="T2" fmla="*/ 600 w 600"/>
                <a:gd name="T3" fmla="*/ 104 h 733"/>
                <a:gd name="T4" fmla="*/ 131 w 600"/>
                <a:gd name="T5" fmla="*/ 0 h 733"/>
                <a:gd name="T6" fmla="*/ 0 w 600"/>
                <a:gd name="T7" fmla="*/ 628 h 733"/>
                <a:gd name="T8" fmla="*/ 463 w 600"/>
                <a:gd name="T9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733">
                  <a:moveTo>
                    <a:pt x="463" y="733"/>
                  </a:moveTo>
                  <a:lnTo>
                    <a:pt x="600" y="104"/>
                  </a:lnTo>
                  <a:lnTo>
                    <a:pt x="131" y="0"/>
                  </a:lnTo>
                  <a:lnTo>
                    <a:pt x="0" y="628"/>
                  </a:lnTo>
                  <a:lnTo>
                    <a:pt x="463" y="733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1" name="Freeform 941"/>
            <p:cNvSpPr/>
            <p:nvPr/>
          </p:nvSpPr>
          <p:spPr bwMode="auto">
            <a:xfrm>
              <a:off x="4230688" y="5102225"/>
              <a:ext cx="404812" cy="1039813"/>
            </a:xfrm>
            <a:custGeom>
              <a:avLst/>
              <a:gdLst>
                <a:gd name="T0" fmla="*/ 118 w 255"/>
                <a:gd name="T1" fmla="*/ 655 h 655"/>
                <a:gd name="T2" fmla="*/ 255 w 255"/>
                <a:gd name="T3" fmla="*/ 27 h 655"/>
                <a:gd name="T4" fmla="*/ 132 w 255"/>
                <a:gd name="T5" fmla="*/ 0 h 655"/>
                <a:gd name="T6" fmla="*/ 0 w 255"/>
                <a:gd name="T7" fmla="*/ 628 h 655"/>
                <a:gd name="T8" fmla="*/ 118 w 255"/>
                <a:gd name="T9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655">
                  <a:moveTo>
                    <a:pt x="118" y="655"/>
                  </a:moveTo>
                  <a:lnTo>
                    <a:pt x="255" y="27"/>
                  </a:lnTo>
                  <a:lnTo>
                    <a:pt x="132" y="0"/>
                  </a:lnTo>
                  <a:lnTo>
                    <a:pt x="0" y="628"/>
                  </a:lnTo>
                  <a:lnTo>
                    <a:pt x="118" y="655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2" name="Freeform 942"/>
            <p:cNvSpPr/>
            <p:nvPr/>
          </p:nvSpPr>
          <p:spPr bwMode="auto">
            <a:xfrm>
              <a:off x="4845051" y="5238750"/>
              <a:ext cx="476250" cy="1055688"/>
            </a:xfrm>
            <a:custGeom>
              <a:avLst/>
              <a:gdLst>
                <a:gd name="T0" fmla="*/ 163 w 300"/>
                <a:gd name="T1" fmla="*/ 665 h 665"/>
                <a:gd name="T2" fmla="*/ 300 w 300"/>
                <a:gd name="T3" fmla="*/ 36 h 665"/>
                <a:gd name="T4" fmla="*/ 131 w 300"/>
                <a:gd name="T5" fmla="*/ 0 h 665"/>
                <a:gd name="T6" fmla="*/ 0 w 300"/>
                <a:gd name="T7" fmla="*/ 628 h 665"/>
                <a:gd name="T8" fmla="*/ 163 w 300"/>
                <a:gd name="T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65">
                  <a:moveTo>
                    <a:pt x="163" y="665"/>
                  </a:moveTo>
                  <a:lnTo>
                    <a:pt x="300" y="36"/>
                  </a:lnTo>
                  <a:lnTo>
                    <a:pt x="131" y="0"/>
                  </a:lnTo>
                  <a:lnTo>
                    <a:pt x="0" y="628"/>
                  </a:lnTo>
                  <a:lnTo>
                    <a:pt x="163" y="665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3" name="Freeform 943"/>
            <p:cNvSpPr/>
            <p:nvPr/>
          </p:nvSpPr>
          <p:spPr bwMode="auto">
            <a:xfrm>
              <a:off x="4051301" y="6438900"/>
              <a:ext cx="973137" cy="693738"/>
            </a:xfrm>
            <a:custGeom>
              <a:avLst/>
              <a:gdLst>
                <a:gd name="T0" fmla="*/ 134 w 135"/>
                <a:gd name="T1" fmla="*/ 35 h 96"/>
                <a:gd name="T2" fmla="*/ 122 w 135"/>
                <a:gd name="T3" fmla="*/ 88 h 96"/>
                <a:gd name="T4" fmla="*/ 112 w 135"/>
                <a:gd name="T5" fmla="*/ 95 h 96"/>
                <a:gd name="T6" fmla="*/ 8 w 135"/>
                <a:gd name="T7" fmla="*/ 72 h 96"/>
                <a:gd name="T8" fmla="*/ 1 w 135"/>
                <a:gd name="T9" fmla="*/ 61 h 96"/>
                <a:gd name="T10" fmla="*/ 13 w 135"/>
                <a:gd name="T11" fmla="*/ 8 h 96"/>
                <a:gd name="T12" fmla="*/ 23 w 135"/>
                <a:gd name="T13" fmla="*/ 1 h 96"/>
                <a:gd name="T14" fmla="*/ 128 w 135"/>
                <a:gd name="T15" fmla="*/ 24 h 96"/>
                <a:gd name="T16" fmla="*/ 134 w 135"/>
                <a:gd name="T17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96">
                  <a:moveTo>
                    <a:pt x="134" y="35"/>
                  </a:moveTo>
                  <a:cubicBezTo>
                    <a:pt x="122" y="88"/>
                    <a:pt x="122" y="88"/>
                    <a:pt x="122" y="88"/>
                  </a:cubicBezTo>
                  <a:cubicBezTo>
                    <a:pt x="121" y="93"/>
                    <a:pt x="117" y="96"/>
                    <a:pt x="112" y="95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1"/>
                    <a:pt x="0" y="66"/>
                    <a:pt x="1" y="6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3"/>
                    <a:pt x="19" y="0"/>
                    <a:pt x="23" y="1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32" y="25"/>
                    <a:pt x="135" y="30"/>
                    <a:pt x="134" y="3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4" name="Freeform 944"/>
            <p:cNvSpPr/>
            <p:nvPr/>
          </p:nvSpPr>
          <p:spPr bwMode="auto">
            <a:xfrm>
              <a:off x="4130676" y="6062663"/>
              <a:ext cx="981075" cy="679450"/>
            </a:xfrm>
            <a:custGeom>
              <a:avLst/>
              <a:gdLst>
                <a:gd name="T0" fmla="*/ 554 w 618"/>
                <a:gd name="T1" fmla="*/ 428 h 428"/>
                <a:gd name="T2" fmla="*/ 618 w 618"/>
                <a:gd name="T3" fmla="*/ 123 h 428"/>
                <a:gd name="T4" fmla="*/ 68 w 618"/>
                <a:gd name="T5" fmla="*/ 0 h 428"/>
                <a:gd name="T6" fmla="*/ 0 w 618"/>
                <a:gd name="T7" fmla="*/ 309 h 428"/>
                <a:gd name="T8" fmla="*/ 554 w 618"/>
                <a:gd name="T9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428">
                  <a:moveTo>
                    <a:pt x="554" y="428"/>
                  </a:moveTo>
                  <a:lnTo>
                    <a:pt x="618" y="123"/>
                  </a:lnTo>
                  <a:lnTo>
                    <a:pt x="68" y="0"/>
                  </a:lnTo>
                  <a:lnTo>
                    <a:pt x="0" y="309"/>
                  </a:lnTo>
                  <a:lnTo>
                    <a:pt x="554" y="428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5" name="Freeform 945"/>
            <p:cNvSpPr/>
            <p:nvPr/>
          </p:nvSpPr>
          <p:spPr bwMode="auto">
            <a:xfrm>
              <a:off x="4729163" y="6199188"/>
              <a:ext cx="382587" cy="542925"/>
            </a:xfrm>
            <a:custGeom>
              <a:avLst/>
              <a:gdLst>
                <a:gd name="T0" fmla="*/ 177 w 241"/>
                <a:gd name="T1" fmla="*/ 342 h 342"/>
                <a:gd name="T2" fmla="*/ 241 w 241"/>
                <a:gd name="T3" fmla="*/ 37 h 342"/>
                <a:gd name="T4" fmla="*/ 68 w 241"/>
                <a:gd name="T5" fmla="*/ 0 h 342"/>
                <a:gd name="T6" fmla="*/ 0 w 241"/>
                <a:gd name="T7" fmla="*/ 305 h 342"/>
                <a:gd name="T8" fmla="*/ 177 w 241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42">
                  <a:moveTo>
                    <a:pt x="177" y="342"/>
                  </a:moveTo>
                  <a:lnTo>
                    <a:pt x="241" y="37"/>
                  </a:lnTo>
                  <a:lnTo>
                    <a:pt x="68" y="0"/>
                  </a:lnTo>
                  <a:lnTo>
                    <a:pt x="0" y="305"/>
                  </a:lnTo>
                  <a:lnTo>
                    <a:pt x="177" y="342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2" name="组合 1104"/>
          <p:cNvGrpSpPr/>
          <p:nvPr/>
        </p:nvGrpSpPr>
        <p:grpSpPr>
          <a:xfrm>
            <a:off x="2716059" y="4455882"/>
            <a:ext cx="1856616" cy="2136150"/>
            <a:chOff x="-165099" y="3879850"/>
            <a:chExt cx="2266949" cy="2608263"/>
          </a:xfrm>
        </p:grpSpPr>
        <p:sp>
          <p:nvSpPr>
            <p:cNvPr id="1050296" name="Freeform 946"/>
            <p:cNvSpPr/>
            <p:nvPr/>
          </p:nvSpPr>
          <p:spPr bwMode="auto">
            <a:xfrm>
              <a:off x="-165099" y="3879850"/>
              <a:ext cx="1963737" cy="2355850"/>
            </a:xfrm>
            <a:custGeom>
              <a:avLst/>
              <a:gdLst>
                <a:gd name="T0" fmla="*/ 132 w 272"/>
                <a:gd name="T1" fmla="*/ 272 h 326"/>
                <a:gd name="T2" fmla="*/ 102 w 272"/>
                <a:gd name="T3" fmla="*/ 134 h 326"/>
                <a:gd name="T4" fmla="*/ 239 w 272"/>
                <a:gd name="T5" fmla="*/ 101 h 326"/>
                <a:gd name="T6" fmla="*/ 272 w 272"/>
                <a:gd name="T7" fmla="*/ 47 h 326"/>
                <a:gd name="T8" fmla="*/ 48 w 272"/>
                <a:gd name="T9" fmla="*/ 100 h 326"/>
                <a:gd name="T10" fmla="*/ 98 w 272"/>
                <a:gd name="T11" fmla="*/ 326 h 326"/>
                <a:gd name="T12" fmla="*/ 132 w 272"/>
                <a:gd name="T13" fmla="*/ 27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326">
                  <a:moveTo>
                    <a:pt x="132" y="272"/>
                  </a:moveTo>
                  <a:cubicBezTo>
                    <a:pt x="87" y="242"/>
                    <a:pt x="73" y="181"/>
                    <a:pt x="102" y="134"/>
                  </a:cubicBezTo>
                  <a:cubicBezTo>
                    <a:pt x="131" y="88"/>
                    <a:pt x="192" y="73"/>
                    <a:pt x="239" y="101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196" y="0"/>
                    <a:pt x="95" y="24"/>
                    <a:pt x="48" y="100"/>
                  </a:cubicBezTo>
                  <a:cubicBezTo>
                    <a:pt x="0" y="177"/>
                    <a:pt x="23" y="277"/>
                    <a:pt x="98" y="326"/>
                  </a:cubicBezTo>
                  <a:lnTo>
                    <a:pt x="132" y="272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7" name="Freeform 947"/>
            <p:cNvSpPr>
              <a:spLocks noEditPoints="1"/>
            </p:cNvSpPr>
            <p:nvPr/>
          </p:nvSpPr>
          <p:spPr bwMode="auto">
            <a:xfrm>
              <a:off x="341313" y="4017963"/>
              <a:ext cx="1760537" cy="2470150"/>
            </a:xfrm>
            <a:custGeom>
              <a:avLst/>
              <a:gdLst>
                <a:gd name="T0" fmla="*/ 50 w 244"/>
                <a:gd name="T1" fmla="*/ 342 h 342"/>
                <a:gd name="T2" fmla="*/ 244 w 244"/>
                <a:gd name="T3" fmla="*/ 31 h 342"/>
                <a:gd name="T4" fmla="*/ 194 w 244"/>
                <a:gd name="T5" fmla="*/ 0 h 342"/>
                <a:gd name="T6" fmla="*/ 0 w 244"/>
                <a:gd name="T7" fmla="*/ 311 h 342"/>
                <a:gd name="T8" fmla="*/ 50 w 244"/>
                <a:gd name="T9" fmla="*/ 342 h 342"/>
                <a:gd name="T10" fmla="*/ 215 w 244"/>
                <a:gd name="T11" fmla="*/ 24 h 342"/>
                <a:gd name="T12" fmla="*/ 217 w 244"/>
                <a:gd name="T13" fmla="*/ 31 h 342"/>
                <a:gd name="T14" fmla="*/ 210 w 244"/>
                <a:gd name="T15" fmla="*/ 32 h 342"/>
                <a:gd name="T16" fmla="*/ 209 w 244"/>
                <a:gd name="T17" fmla="*/ 26 h 342"/>
                <a:gd name="T18" fmla="*/ 215 w 244"/>
                <a:gd name="T19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342">
                  <a:moveTo>
                    <a:pt x="50" y="342"/>
                  </a:moveTo>
                  <a:cubicBezTo>
                    <a:pt x="244" y="31"/>
                    <a:pt x="244" y="31"/>
                    <a:pt x="244" y="31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50" y="342"/>
                  </a:lnTo>
                  <a:close/>
                  <a:moveTo>
                    <a:pt x="215" y="24"/>
                  </a:moveTo>
                  <a:cubicBezTo>
                    <a:pt x="218" y="26"/>
                    <a:pt x="218" y="29"/>
                    <a:pt x="217" y="31"/>
                  </a:cubicBezTo>
                  <a:cubicBezTo>
                    <a:pt x="215" y="33"/>
                    <a:pt x="213" y="34"/>
                    <a:pt x="210" y="32"/>
                  </a:cubicBezTo>
                  <a:cubicBezTo>
                    <a:pt x="208" y="31"/>
                    <a:pt x="207" y="28"/>
                    <a:pt x="209" y="26"/>
                  </a:cubicBezTo>
                  <a:cubicBezTo>
                    <a:pt x="210" y="23"/>
                    <a:pt x="213" y="23"/>
                    <a:pt x="215" y="24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8" name="Freeform 948"/>
            <p:cNvSpPr/>
            <p:nvPr/>
          </p:nvSpPr>
          <p:spPr bwMode="auto">
            <a:xfrm>
              <a:off x="636588" y="6359525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13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1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299" name="Freeform 949"/>
            <p:cNvSpPr/>
            <p:nvPr/>
          </p:nvSpPr>
          <p:spPr bwMode="auto">
            <a:xfrm>
              <a:off x="673101" y="6300788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7 h 37"/>
                <a:gd name="T4" fmla="*/ 41 w 50"/>
                <a:gd name="T5" fmla="*/ 37 h 37"/>
                <a:gd name="T6" fmla="*/ 0 w 50"/>
                <a:gd name="T7" fmla="*/ 14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7"/>
                  </a:lnTo>
                  <a:lnTo>
                    <a:pt x="41" y="37"/>
                  </a:lnTo>
                  <a:lnTo>
                    <a:pt x="0" y="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0" name="Freeform 950"/>
            <p:cNvSpPr/>
            <p:nvPr/>
          </p:nvSpPr>
          <p:spPr bwMode="auto">
            <a:xfrm>
              <a:off x="709613" y="6243638"/>
              <a:ext cx="79375" cy="57150"/>
            </a:xfrm>
            <a:custGeom>
              <a:avLst/>
              <a:gdLst>
                <a:gd name="T0" fmla="*/ 9 w 50"/>
                <a:gd name="T1" fmla="*/ 0 h 36"/>
                <a:gd name="T2" fmla="*/ 50 w 50"/>
                <a:gd name="T3" fmla="*/ 27 h 36"/>
                <a:gd name="T4" fmla="*/ 40 w 50"/>
                <a:gd name="T5" fmla="*/ 36 h 36"/>
                <a:gd name="T6" fmla="*/ 0 w 50"/>
                <a:gd name="T7" fmla="*/ 9 h 36"/>
                <a:gd name="T8" fmla="*/ 9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9" y="0"/>
                  </a:moveTo>
                  <a:lnTo>
                    <a:pt x="50" y="27"/>
                  </a:lnTo>
                  <a:lnTo>
                    <a:pt x="40" y="36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1" name="Freeform 951"/>
            <p:cNvSpPr/>
            <p:nvPr/>
          </p:nvSpPr>
          <p:spPr bwMode="auto">
            <a:xfrm>
              <a:off x="744538" y="6184900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8 h 37"/>
                <a:gd name="T4" fmla="*/ 41 w 50"/>
                <a:gd name="T5" fmla="*/ 37 h 37"/>
                <a:gd name="T6" fmla="*/ 0 w 50"/>
                <a:gd name="T7" fmla="*/ 9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8"/>
                  </a:lnTo>
                  <a:lnTo>
                    <a:pt x="41" y="37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2" name="Freeform 952"/>
            <p:cNvSpPr/>
            <p:nvPr/>
          </p:nvSpPr>
          <p:spPr bwMode="auto">
            <a:xfrm>
              <a:off x="693738" y="6069013"/>
              <a:ext cx="166687" cy="115888"/>
            </a:xfrm>
            <a:custGeom>
              <a:avLst/>
              <a:gdLst>
                <a:gd name="T0" fmla="*/ 5 w 105"/>
                <a:gd name="T1" fmla="*/ 0 h 73"/>
                <a:gd name="T2" fmla="*/ 105 w 105"/>
                <a:gd name="T3" fmla="*/ 64 h 73"/>
                <a:gd name="T4" fmla="*/ 96 w 105"/>
                <a:gd name="T5" fmla="*/ 73 h 73"/>
                <a:gd name="T6" fmla="*/ 0 w 105"/>
                <a:gd name="T7" fmla="*/ 10 h 73"/>
                <a:gd name="T8" fmla="*/ 5 w 105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3">
                  <a:moveTo>
                    <a:pt x="5" y="0"/>
                  </a:moveTo>
                  <a:lnTo>
                    <a:pt x="105" y="64"/>
                  </a:lnTo>
                  <a:lnTo>
                    <a:pt x="96" y="73"/>
                  </a:lnTo>
                  <a:lnTo>
                    <a:pt x="0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3" name="Freeform 953"/>
            <p:cNvSpPr/>
            <p:nvPr/>
          </p:nvSpPr>
          <p:spPr bwMode="auto">
            <a:xfrm>
              <a:off x="817563" y="6069013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8 h 37"/>
                <a:gd name="T4" fmla="*/ 41 w 50"/>
                <a:gd name="T5" fmla="*/ 37 h 37"/>
                <a:gd name="T6" fmla="*/ 0 w 50"/>
                <a:gd name="T7" fmla="*/ 10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8"/>
                  </a:lnTo>
                  <a:lnTo>
                    <a:pt x="41" y="37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4" name="Freeform 954"/>
            <p:cNvSpPr/>
            <p:nvPr/>
          </p:nvSpPr>
          <p:spPr bwMode="auto">
            <a:xfrm>
              <a:off x="852488" y="6011863"/>
              <a:ext cx="79375" cy="57150"/>
            </a:xfrm>
            <a:custGeom>
              <a:avLst/>
              <a:gdLst>
                <a:gd name="T0" fmla="*/ 10 w 50"/>
                <a:gd name="T1" fmla="*/ 0 h 36"/>
                <a:gd name="T2" fmla="*/ 50 w 50"/>
                <a:gd name="T3" fmla="*/ 27 h 36"/>
                <a:gd name="T4" fmla="*/ 41 w 50"/>
                <a:gd name="T5" fmla="*/ 36 h 36"/>
                <a:gd name="T6" fmla="*/ 0 w 50"/>
                <a:gd name="T7" fmla="*/ 9 h 36"/>
                <a:gd name="T8" fmla="*/ 10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10" y="0"/>
                  </a:moveTo>
                  <a:lnTo>
                    <a:pt x="50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5" name="Freeform 955"/>
            <p:cNvSpPr/>
            <p:nvPr/>
          </p:nvSpPr>
          <p:spPr bwMode="auto">
            <a:xfrm>
              <a:off x="889001" y="5954713"/>
              <a:ext cx="79375" cy="57150"/>
            </a:xfrm>
            <a:custGeom>
              <a:avLst/>
              <a:gdLst>
                <a:gd name="T0" fmla="*/ 9 w 50"/>
                <a:gd name="T1" fmla="*/ 0 h 36"/>
                <a:gd name="T2" fmla="*/ 50 w 50"/>
                <a:gd name="T3" fmla="*/ 27 h 36"/>
                <a:gd name="T4" fmla="*/ 41 w 50"/>
                <a:gd name="T5" fmla="*/ 36 h 36"/>
                <a:gd name="T6" fmla="*/ 0 w 50"/>
                <a:gd name="T7" fmla="*/ 9 h 36"/>
                <a:gd name="T8" fmla="*/ 9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9" y="0"/>
                  </a:moveTo>
                  <a:lnTo>
                    <a:pt x="50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6" name="Freeform 956"/>
            <p:cNvSpPr/>
            <p:nvPr/>
          </p:nvSpPr>
          <p:spPr bwMode="auto">
            <a:xfrm>
              <a:off x="925513" y="5895975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3 h 37"/>
                <a:gd name="T4" fmla="*/ 41 w 50"/>
                <a:gd name="T5" fmla="*/ 37 h 37"/>
                <a:gd name="T6" fmla="*/ 0 w 50"/>
                <a:gd name="T7" fmla="*/ 9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3"/>
                  </a:lnTo>
                  <a:lnTo>
                    <a:pt x="41" y="37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7" name="Freeform 957"/>
            <p:cNvSpPr/>
            <p:nvPr/>
          </p:nvSpPr>
          <p:spPr bwMode="auto">
            <a:xfrm>
              <a:off x="874713" y="5780088"/>
              <a:ext cx="166687" cy="109538"/>
            </a:xfrm>
            <a:custGeom>
              <a:avLst/>
              <a:gdLst>
                <a:gd name="T0" fmla="*/ 9 w 105"/>
                <a:gd name="T1" fmla="*/ 0 h 69"/>
                <a:gd name="T2" fmla="*/ 105 w 105"/>
                <a:gd name="T3" fmla="*/ 60 h 69"/>
                <a:gd name="T4" fmla="*/ 100 w 105"/>
                <a:gd name="T5" fmla="*/ 69 h 69"/>
                <a:gd name="T6" fmla="*/ 0 w 105"/>
                <a:gd name="T7" fmla="*/ 10 h 69"/>
                <a:gd name="T8" fmla="*/ 9 w 10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9">
                  <a:moveTo>
                    <a:pt x="9" y="0"/>
                  </a:moveTo>
                  <a:lnTo>
                    <a:pt x="105" y="60"/>
                  </a:lnTo>
                  <a:lnTo>
                    <a:pt x="100" y="69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8" name="Freeform 958"/>
            <p:cNvSpPr/>
            <p:nvPr/>
          </p:nvSpPr>
          <p:spPr bwMode="auto">
            <a:xfrm>
              <a:off x="996951" y="5780088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3 h 37"/>
                <a:gd name="T4" fmla="*/ 41 w 50"/>
                <a:gd name="T5" fmla="*/ 37 h 37"/>
                <a:gd name="T6" fmla="*/ 0 w 50"/>
                <a:gd name="T7" fmla="*/ 10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3"/>
                  </a:lnTo>
                  <a:lnTo>
                    <a:pt x="41" y="37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09" name="Freeform 959"/>
            <p:cNvSpPr/>
            <p:nvPr/>
          </p:nvSpPr>
          <p:spPr bwMode="auto">
            <a:xfrm>
              <a:off x="1033463" y="5722938"/>
              <a:ext cx="79375" cy="57150"/>
            </a:xfrm>
            <a:custGeom>
              <a:avLst/>
              <a:gdLst>
                <a:gd name="T0" fmla="*/ 9 w 50"/>
                <a:gd name="T1" fmla="*/ 0 h 36"/>
                <a:gd name="T2" fmla="*/ 50 w 50"/>
                <a:gd name="T3" fmla="*/ 23 h 36"/>
                <a:gd name="T4" fmla="*/ 41 w 50"/>
                <a:gd name="T5" fmla="*/ 36 h 36"/>
                <a:gd name="T6" fmla="*/ 0 w 50"/>
                <a:gd name="T7" fmla="*/ 9 h 36"/>
                <a:gd name="T8" fmla="*/ 9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9" y="0"/>
                  </a:moveTo>
                  <a:lnTo>
                    <a:pt x="50" y="23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0" name="Freeform 960"/>
            <p:cNvSpPr/>
            <p:nvPr/>
          </p:nvSpPr>
          <p:spPr bwMode="auto">
            <a:xfrm>
              <a:off x="1076326" y="5665788"/>
              <a:ext cx="73025" cy="49213"/>
            </a:xfrm>
            <a:custGeom>
              <a:avLst/>
              <a:gdLst>
                <a:gd name="T0" fmla="*/ 5 w 46"/>
                <a:gd name="T1" fmla="*/ 0 h 31"/>
                <a:gd name="T2" fmla="*/ 46 w 46"/>
                <a:gd name="T3" fmla="*/ 22 h 31"/>
                <a:gd name="T4" fmla="*/ 41 w 46"/>
                <a:gd name="T5" fmla="*/ 31 h 31"/>
                <a:gd name="T6" fmla="*/ 0 w 46"/>
                <a:gd name="T7" fmla="*/ 9 h 31"/>
                <a:gd name="T8" fmla="*/ 5 w 4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5" y="0"/>
                  </a:moveTo>
                  <a:lnTo>
                    <a:pt x="46" y="22"/>
                  </a:lnTo>
                  <a:lnTo>
                    <a:pt x="41" y="31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1" name="Freeform 961"/>
            <p:cNvSpPr/>
            <p:nvPr/>
          </p:nvSpPr>
          <p:spPr bwMode="auto">
            <a:xfrm>
              <a:off x="1112838" y="5600700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13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1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2" name="Freeform 962"/>
            <p:cNvSpPr/>
            <p:nvPr/>
          </p:nvSpPr>
          <p:spPr bwMode="auto">
            <a:xfrm>
              <a:off x="1055688" y="5491163"/>
              <a:ext cx="165100" cy="109538"/>
            </a:xfrm>
            <a:custGeom>
              <a:avLst/>
              <a:gdLst>
                <a:gd name="T0" fmla="*/ 9 w 104"/>
                <a:gd name="T1" fmla="*/ 0 h 69"/>
                <a:gd name="T2" fmla="*/ 104 w 104"/>
                <a:gd name="T3" fmla="*/ 60 h 69"/>
                <a:gd name="T4" fmla="*/ 100 w 104"/>
                <a:gd name="T5" fmla="*/ 69 h 69"/>
                <a:gd name="T6" fmla="*/ 0 w 104"/>
                <a:gd name="T7" fmla="*/ 9 h 69"/>
                <a:gd name="T8" fmla="*/ 9 w 10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9">
                  <a:moveTo>
                    <a:pt x="9" y="0"/>
                  </a:moveTo>
                  <a:lnTo>
                    <a:pt x="104" y="60"/>
                  </a:lnTo>
                  <a:lnTo>
                    <a:pt x="100" y="69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3" name="Freeform 963"/>
            <p:cNvSpPr/>
            <p:nvPr/>
          </p:nvSpPr>
          <p:spPr bwMode="auto">
            <a:xfrm>
              <a:off x="1185863" y="5491163"/>
              <a:ext cx="71437" cy="50800"/>
            </a:xfrm>
            <a:custGeom>
              <a:avLst/>
              <a:gdLst>
                <a:gd name="T0" fmla="*/ 4 w 45"/>
                <a:gd name="T1" fmla="*/ 0 h 32"/>
                <a:gd name="T2" fmla="*/ 45 w 45"/>
                <a:gd name="T3" fmla="*/ 23 h 32"/>
                <a:gd name="T4" fmla="*/ 41 w 45"/>
                <a:gd name="T5" fmla="*/ 32 h 32"/>
                <a:gd name="T6" fmla="*/ 0 w 45"/>
                <a:gd name="T7" fmla="*/ 9 h 32"/>
                <a:gd name="T8" fmla="*/ 4 w 4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" y="0"/>
                  </a:moveTo>
                  <a:lnTo>
                    <a:pt x="45" y="23"/>
                  </a:lnTo>
                  <a:lnTo>
                    <a:pt x="41" y="32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4" name="Freeform 964"/>
            <p:cNvSpPr/>
            <p:nvPr/>
          </p:nvSpPr>
          <p:spPr bwMode="auto">
            <a:xfrm>
              <a:off x="1220788" y="5426075"/>
              <a:ext cx="73025" cy="58738"/>
            </a:xfrm>
            <a:custGeom>
              <a:avLst/>
              <a:gdLst>
                <a:gd name="T0" fmla="*/ 5 w 46"/>
                <a:gd name="T1" fmla="*/ 0 h 37"/>
                <a:gd name="T2" fmla="*/ 46 w 46"/>
                <a:gd name="T3" fmla="*/ 28 h 37"/>
                <a:gd name="T4" fmla="*/ 41 w 46"/>
                <a:gd name="T5" fmla="*/ 37 h 37"/>
                <a:gd name="T6" fmla="*/ 0 w 46"/>
                <a:gd name="T7" fmla="*/ 14 h 37"/>
                <a:gd name="T8" fmla="*/ 5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5" y="0"/>
                  </a:moveTo>
                  <a:lnTo>
                    <a:pt x="46" y="28"/>
                  </a:lnTo>
                  <a:lnTo>
                    <a:pt x="41" y="37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5" name="Freeform 965"/>
            <p:cNvSpPr/>
            <p:nvPr/>
          </p:nvSpPr>
          <p:spPr bwMode="auto">
            <a:xfrm>
              <a:off x="1257301" y="5368925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14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6" name="Freeform 966"/>
            <p:cNvSpPr/>
            <p:nvPr/>
          </p:nvSpPr>
          <p:spPr bwMode="auto">
            <a:xfrm>
              <a:off x="1293813" y="5311775"/>
              <a:ext cx="71437" cy="57150"/>
            </a:xfrm>
            <a:custGeom>
              <a:avLst/>
              <a:gdLst>
                <a:gd name="T0" fmla="*/ 4 w 45"/>
                <a:gd name="T1" fmla="*/ 0 h 36"/>
                <a:gd name="T2" fmla="*/ 45 w 45"/>
                <a:gd name="T3" fmla="*/ 27 h 36"/>
                <a:gd name="T4" fmla="*/ 41 w 45"/>
                <a:gd name="T5" fmla="*/ 36 h 36"/>
                <a:gd name="T6" fmla="*/ 0 w 45"/>
                <a:gd name="T7" fmla="*/ 9 h 36"/>
                <a:gd name="T8" fmla="*/ 4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" y="0"/>
                  </a:moveTo>
                  <a:lnTo>
                    <a:pt x="45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7" name="Freeform 967"/>
            <p:cNvSpPr/>
            <p:nvPr/>
          </p:nvSpPr>
          <p:spPr bwMode="auto">
            <a:xfrm>
              <a:off x="1235076" y="5195888"/>
              <a:ext cx="166687" cy="115888"/>
            </a:xfrm>
            <a:custGeom>
              <a:avLst/>
              <a:gdLst>
                <a:gd name="T0" fmla="*/ 10 w 105"/>
                <a:gd name="T1" fmla="*/ 0 h 73"/>
                <a:gd name="T2" fmla="*/ 105 w 105"/>
                <a:gd name="T3" fmla="*/ 63 h 73"/>
                <a:gd name="T4" fmla="*/ 100 w 105"/>
                <a:gd name="T5" fmla="*/ 73 h 73"/>
                <a:gd name="T6" fmla="*/ 0 w 105"/>
                <a:gd name="T7" fmla="*/ 13 h 73"/>
                <a:gd name="T8" fmla="*/ 10 w 105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3">
                  <a:moveTo>
                    <a:pt x="10" y="0"/>
                  </a:moveTo>
                  <a:lnTo>
                    <a:pt x="105" y="63"/>
                  </a:lnTo>
                  <a:lnTo>
                    <a:pt x="100" y="73"/>
                  </a:lnTo>
                  <a:lnTo>
                    <a:pt x="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8" name="Freeform 968"/>
            <p:cNvSpPr/>
            <p:nvPr/>
          </p:nvSpPr>
          <p:spPr bwMode="auto">
            <a:xfrm>
              <a:off x="1365251" y="5195888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9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19" name="Freeform 969"/>
            <p:cNvSpPr/>
            <p:nvPr/>
          </p:nvSpPr>
          <p:spPr bwMode="auto">
            <a:xfrm>
              <a:off x="1401763" y="5137150"/>
              <a:ext cx="71437" cy="58738"/>
            </a:xfrm>
            <a:custGeom>
              <a:avLst/>
              <a:gdLst>
                <a:gd name="T0" fmla="*/ 5 w 45"/>
                <a:gd name="T1" fmla="*/ 0 h 37"/>
                <a:gd name="T2" fmla="*/ 45 w 45"/>
                <a:gd name="T3" fmla="*/ 28 h 37"/>
                <a:gd name="T4" fmla="*/ 41 w 45"/>
                <a:gd name="T5" fmla="*/ 37 h 37"/>
                <a:gd name="T6" fmla="*/ 0 w 45"/>
                <a:gd name="T7" fmla="*/ 9 h 37"/>
                <a:gd name="T8" fmla="*/ 5 w 4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5" y="0"/>
                  </a:moveTo>
                  <a:lnTo>
                    <a:pt x="45" y="28"/>
                  </a:lnTo>
                  <a:lnTo>
                    <a:pt x="41" y="37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0" name="Freeform 970"/>
            <p:cNvSpPr/>
            <p:nvPr/>
          </p:nvSpPr>
          <p:spPr bwMode="auto">
            <a:xfrm>
              <a:off x="1438276" y="5080000"/>
              <a:ext cx="71437" cy="57150"/>
            </a:xfrm>
            <a:custGeom>
              <a:avLst/>
              <a:gdLst>
                <a:gd name="T0" fmla="*/ 4 w 45"/>
                <a:gd name="T1" fmla="*/ 0 h 36"/>
                <a:gd name="T2" fmla="*/ 45 w 45"/>
                <a:gd name="T3" fmla="*/ 27 h 36"/>
                <a:gd name="T4" fmla="*/ 41 w 45"/>
                <a:gd name="T5" fmla="*/ 36 h 36"/>
                <a:gd name="T6" fmla="*/ 0 w 45"/>
                <a:gd name="T7" fmla="*/ 9 h 36"/>
                <a:gd name="T8" fmla="*/ 4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" y="0"/>
                  </a:moveTo>
                  <a:lnTo>
                    <a:pt x="45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1" name="Freeform 971"/>
            <p:cNvSpPr/>
            <p:nvPr/>
          </p:nvSpPr>
          <p:spPr bwMode="auto">
            <a:xfrm>
              <a:off x="1473201" y="5022850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9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2" name="Freeform 972"/>
            <p:cNvSpPr/>
            <p:nvPr/>
          </p:nvSpPr>
          <p:spPr bwMode="auto">
            <a:xfrm>
              <a:off x="1423988" y="4906963"/>
              <a:ext cx="158750" cy="115888"/>
            </a:xfrm>
            <a:custGeom>
              <a:avLst/>
              <a:gdLst>
                <a:gd name="T0" fmla="*/ 4 w 100"/>
                <a:gd name="T1" fmla="*/ 0 h 73"/>
                <a:gd name="T2" fmla="*/ 100 w 100"/>
                <a:gd name="T3" fmla="*/ 59 h 73"/>
                <a:gd name="T4" fmla="*/ 95 w 100"/>
                <a:gd name="T5" fmla="*/ 73 h 73"/>
                <a:gd name="T6" fmla="*/ 0 w 100"/>
                <a:gd name="T7" fmla="*/ 9 h 73"/>
                <a:gd name="T8" fmla="*/ 4 w 100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3">
                  <a:moveTo>
                    <a:pt x="4" y="0"/>
                  </a:moveTo>
                  <a:lnTo>
                    <a:pt x="100" y="59"/>
                  </a:lnTo>
                  <a:lnTo>
                    <a:pt x="95" y="73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3" name="Freeform 973"/>
            <p:cNvSpPr/>
            <p:nvPr/>
          </p:nvSpPr>
          <p:spPr bwMode="auto">
            <a:xfrm>
              <a:off x="1546226" y="4906963"/>
              <a:ext cx="71437" cy="57150"/>
            </a:xfrm>
            <a:custGeom>
              <a:avLst/>
              <a:gdLst>
                <a:gd name="T0" fmla="*/ 4 w 45"/>
                <a:gd name="T1" fmla="*/ 0 h 36"/>
                <a:gd name="T2" fmla="*/ 45 w 45"/>
                <a:gd name="T3" fmla="*/ 27 h 36"/>
                <a:gd name="T4" fmla="*/ 41 w 45"/>
                <a:gd name="T5" fmla="*/ 36 h 36"/>
                <a:gd name="T6" fmla="*/ 0 w 45"/>
                <a:gd name="T7" fmla="*/ 9 h 36"/>
                <a:gd name="T8" fmla="*/ 4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" y="0"/>
                  </a:moveTo>
                  <a:lnTo>
                    <a:pt x="45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4" name="Freeform 974"/>
            <p:cNvSpPr/>
            <p:nvPr/>
          </p:nvSpPr>
          <p:spPr bwMode="auto">
            <a:xfrm>
              <a:off x="1582738" y="4848225"/>
              <a:ext cx="71437" cy="58738"/>
            </a:xfrm>
            <a:custGeom>
              <a:avLst/>
              <a:gdLst>
                <a:gd name="T0" fmla="*/ 4 w 45"/>
                <a:gd name="T1" fmla="*/ 0 h 37"/>
                <a:gd name="T2" fmla="*/ 45 w 45"/>
                <a:gd name="T3" fmla="*/ 28 h 37"/>
                <a:gd name="T4" fmla="*/ 41 w 45"/>
                <a:gd name="T5" fmla="*/ 37 h 37"/>
                <a:gd name="T6" fmla="*/ 0 w 45"/>
                <a:gd name="T7" fmla="*/ 9 h 37"/>
                <a:gd name="T8" fmla="*/ 4 w 4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4" y="0"/>
                  </a:moveTo>
                  <a:lnTo>
                    <a:pt x="45" y="28"/>
                  </a:lnTo>
                  <a:lnTo>
                    <a:pt x="41" y="37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5" name="Freeform 975"/>
            <p:cNvSpPr/>
            <p:nvPr/>
          </p:nvSpPr>
          <p:spPr bwMode="auto">
            <a:xfrm>
              <a:off x="1617663" y="4791075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3 h 36"/>
                <a:gd name="T4" fmla="*/ 41 w 46"/>
                <a:gd name="T5" fmla="*/ 36 h 36"/>
                <a:gd name="T6" fmla="*/ 0 w 46"/>
                <a:gd name="T7" fmla="*/ 9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3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6" name="Freeform 976"/>
            <p:cNvSpPr/>
            <p:nvPr/>
          </p:nvSpPr>
          <p:spPr bwMode="auto">
            <a:xfrm>
              <a:off x="1654176" y="4732338"/>
              <a:ext cx="73025" cy="50800"/>
            </a:xfrm>
            <a:custGeom>
              <a:avLst/>
              <a:gdLst>
                <a:gd name="T0" fmla="*/ 5 w 46"/>
                <a:gd name="T1" fmla="*/ 0 h 32"/>
                <a:gd name="T2" fmla="*/ 46 w 46"/>
                <a:gd name="T3" fmla="*/ 23 h 32"/>
                <a:gd name="T4" fmla="*/ 41 w 46"/>
                <a:gd name="T5" fmla="*/ 32 h 32"/>
                <a:gd name="T6" fmla="*/ 0 w 46"/>
                <a:gd name="T7" fmla="*/ 10 h 32"/>
                <a:gd name="T8" fmla="*/ 5 w 4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5" y="0"/>
                  </a:moveTo>
                  <a:lnTo>
                    <a:pt x="46" y="23"/>
                  </a:lnTo>
                  <a:lnTo>
                    <a:pt x="41" y="32"/>
                  </a:lnTo>
                  <a:lnTo>
                    <a:pt x="0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7" name="Freeform 977"/>
            <p:cNvSpPr/>
            <p:nvPr/>
          </p:nvSpPr>
          <p:spPr bwMode="auto">
            <a:xfrm>
              <a:off x="1603376" y="4618038"/>
              <a:ext cx="158750" cy="107950"/>
            </a:xfrm>
            <a:custGeom>
              <a:avLst/>
              <a:gdLst>
                <a:gd name="T0" fmla="*/ 5 w 100"/>
                <a:gd name="T1" fmla="*/ 0 h 68"/>
                <a:gd name="T2" fmla="*/ 100 w 100"/>
                <a:gd name="T3" fmla="*/ 59 h 68"/>
                <a:gd name="T4" fmla="*/ 96 w 100"/>
                <a:gd name="T5" fmla="*/ 68 h 68"/>
                <a:gd name="T6" fmla="*/ 0 w 100"/>
                <a:gd name="T7" fmla="*/ 9 h 68"/>
                <a:gd name="T8" fmla="*/ 5 w 10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5" y="0"/>
                  </a:moveTo>
                  <a:lnTo>
                    <a:pt x="100" y="59"/>
                  </a:lnTo>
                  <a:lnTo>
                    <a:pt x="96" y="68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8" name="Freeform 978"/>
            <p:cNvSpPr/>
            <p:nvPr/>
          </p:nvSpPr>
          <p:spPr bwMode="auto">
            <a:xfrm>
              <a:off x="1727201" y="4618038"/>
              <a:ext cx="71437" cy="57150"/>
            </a:xfrm>
            <a:custGeom>
              <a:avLst/>
              <a:gdLst>
                <a:gd name="T0" fmla="*/ 4 w 45"/>
                <a:gd name="T1" fmla="*/ 0 h 36"/>
                <a:gd name="T2" fmla="*/ 45 w 45"/>
                <a:gd name="T3" fmla="*/ 22 h 36"/>
                <a:gd name="T4" fmla="*/ 41 w 45"/>
                <a:gd name="T5" fmla="*/ 36 h 36"/>
                <a:gd name="T6" fmla="*/ 0 w 45"/>
                <a:gd name="T7" fmla="*/ 9 h 36"/>
                <a:gd name="T8" fmla="*/ 4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" y="0"/>
                  </a:moveTo>
                  <a:lnTo>
                    <a:pt x="45" y="22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29" name="Freeform 979"/>
            <p:cNvSpPr/>
            <p:nvPr/>
          </p:nvSpPr>
          <p:spPr bwMode="auto">
            <a:xfrm>
              <a:off x="1762126" y="4559300"/>
              <a:ext cx="73025" cy="50800"/>
            </a:xfrm>
            <a:custGeom>
              <a:avLst/>
              <a:gdLst>
                <a:gd name="T0" fmla="*/ 5 w 46"/>
                <a:gd name="T1" fmla="*/ 0 h 32"/>
                <a:gd name="T2" fmla="*/ 46 w 46"/>
                <a:gd name="T3" fmla="*/ 23 h 32"/>
                <a:gd name="T4" fmla="*/ 41 w 46"/>
                <a:gd name="T5" fmla="*/ 32 h 32"/>
                <a:gd name="T6" fmla="*/ 0 w 46"/>
                <a:gd name="T7" fmla="*/ 9 h 32"/>
                <a:gd name="T8" fmla="*/ 5 w 4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5" y="0"/>
                  </a:moveTo>
                  <a:lnTo>
                    <a:pt x="46" y="23"/>
                  </a:lnTo>
                  <a:lnTo>
                    <a:pt x="41" y="32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0" name="Freeform 980"/>
            <p:cNvSpPr/>
            <p:nvPr/>
          </p:nvSpPr>
          <p:spPr bwMode="auto">
            <a:xfrm>
              <a:off x="1798638" y="4494213"/>
              <a:ext cx="73025" cy="58738"/>
            </a:xfrm>
            <a:custGeom>
              <a:avLst/>
              <a:gdLst>
                <a:gd name="T0" fmla="*/ 5 w 46"/>
                <a:gd name="T1" fmla="*/ 0 h 37"/>
                <a:gd name="T2" fmla="*/ 46 w 46"/>
                <a:gd name="T3" fmla="*/ 28 h 37"/>
                <a:gd name="T4" fmla="*/ 41 w 46"/>
                <a:gd name="T5" fmla="*/ 37 h 37"/>
                <a:gd name="T6" fmla="*/ 0 w 46"/>
                <a:gd name="T7" fmla="*/ 14 h 37"/>
                <a:gd name="T8" fmla="*/ 5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5" y="0"/>
                  </a:moveTo>
                  <a:lnTo>
                    <a:pt x="46" y="28"/>
                  </a:lnTo>
                  <a:lnTo>
                    <a:pt x="41" y="37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1" name="Freeform 981"/>
            <p:cNvSpPr/>
            <p:nvPr/>
          </p:nvSpPr>
          <p:spPr bwMode="auto">
            <a:xfrm>
              <a:off x="1835151" y="4437063"/>
              <a:ext cx="79375" cy="57150"/>
            </a:xfrm>
            <a:custGeom>
              <a:avLst/>
              <a:gdLst>
                <a:gd name="T0" fmla="*/ 9 w 50"/>
                <a:gd name="T1" fmla="*/ 0 h 36"/>
                <a:gd name="T2" fmla="*/ 50 w 50"/>
                <a:gd name="T3" fmla="*/ 27 h 36"/>
                <a:gd name="T4" fmla="*/ 41 w 50"/>
                <a:gd name="T5" fmla="*/ 36 h 36"/>
                <a:gd name="T6" fmla="*/ 0 w 50"/>
                <a:gd name="T7" fmla="*/ 14 h 36"/>
                <a:gd name="T8" fmla="*/ 9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9" y="0"/>
                  </a:moveTo>
                  <a:lnTo>
                    <a:pt x="50" y="27"/>
                  </a:lnTo>
                  <a:lnTo>
                    <a:pt x="41" y="36"/>
                  </a:lnTo>
                  <a:lnTo>
                    <a:pt x="0" y="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2" name="Freeform 982"/>
            <p:cNvSpPr/>
            <p:nvPr/>
          </p:nvSpPr>
          <p:spPr bwMode="auto">
            <a:xfrm>
              <a:off x="1784351" y="4329113"/>
              <a:ext cx="166687" cy="107950"/>
            </a:xfrm>
            <a:custGeom>
              <a:avLst/>
              <a:gdLst>
                <a:gd name="T0" fmla="*/ 5 w 105"/>
                <a:gd name="T1" fmla="*/ 0 h 68"/>
                <a:gd name="T2" fmla="*/ 105 w 105"/>
                <a:gd name="T3" fmla="*/ 59 h 68"/>
                <a:gd name="T4" fmla="*/ 95 w 105"/>
                <a:gd name="T5" fmla="*/ 68 h 68"/>
                <a:gd name="T6" fmla="*/ 0 w 105"/>
                <a:gd name="T7" fmla="*/ 9 h 68"/>
                <a:gd name="T8" fmla="*/ 5 w 10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8">
                  <a:moveTo>
                    <a:pt x="5" y="0"/>
                  </a:moveTo>
                  <a:lnTo>
                    <a:pt x="105" y="59"/>
                  </a:lnTo>
                  <a:lnTo>
                    <a:pt x="95" y="68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3" name="Freeform 983"/>
            <p:cNvSpPr/>
            <p:nvPr/>
          </p:nvSpPr>
          <p:spPr bwMode="auto">
            <a:xfrm>
              <a:off x="341313" y="4017963"/>
              <a:ext cx="1479550" cy="2290763"/>
            </a:xfrm>
            <a:custGeom>
              <a:avLst/>
              <a:gdLst>
                <a:gd name="T0" fmla="*/ 882 w 932"/>
                <a:gd name="T1" fmla="*/ 0 h 1443"/>
                <a:gd name="T2" fmla="*/ 932 w 932"/>
                <a:gd name="T3" fmla="*/ 32 h 1443"/>
                <a:gd name="T4" fmla="*/ 50 w 932"/>
                <a:gd name="T5" fmla="*/ 1443 h 1443"/>
                <a:gd name="T6" fmla="*/ 0 w 932"/>
                <a:gd name="T7" fmla="*/ 1415 h 1443"/>
                <a:gd name="T8" fmla="*/ 882 w 932"/>
                <a:gd name="T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2" h="1443">
                  <a:moveTo>
                    <a:pt x="882" y="0"/>
                  </a:moveTo>
                  <a:lnTo>
                    <a:pt x="932" y="32"/>
                  </a:lnTo>
                  <a:lnTo>
                    <a:pt x="50" y="1443"/>
                  </a:lnTo>
                  <a:lnTo>
                    <a:pt x="0" y="141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组合 1101"/>
          <p:cNvGrpSpPr/>
          <p:nvPr/>
        </p:nvGrpSpPr>
        <p:grpSpPr>
          <a:xfrm>
            <a:off x="8522519" y="2649219"/>
            <a:ext cx="1371660" cy="1752606"/>
            <a:chOff x="5103813" y="4718050"/>
            <a:chExt cx="1674812" cy="2139951"/>
          </a:xfrm>
        </p:grpSpPr>
        <p:sp>
          <p:nvSpPr>
            <p:cNvPr id="1050334" name="Freeform 984"/>
            <p:cNvSpPr/>
            <p:nvPr/>
          </p:nvSpPr>
          <p:spPr bwMode="auto">
            <a:xfrm>
              <a:off x="5126038" y="4827588"/>
              <a:ext cx="1652587" cy="2030413"/>
            </a:xfrm>
            <a:custGeom>
              <a:avLst/>
              <a:gdLst>
                <a:gd name="T0" fmla="*/ 219 w 229"/>
                <a:gd name="T1" fmla="*/ 247 h 281"/>
                <a:gd name="T2" fmla="*/ 60 w 229"/>
                <a:gd name="T3" fmla="*/ 280 h 281"/>
                <a:gd name="T4" fmla="*/ 47 w 229"/>
                <a:gd name="T5" fmla="*/ 271 h 281"/>
                <a:gd name="T6" fmla="*/ 1 w 229"/>
                <a:gd name="T7" fmla="*/ 47 h 281"/>
                <a:gd name="T8" fmla="*/ 9 w 229"/>
                <a:gd name="T9" fmla="*/ 34 h 281"/>
                <a:gd name="T10" fmla="*/ 169 w 229"/>
                <a:gd name="T11" fmla="*/ 1 h 281"/>
                <a:gd name="T12" fmla="*/ 181 w 229"/>
                <a:gd name="T13" fmla="*/ 10 h 281"/>
                <a:gd name="T14" fmla="*/ 228 w 229"/>
                <a:gd name="T15" fmla="*/ 234 h 281"/>
                <a:gd name="T16" fmla="*/ 219 w 229"/>
                <a:gd name="T17" fmla="*/ 24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1">
                  <a:moveTo>
                    <a:pt x="219" y="247"/>
                  </a:moveTo>
                  <a:cubicBezTo>
                    <a:pt x="60" y="280"/>
                    <a:pt x="60" y="280"/>
                    <a:pt x="60" y="280"/>
                  </a:cubicBezTo>
                  <a:cubicBezTo>
                    <a:pt x="54" y="281"/>
                    <a:pt x="48" y="277"/>
                    <a:pt x="47" y="27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1"/>
                    <a:pt x="4" y="35"/>
                    <a:pt x="9" y="34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74" y="0"/>
                    <a:pt x="180" y="4"/>
                    <a:pt x="181" y="10"/>
                  </a:cubicBezTo>
                  <a:cubicBezTo>
                    <a:pt x="228" y="234"/>
                    <a:pt x="228" y="234"/>
                    <a:pt x="228" y="234"/>
                  </a:cubicBezTo>
                  <a:cubicBezTo>
                    <a:pt x="229" y="240"/>
                    <a:pt x="225" y="246"/>
                    <a:pt x="219" y="247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5" name="Freeform 985"/>
            <p:cNvSpPr/>
            <p:nvPr/>
          </p:nvSpPr>
          <p:spPr bwMode="auto">
            <a:xfrm>
              <a:off x="5103813" y="4718050"/>
              <a:ext cx="1652587" cy="2030413"/>
            </a:xfrm>
            <a:custGeom>
              <a:avLst/>
              <a:gdLst>
                <a:gd name="T0" fmla="*/ 219 w 229"/>
                <a:gd name="T1" fmla="*/ 247 h 281"/>
                <a:gd name="T2" fmla="*/ 60 w 229"/>
                <a:gd name="T3" fmla="*/ 280 h 281"/>
                <a:gd name="T4" fmla="*/ 47 w 229"/>
                <a:gd name="T5" fmla="*/ 271 h 281"/>
                <a:gd name="T6" fmla="*/ 1 w 229"/>
                <a:gd name="T7" fmla="*/ 47 h 281"/>
                <a:gd name="T8" fmla="*/ 9 w 229"/>
                <a:gd name="T9" fmla="*/ 34 h 281"/>
                <a:gd name="T10" fmla="*/ 169 w 229"/>
                <a:gd name="T11" fmla="*/ 2 h 281"/>
                <a:gd name="T12" fmla="*/ 181 w 229"/>
                <a:gd name="T13" fmla="*/ 10 h 281"/>
                <a:gd name="T14" fmla="*/ 228 w 229"/>
                <a:gd name="T15" fmla="*/ 234 h 281"/>
                <a:gd name="T16" fmla="*/ 219 w 229"/>
                <a:gd name="T17" fmla="*/ 24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1">
                  <a:moveTo>
                    <a:pt x="219" y="247"/>
                  </a:moveTo>
                  <a:cubicBezTo>
                    <a:pt x="60" y="280"/>
                    <a:pt x="60" y="280"/>
                    <a:pt x="60" y="280"/>
                  </a:cubicBezTo>
                  <a:cubicBezTo>
                    <a:pt x="54" y="281"/>
                    <a:pt x="48" y="277"/>
                    <a:pt x="47" y="27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1"/>
                    <a:pt x="3" y="36"/>
                    <a:pt x="9" y="34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4" y="0"/>
                    <a:pt x="180" y="4"/>
                    <a:pt x="181" y="10"/>
                  </a:cubicBezTo>
                  <a:cubicBezTo>
                    <a:pt x="228" y="234"/>
                    <a:pt x="228" y="234"/>
                    <a:pt x="228" y="234"/>
                  </a:cubicBezTo>
                  <a:cubicBezTo>
                    <a:pt x="229" y="240"/>
                    <a:pt x="225" y="246"/>
                    <a:pt x="219" y="247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6" name="Freeform 986"/>
            <p:cNvSpPr/>
            <p:nvPr/>
          </p:nvSpPr>
          <p:spPr bwMode="auto">
            <a:xfrm>
              <a:off x="5307013" y="4978400"/>
              <a:ext cx="1046162" cy="571500"/>
            </a:xfrm>
            <a:custGeom>
              <a:avLst/>
              <a:gdLst>
                <a:gd name="T0" fmla="*/ 141 w 145"/>
                <a:gd name="T1" fmla="*/ 52 h 79"/>
                <a:gd name="T2" fmla="*/ 15 w 145"/>
                <a:gd name="T3" fmla="*/ 78 h 79"/>
                <a:gd name="T4" fmla="*/ 10 w 145"/>
                <a:gd name="T5" fmla="*/ 74 h 79"/>
                <a:gd name="T6" fmla="*/ 1 w 145"/>
                <a:gd name="T7" fmla="*/ 32 h 79"/>
                <a:gd name="T8" fmla="*/ 5 w 145"/>
                <a:gd name="T9" fmla="*/ 26 h 79"/>
                <a:gd name="T10" fmla="*/ 130 w 145"/>
                <a:gd name="T11" fmla="*/ 0 h 79"/>
                <a:gd name="T12" fmla="*/ 136 w 145"/>
                <a:gd name="T13" fmla="*/ 4 h 79"/>
                <a:gd name="T14" fmla="*/ 145 w 145"/>
                <a:gd name="T15" fmla="*/ 46 h 79"/>
                <a:gd name="T16" fmla="*/ 141 w 145"/>
                <a:gd name="T17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79">
                  <a:moveTo>
                    <a:pt x="141" y="52"/>
                  </a:moveTo>
                  <a:cubicBezTo>
                    <a:pt x="15" y="78"/>
                    <a:pt x="15" y="78"/>
                    <a:pt x="15" y="78"/>
                  </a:cubicBezTo>
                  <a:cubicBezTo>
                    <a:pt x="13" y="79"/>
                    <a:pt x="10" y="77"/>
                    <a:pt x="10" y="7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29"/>
                    <a:pt x="2" y="27"/>
                    <a:pt x="5" y="26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5" y="1"/>
                    <a:pt x="136" y="4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9"/>
                    <a:pt x="143" y="52"/>
                    <a:pt x="141" y="52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7" name="Freeform 987"/>
            <p:cNvSpPr/>
            <p:nvPr/>
          </p:nvSpPr>
          <p:spPr bwMode="auto">
            <a:xfrm>
              <a:off x="5451476" y="5657850"/>
              <a:ext cx="173037" cy="166688"/>
            </a:xfrm>
            <a:custGeom>
              <a:avLst/>
              <a:gdLst>
                <a:gd name="T0" fmla="*/ 14 w 24"/>
                <a:gd name="T1" fmla="*/ 22 h 23"/>
                <a:gd name="T2" fmla="*/ 14 w 24"/>
                <a:gd name="T3" fmla="*/ 22 h 23"/>
                <a:gd name="T4" fmla="*/ 1 w 24"/>
                <a:gd name="T5" fmla="*/ 14 h 23"/>
                <a:gd name="T6" fmla="*/ 1 w 24"/>
                <a:gd name="T7" fmla="*/ 14 h 23"/>
                <a:gd name="T8" fmla="*/ 10 w 24"/>
                <a:gd name="T9" fmla="*/ 1 h 23"/>
                <a:gd name="T10" fmla="*/ 10 w 24"/>
                <a:gd name="T11" fmla="*/ 1 h 23"/>
                <a:gd name="T12" fmla="*/ 23 w 24"/>
                <a:gd name="T13" fmla="*/ 9 h 23"/>
                <a:gd name="T14" fmla="*/ 23 w 24"/>
                <a:gd name="T15" fmla="*/ 9 h 23"/>
                <a:gd name="T16" fmla="*/ 14 w 24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3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8" name="Freeform 988"/>
            <p:cNvSpPr/>
            <p:nvPr/>
          </p:nvSpPr>
          <p:spPr bwMode="auto">
            <a:xfrm>
              <a:off x="5451476" y="5635625"/>
              <a:ext cx="173037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1 h 24"/>
                <a:gd name="T10" fmla="*/ 9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39" name="Freeform 989"/>
            <p:cNvSpPr/>
            <p:nvPr/>
          </p:nvSpPr>
          <p:spPr bwMode="auto">
            <a:xfrm>
              <a:off x="5710238" y="5600700"/>
              <a:ext cx="166687" cy="173038"/>
            </a:xfrm>
            <a:custGeom>
              <a:avLst/>
              <a:gdLst>
                <a:gd name="T0" fmla="*/ 14 w 23"/>
                <a:gd name="T1" fmla="*/ 23 h 24"/>
                <a:gd name="T2" fmla="*/ 14 w 23"/>
                <a:gd name="T3" fmla="*/ 23 h 24"/>
                <a:gd name="T4" fmla="*/ 1 w 23"/>
                <a:gd name="T5" fmla="*/ 14 h 24"/>
                <a:gd name="T6" fmla="*/ 1 w 23"/>
                <a:gd name="T7" fmla="*/ 14 h 24"/>
                <a:gd name="T8" fmla="*/ 9 w 23"/>
                <a:gd name="T9" fmla="*/ 1 h 24"/>
                <a:gd name="T10" fmla="*/ 9 w 23"/>
                <a:gd name="T11" fmla="*/ 1 h 24"/>
                <a:gd name="T12" fmla="*/ 22 w 23"/>
                <a:gd name="T13" fmla="*/ 10 h 24"/>
                <a:gd name="T14" fmla="*/ 22 w 23"/>
                <a:gd name="T15" fmla="*/ 10 h 24"/>
                <a:gd name="T16" fmla="*/ 14 w 23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3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0" name="Freeform 990"/>
            <p:cNvSpPr/>
            <p:nvPr/>
          </p:nvSpPr>
          <p:spPr bwMode="auto">
            <a:xfrm>
              <a:off x="5703888" y="5586413"/>
              <a:ext cx="173037" cy="173038"/>
            </a:xfrm>
            <a:custGeom>
              <a:avLst/>
              <a:gdLst>
                <a:gd name="T0" fmla="*/ 14 w 24"/>
                <a:gd name="T1" fmla="*/ 22 h 24"/>
                <a:gd name="T2" fmla="*/ 14 w 24"/>
                <a:gd name="T3" fmla="*/ 22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9 h 24"/>
                <a:gd name="T14" fmla="*/ 23 w 24"/>
                <a:gd name="T15" fmla="*/ 9 h 24"/>
                <a:gd name="T16" fmla="*/ 14 w 2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1" name="Freeform 991"/>
            <p:cNvSpPr/>
            <p:nvPr/>
          </p:nvSpPr>
          <p:spPr bwMode="auto">
            <a:xfrm>
              <a:off x="5962651" y="5549900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5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2" name="Freeform 992"/>
            <p:cNvSpPr/>
            <p:nvPr/>
          </p:nvSpPr>
          <p:spPr bwMode="auto">
            <a:xfrm>
              <a:off x="5962651" y="5527675"/>
              <a:ext cx="166687" cy="173038"/>
            </a:xfrm>
            <a:custGeom>
              <a:avLst/>
              <a:gdLst>
                <a:gd name="T0" fmla="*/ 14 w 23"/>
                <a:gd name="T1" fmla="*/ 23 h 24"/>
                <a:gd name="T2" fmla="*/ 14 w 23"/>
                <a:gd name="T3" fmla="*/ 23 h 24"/>
                <a:gd name="T4" fmla="*/ 1 w 23"/>
                <a:gd name="T5" fmla="*/ 15 h 24"/>
                <a:gd name="T6" fmla="*/ 1 w 23"/>
                <a:gd name="T7" fmla="*/ 15 h 24"/>
                <a:gd name="T8" fmla="*/ 9 w 23"/>
                <a:gd name="T9" fmla="*/ 2 h 24"/>
                <a:gd name="T10" fmla="*/ 9 w 23"/>
                <a:gd name="T11" fmla="*/ 2 h 24"/>
                <a:gd name="T12" fmla="*/ 22 w 23"/>
                <a:gd name="T13" fmla="*/ 10 h 24"/>
                <a:gd name="T14" fmla="*/ 22 w 23"/>
                <a:gd name="T15" fmla="*/ 10 h 24"/>
                <a:gd name="T16" fmla="*/ 14 w 23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3" name="Freeform 993"/>
            <p:cNvSpPr/>
            <p:nvPr/>
          </p:nvSpPr>
          <p:spPr bwMode="auto">
            <a:xfrm>
              <a:off x="6223000" y="5499100"/>
              <a:ext cx="166687" cy="166688"/>
            </a:xfrm>
            <a:custGeom>
              <a:avLst/>
              <a:gdLst>
                <a:gd name="T0" fmla="*/ 14 w 23"/>
                <a:gd name="T1" fmla="*/ 22 h 23"/>
                <a:gd name="T2" fmla="*/ 14 w 23"/>
                <a:gd name="T3" fmla="*/ 22 h 23"/>
                <a:gd name="T4" fmla="*/ 1 w 23"/>
                <a:gd name="T5" fmla="*/ 14 h 23"/>
                <a:gd name="T6" fmla="*/ 1 w 23"/>
                <a:gd name="T7" fmla="*/ 14 h 23"/>
                <a:gd name="T8" fmla="*/ 9 w 23"/>
                <a:gd name="T9" fmla="*/ 1 h 23"/>
                <a:gd name="T10" fmla="*/ 9 w 23"/>
                <a:gd name="T11" fmla="*/ 1 h 23"/>
                <a:gd name="T12" fmla="*/ 22 w 23"/>
                <a:gd name="T13" fmla="*/ 9 h 23"/>
                <a:gd name="T14" fmla="*/ 22 w 23"/>
                <a:gd name="T15" fmla="*/ 9 h 23"/>
                <a:gd name="T16" fmla="*/ 14 w 23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3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4" name="Freeform 994"/>
            <p:cNvSpPr/>
            <p:nvPr/>
          </p:nvSpPr>
          <p:spPr bwMode="auto">
            <a:xfrm>
              <a:off x="6215063" y="5476875"/>
              <a:ext cx="174625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5" name="Freeform 995"/>
            <p:cNvSpPr/>
            <p:nvPr/>
          </p:nvSpPr>
          <p:spPr bwMode="auto">
            <a:xfrm>
              <a:off x="5500688" y="590391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2 w 24"/>
                <a:gd name="T5" fmla="*/ 14 h 24"/>
                <a:gd name="T6" fmla="*/ 2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9" y="24"/>
                    <a:pt x="3" y="20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9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6" name="Freeform 996"/>
            <p:cNvSpPr/>
            <p:nvPr/>
          </p:nvSpPr>
          <p:spPr bwMode="auto">
            <a:xfrm>
              <a:off x="5500688" y="5889625"/>
              <a:ext cx="173037" cy="173038"/>
            </a:xfrm>
            <a:custGeom>
              <a:avLst/>
              <a:gdLst>
                <a:gd name="T0" fmla="*/ 14 w 24"/>
                <a:gd name="T1" fmla="*/ 22 h 24"/>
                <a:gd name="T2" fmla="*/ 14 w 24"/>
                <a:gd name="T3" fmla="*/ 22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7" name="Freeform 997"/>
            <p:cNvSpPr/>
            <p:nvPr/>
          </p:nvSpPr>
          <p:spPr bwMode="auto">
            <a:xfrm>
              <a:off x="5761038" y="585311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8" name="Freeform 998"/>
            <p:cNvSpPr/>
            <p:nvPr/>
          </p:nvSpPr>
          <p:spPr bwMode="auto">
            <a:xfrm>
              <a:off x="5753101" y="5830888"/>
              <a:ext cx="174625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5 h 24"/>
                <a:gd name="T6" fmla="*/ 1 w 24"/>
                <a:gd name="T7" fmla="*/ 15 h 24"/>
                <a:gd name="T8" fmla="*/ 10 w 24"/>
                <a:gd name="T9" fmla="*/ 2 h 24"/>
                <a:gd name="T10" fmla="*/ 10 w 24"/>
                <a:gd name="T11" fmla="*/ 2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9" y="24"/>
                    <a:pt x="3" y="21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9"/>
                    <a:pt x="4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49" name="Freeform 999"/>
            <p:cNvSpPr/>
            <p:nvPr/>
          </p:nvSpPr>
          <p:spPr bwMode="auto">
            <a:xfrm>
              <a:off x="6013451" y="5802313"/>
              <a:ext cx="173037" cy="166688"/>
            </a:xfrm>
            <a:custGeom>
              <a:avLst/>
              <a:gdLst>
                <a:gd name="T0" fmla="*/ 14 w 24"/>
                <a:gd name="T1" fmla="*/ 22 h 23"/>
                <a:gd name="T2" fmla="*/ 14 w 24"/>
                <a:gd name="T3" fmla="*/ 22 h 23"/>
                <a:gd name="T4" fmla="*/ 1 w 24"/>
                <a:gd name="T5" fmla="*/ 14 h 23"/>
                <a:gd name="T6" fmla="*/ 1 w 24"/>
                <a:gd name="T7" fmla="*/ 14 h 23"/>
                <a:gd name="T8" fmla="*/ 10 w 24"/>
                <a:gd name="T9" fmla="*/ 1 h 23"/>
                <a:gd name="T10" fmla="*/ 10 w 24"/>
                <a:gd name="T11" fmla="*/ 1 h 23"/>
                <a:gd name="T12" fmla="*/ 23 w 24"/>
                <a:gd name="T13" fmla="*/ 9 h 23"/>
                <a:gd name="T14" fmla="*/ 23 w 24"/>
                <a:gd name="T15" fmla="*/ 9 h 23"/>
                <a:gd name="T16" fmla="*/ 14 w 24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9" y="23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0" name="Freeform 1000"/>
            <p:cNvSpPr/>
            <p:nvPr/>
          </p:nvSpPr>
          <p:spPr bwMode="auto">
            <a:xfrm>
              <a:off x="6013451" y="5780088"/>
              <a:ext cx="173037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1 h 24"/>
                <a:gd name="T10" fmla="*/ 9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3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1" name="Freeform 1001"/>
            <p:cNvSpPr/>
            <p:nvPr/>
          </p:nvSpPr>
          <p:spPr bwMode="auto">
            <a:xfrm>
              <a:off x="5559426" y="6156325"/>
              <a:ext cx="165100" cy="173038"/>
            </a:xfrm>
            <a:custGeom>
              <a:avLst/>
              <a:gdLst>
                <a:gd name="T0" fmla="*/ 14 w 23"/>
                <a:gd name="T1" fmla="*/ 23 h 24"/>
                <a:gd name="T2" fmla="*/ 14 w 23"/>
                <a:gd name="T3" fmla="*/ 23 h 24"/>
                <a:gd name="T4" fmla="*/ 1 w 23"/>
                <a:gd name="T5" fmla="*/ 15 h 24"/>
                <a:gd name="T6" fmla="*/ 1 w 23"/>
                <a:gd name="T7" fmla="*/ 15 h 24"/>
                <a:gd name="T8" fmla="*/ 9 w 23"/>
                <a:gd name="T9" fmla="*/ 2 h 24"/>
                <a:gd name="T10" fmla="*/ 9 w 23"/>
                <a:gd name="T11" fmla="*/ 2 h 24"/>
                <a:gd name="T12" fmla="*/ 22 w 23"/>
                <a:gd name="T13" fmla="*/ 10 h 24"/>
                <a:gd name="T14" fmla="*/ 22 w 23"/>
                <a:gd name="T15" fmla="*/ 10 h 24"/>
                <a:gd name="T16" fmla="*/ 14 w 23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2" name="Freeform 1002"/>
            <p:cNvSpPr/>
            <p:nvPr/>
          </p:nvSpPr>
          <p:spPr bwMode="auto">
            <a:xfrm>
              <a:off x="5551488" y="6142038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1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3" name="Freeform 1003"/>
            <p:cNvSpPr/>
            <p:nvPr/>
          </p:nvSpPr>
          <p:spPr bwMode="auto">
            <a:xfrm>
              <a:off x="5811838" y="6105525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1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4" name="Freeform 1004"/>
            <p:cNvSpPr/>
            <p:nvPr/>
          </p:nvSpPr>
          <p:spPr bwMode="auto">
            <a:xfrm>
              <a:off x="5811838" y="6091238"/>
              <a:ext cx="165100" cy="166688"/>
            </a:xfrm>
            <a:custGeom>
              <a:avLst/>
              <a:gdLst>
                <a:gd name="T0" fmla="*/ 14 w 23"/>
                <a:gd name="T1" fmla="*/ 22 h 23"/>
                <a:gd name="T2" fmla="*/ 14 w 23"/>
                <a:gd name="T3" fmla="*/ 22 h 23"/>
                <a:gd name="T4" fmla="*/ 1 w 23"/>
                <a:gd name="T5" fmla="*/ 14 h 23"/>
                <a:gd name="T6" fmla="*/ 1 w 23"/>
                <a:gd name="T7" fmla="*/ 14 h 23"/>
                <a:gd name="T8" fmla="*/ 9 w 23"/>
                <a:gd name="T9" fmla="*/ 1 h 23"/>
                <a:gd name="T10" fmla="*/ 9 w 23"/>
                <a:gd name="T11" fmla="*/ 1 h 23"/>
                <a:gd name="T12" fmla="*/ 22 w 23"/>
                <a:gd name="T13" fmla="*/ 9 h 23"/>
                <a:gd name="T14" fmla="*/ 22 w 23"/>
                <a:gd name="T15" fmla="*/ 9 h 23"/>
                <a:gd name="T16" fmla="*/ 14 w 23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3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5" name="Freeform 1005"/>
            <p:cNvSpPr/>
            <p:nvPr/>
          </p:nvSpPr>
          <p:spPr bwMode="auto">
            <a:xfrm>
              <a:off x="6072188" y="6054725"/>
              <a:ext cx="165100" cy="174625"/>
            </a:xfrm>
            <a:custGeom>
              <a:avLst/>
              <a:gdLst>
                <a:gd name="T0" fmla="*/ 14 w 23"/>
                <a:gd name="T1" fmla="*/ 22 h 24"/>
                <a:gd name="T2" fmla="*/ 14 w 23"/>
                <a:gd name="T3" fmla="*/ 22 h 24"/>
                <a:gd name="T4" fmla="*/ 1 w 23"/>
                <a:gd name="T5" fmla="*/ 14 h 24"/>
                <a:gd name="T6" fmla="*/ 1 w 23"/>
                <a:gd name="T7" fmla="*/ 14 h 24"/>
                <a:gd name="T8" fmla="*/ 9 w 23"/>
                <a:gd name="T9" fmla="*/ 1 h 24"/>
                <a:gd name="T10" fmla="*/ 9 w 23"/>
                <a:gd name="T11" fmla="*/ 1 h 24"/>
                <a:gd name="T12" fmla="*/ 22 w 23"/>
                <a:gd name="T13" fmla="*/ 9 h 24"/>
                <a:gd name="T14" fmla="*/ 22 w 23"/>
                <a:gd name="T15" fmla="*/ 9 h 24"/>
                <a:gd name="T16" fmla="*/ 14 w 23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6" name="Freeform 1006"/>
            <p:cNvSpPr/>
            <p:nvPr/>
          </p:nvSpPr>
          <p:spPr bwMode="auto">
            <a:xfrm>
              <a:off x="6064250" y="6034088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1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7" name="Freeform 1007"/>
            <p:cNvSpPr/>
            <p:nvPr/>
          </p:nvSpPr>
          <p:spPr bwMode="auto">
            <a:xfrm>
              <a:off x="5602288" y="6380163"/>
              <a:ext cx="173037" cy="166688"/>
            </a:xfrm>
            <a:custGeom>
              <a:avLst/>
              <a:gdLst>
                <a:gd name="T0" fmla="*/ 14 w 24"/>
                <a:gd name="T1" fmla="*/ 22 h 23"/>
                <a:gd name="T2" fmla="*/ 14 w 24"/>
                <a:gd name="T3" fmla="*/ 22 h 23"/>
                <a:gd name="T4" fmla="*/ 1 w 24"/>
                <a:gd name="T5" fmla="*/ 14 h 23"/>
                <a:gd name="T6" fmla="*/ 1 w 24"/>
                <a:gd name="T7" fmla="*/ 14 h 23"/>
                <a:gd name="T8" fmla="*/ 10 w 24"/>
                <a:gd name="T9" fmla="*/ 1 h 23"/>
                <a:gd name="T10" fmla="*/ 10 w 24"/>
                <a:gd name="T11" fmla="*/ 1 h 23"/>
                <a:gd name="T12" fmla="*/ 22 w 24"/>
                <a:gd name="T13" fmla="*/ 9 h 23"/>
                <a:gd name="T14" fmla="*/ 22 w 24"/>
                <a:gd name="T15" fmla="*/ 9 h 23"/>
                <a:gd name="T16" fmla="*/ 14 w 24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3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8" name="Freeform 1008"/>
            <p:cNvSpPr/>
            <p:nvPr/>
          </p:nvSpPr>
          <p:spPr bwMode="auto">
            <a:xfrm>
              <a:off x="5594351" y="6359525"/>
              <a:ext cx="174625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9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59" name="Freeform 1009"/>
            <p:cNvSpPr/>
            <p:nvPr/>
          </p:nvSpPr>
          <p:spPr bwMode="auto">
            <a:xfrm>
              <a:off x="5854701" y="632301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9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0" name="Freeform 1010"/>
            <p:cNvSpPr/>
            <p:nvPr/>
          </p:nvSpPr>
          <p:spPr bwMode="auto">
            <a:xfrm>
              <a:off x="5854701" y="6308725"/>
              <a:ext cx="173037" cy="173038"/>
            </a:xfrm>
            <a:custGeom>
              <a:avLst/>
              <a:gdLst>
                <a:gd name="T0" fmla="*/ 14 w 24"/>
                <a:gd name="T1" fmla="*/ 22 h 24"/>
                <a:gd name="T2" fmla="*/ 14 w 24"/>
                <a:gd name="T3" fmla="*/ 22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1 h 24"/>
                <a:gd name="T10" fmla="*/ 9 w 24"/>
                <a:gd name="T11" fmla="*/ 1 h 24"/>
                <a:gd name="T12" fmla="*/ 22 w 24"/>
                <a:gd name="T13" fmla="*/ 9 h 24"/>
                <a:gd name="T14" fmla="*/ 22 w 24"/>
                <a:gd name="T15" fmla="*/ 9 h 24"/>
                <a:gd name="T16" fmla="*/ 14 w 2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1" name="Freeform 1011"/>
            <p:cNvSpPr/>
            <p:nvPr/>
          </p:nvSpPr>
          <p:spPr bwMode="auto">
            <a:xfrm>
              <a:off x="6115050" y="627221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1 h 24"/>
                <a:gd name="T10" fmla="*/ 9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2" name="Freeform 1012"/>
            <p:cNvSpPr/>
            <p:nvPr/>
          </p:nvSpPr>
          <p:spPr bwMode="auto">
            <a:xfrm>
              <a:off x="6107113" y="6249988"/>
              <a:ext cx="173037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5 h 24"/>
                <a:gd name="T6" fmla="*/ 1 w 24"/>
                <a:gd name="T7" fmla="*/ 15 h 24"/>
                <a:gd name="T8" fmla="*/ 10 w 24"/>
                <a:gd name="T9" fmla="*/ 2 h 24"/>
                <a:gd name="T10" fmla="*/ 10 w 24"/>
                <a:gd name="T11" fmla="*/ 2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3" y="20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9"/>
                    <a:pt x="4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3" name="Freeform 1013"/>
            <p:cNvSpPr/>
            <p:nvPr/>
          </p:nvSpPr>
          <p:spPr bwMode="auto">
            <a:xfrm>
              <a:off x="6273800" y="574516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2 h 24"/>
                <a:gd name="T10" fmla="*/ 9 w 24"/>
                <a:gd name="T11" fmla="*/ 2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4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4" name="Freeform 1014"/>
            <p:cNvSpPr/>
            <p:nvPr/>
          </p:nvSpPr>
          <p:spPr bwMode="auto">
            <a:xfrm>
              <a:off x="6265863" y="5730875"/>
              <a:ext cx="173037" cy="173038"/>
            </a:xfrm>
            <a:custGeom>
              <a:avLst/>
              <a:gdLst>
                <a:gd name="T0" fmla="*/ 14 w 24"/>
                <a:gd name="T1" fmla="*/ 22 h 24"/>
                <a:gd name="T2" fmla="*/ 14 w 24"/>
                <a:gd name="T3" fmla="*/ 22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5" name="Freeform 1015"/>
            <p:cNvSpPr/>
            <p:nvPr/>
          </p:nvSpPr>
          <p:spPr bwMode="auto">
            <a:xfrm>
              <a:off x="6310313" y="6019800"/>
              <a:ext cx="244475" cy="382588"/>
            </a:xfrm>
            <a:custGeom>
              <a:avLst/>
              <a:gdLst>
                <a:gd name="T0" fmla="*/ 29 w 34"/>
                <a:gd name="T1" fmla="*/ 50 h 53"/>
                <a:gd name="T2" fmla="*/ 14 w 34"/>
                <a:gd name="T3" fmla="*/ 53 h 53"/>
                <a:gd name="T4" fmla="*/ 9 w 34"/>
                <a:gd name="T5" fmla="*/ 49 h 53"/>
                <a:gd name="T6" fmla="*/ 0 w 34"/>
                <a:gd name="T7" fmla="*/ 9 h 53"/>
                <a:gd name="T8" fmla="*/ 4 w 34"/>
                <a:gd name="T9" fmla="*/ 3 h 53"/>
                <a:gd name="T10" fmla="*/ 19 w 34"/>
                <a:gd name="T11" fmla="*/ 0 h 53"/>
                <a:gd name="T12" fmla="*/ 25 w 34"/>
                <a:gd name="T13" fmla="*/ 4 h 53"/>
                <a:gd name="T14" fmla="*/ 33 w 34"/>
                <a:gd name="T15" fmla="*/ 44 h 53"/>
                <a:gd name="T16" fmla="*/ 29 w 34"/>
                <a:gd name="T17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3">
                  <a:moveTo>
                    <a:pt x="29" y="50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2" y="53"/>
                    <a:pt x="9" y="52"/>
                    <a:pt x="9" y="4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2" y="4"/>
                    <a:pt x="4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1"/>
                    <a:pt x="25" y="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7"/>
                    <a:pt x="32" y="49"/>
                    <a:pt x="29" y="50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6" name="Freeform 1016"/>
            <p:cNvSpPr/>
            <p:nvPr/>
          </p:nvSpPr>
          <p:spPr bwMode="auto">
            <a:xfrm>
              <a:off x="6302375" y="5997575"/>
              <a:ext cx="246062" cy="382588"/>
            </a:xfrm>
            <a:custGeom>
              <a:avLst/>
              <a:gdLst>
                <a:gd name="T0" fmla="*/ 30 w 34"/>
                <a:gd name="T1" fmla="*/ 50 h 53"/>
                <a:gd name="T2" fmla="*/ 15 w 34"/>
                <a:gd name="T3" fmla="*/ 53 h 53"/>
                <a:gd name="T4" fmla="*/ 9 w 34"/>
                <a:gd name="T5" fmla="*/ 49 h 53"/>
                <a:gd name="T6" fmla="*/ 1 w 34"/>
                <a:gd name="T7" fmla="*/ 9 h 53"/>
                <a:gd name="T8" fmla="*/ 4 w 34"/>
                <a:gd name="T9" fmla="*/ 4 h 53"/>
                <a:gd name="T10" fmla="*/ 20 w 34"/>
                <a:gd name="T11" fmla="*/ 0 h 53"/>
                <a:gd name="T12" fmla="*/ 25 w 34"/>
                <a:gd name="T13" fmla="*/ 4 h 53"/>
                <a:gd name="T14" fmla="*/ 33 w 34"/>
                <a:gd name="T15" fmla="*/ 44 h 53"/>
                <a:gd name="T16" fmla="*/ 30 w 34"/>
                <a:gd name="T17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3">
                  <a:moveTo>
                    <a:pt x="30" y="50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12" y="53"/>
                    <a:pt x="10" y="52"/>
                    <a:pt x="9" y="4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2" y="4"/>
                    <a:pt x="4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5" y="2"/>
                    <a:pt x="25" y="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7"/>
                    <a:pt x="32" y="49"/>
                    <a:pt x="30" y="50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" name="组合 1102"/>
          <p:cNvGrpSpPr/>
          <p:nvPr/>
        </p:nvGrpSpPr>
        <p:grpSpPr>
          <a:xfrm>
            <a:off x="4271856" y="736502"/>
            <a:ext cx="1940875" cy="1666995"/>
            <a:chOff x="571501" y="-28575"/>
            <a:chExt cx="2598737" cy="2232025"/>
          </a:xfrm>
        </p:grpSpPr>
        <p:sp>
          <p:nvSpPr>
            <p:cNvPr id="1050367" name="Freeform 1040"/>
            <p:cNvSpPr/>
            <p:nvPr/>
          </p:nvSpPr>
          <p:spPr bwMode="auto">
            <a:xfrm>
              <a:off x="571501" y="101600"/>
              <a:ext cx="2598737" cy="2101850"/>
            </a:xfrm>
            <a:custGeom>
              <a:avLst/>
              <a:gdLst>
                <a:gd name="T0" fmla="*/ 354 w 360"/>
                <a:gd name="T1" fmla="*/ 236 h 291"/>
                <a:gd name="T2" fmla="*/ 48 w 360"/>
                <a:gd name="T3" fmla="*/ 290 h 291"/>
                <a:gd name="T4" fmla="*/ 40 w 360"/>
                <a:gd name="T5" fmla="*/ 284 h 291"/>
                <a:gd name="T6" fmla="*/ 1 w 360"/>
                <a:gd name="T7" fmla="*/ 63 h 291"/>
                <a:gd name="T8" fmla="*/ 7 w 360"/>
                <a:gd name="T9" fmla="*/ 55 h 291"/>
                <a:gd name="T10" fmla="*/ 312 w 360"/>
                <a:gd name="T11" fmla="*/ 1 h 291"/>
                <a:gd name="T12" fmla="*/ 320 w 360"/>
                <a:gd name="T13" fmla="*/ 6 h 291"/>
                <a:gd name="T14" fmla="*/ 360 w 360"/>
                <a:gd name="T15" fmla="*/ 228 h 291"/>
                <a:gd name="T16" fmla="*/ 354 w 360"/>
                <a:gd name="T1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91">
                  <a:moveTo>
                    <a:pt x="354" y="236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44" y="291"/>
                    <a:pt x="41" y="288"/>
                    <a:pt x="40" y="28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59"/>
                    <a:pt x="3" y="56"/>
                    <a:pt x="7" y="55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16" y="0"/>
                    <a:pt x="320" y="3"/>
                    <a:pt x="320" y="6"/>
                  </a:cubicBezTo>
                  <a:cubicBezTo>
                    <a:pt x="360" y="228"/>
                    <a:pt x="360" y="228"/>
                    <a:pt x="360" y="228"/>
                  </a:cubicBezTo>
                  <a:cubicBezTo>
                    <a:pt x="360" y="231"/>
                    <a:pt x="358" y="235"/>
                    <a:pt x="354" y="2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8" name="Freeform 1041"/>
            <p:cNvSpPr/>
            <p:nvPr/>
          </p:nvSpPr>
          <p:spPr bwMode="auto">
            <a:xfrm>
              <a:off x="622301" y="144463"/>
              <a:ext cx="2490787" cy="1979613"/>
            </a:xfrm>
            <a:custGeom>
              <a:avLst/>
              <a:gdLst>
                <a:gd name="T0" fmla="*/ 1569 w 1569"/>
                <a:gd name="T1" fmla="*/ 1002 h 1247"/>
                <a:gd name="T2" fmla="*/ 182 w 1569"/>
                <a:gd name="T3" fmla="*/ 1247 h 1247"/>
                <a:gd name="T4" fmla="*/ 0 w 1569"/>
                <a:gd name="T5" fmla="*/ 246 h 1247"/>
                <a:gd name="T6" fmla="*/ 1391 w 1569"/>
                <a:gd name="T7" fmla="*/ 0 h 1247"/>
                <a:gd name="T8" fmla="*/ 1569 w 1569"/>
                <a:gd name="T9" fmla="*/ 10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9" h="1247">
                  <a:moveTo>
                    <a:pt x="1569" y="1002"/>
                  </a:moveTo>
                  <a:lnTo>
                    <a:pt x="182" y="1247"/>
                  </a:lnTo>
                  <a:lnTo>
                    <a:pt x="0" y="246"/>
                  </a:lnTo>
                  <a:lnTo>
                    <a:pt x="1391" y="0"/>
                  </a:lnTo>
                  <a:lnTo>
                    <a:pt x="1569" y="1002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69" name="Freeform 1042"/>
            <p:cNvSpPr/>
            <p:nvPr/>
          </p:nvSpPr>
          <p:spPr bwMode="auto">
            <a:xfrm>
              <a:off x="658813" y="93663"/>
              <a:ext cx="2409825" cy="1958975"/>
            </a:xfrm>
            <a:custGeom>
              <a:avLst/>
              <a:gdLst>
                <a:gd name="T0" fmla="*/ 334 w 334"/>
                <a:gd name="T1" fmla="*/ 219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3 h 271"/>
                <a:gd name="T8" fmla="*/ 39 w 334"/>
                <a:gd name="T9" fmla="*/ 271 h 271"/>
                <a:gd name="T10" fmla="*/ 334 w 334"/>
                <a:gd name="T11" fmla="*/ 21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9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3"/>
                    <a:pt x="152" y="52"/>
                    <a:pt x="152" y="52"/>
                  </a:cubicBezTo>
                  <a:cubicBezTo>
                    <a:pt x="152" y="52"/>
                    <a:pt x="105" y="17"/>
                    <a:pt x="0" y="53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9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0" name="Freeform 1043"/>
            <p:cNvSpPr/>
            <p:nvPr/>
          </p:nvSpPr>
          <p:spPr bwMode="auto">
            <a:xfrm>
              <a:off x="636588" y="-28575"/>
              <a:ext cx="2411412" cy="1958975"/>
            </a:xfrm>
            <a:custGeom>
              <a:avLst/>
              <a:gdLst>
                <a:gd name="T0" fmla="*/ 334 w 334"/>
                <a:gd name="T1" fmla="*/ 218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2 h 271"/>
                <a:gd name="T8" fmla="*/ 39 w 334"/>
                <a:gd name="T9" fmla="*/ 271 h 271"/>
                <a:gd name="T10" fmla="*/ 334 w 334"/>
                <a:gd name="T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2"/>
                    <a:pt x="152" y="52"/>
                    <a:pt x="152" y="52"/>
                  </a:cubicBezTo>
                  <a:cubicBezTo>
                    <a:pt x="152" y="52"/>
                    <a:pt x="105" y="17"/>
                    <a:pt x="0" y="52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1" name="Freeform 1044"/>
            <p:cNvSpPr/>
            <p:nvPr/>
          </p:nvSpPr>
          <p:spPr bwMode="auto">
            <a:xfrm>
              <a:off x="1733551" y="-28575"/>
              <a:ext cx="1314450" cy="1770063"/>
            </a:xfrm>
            <a:custGeom>
              <a:avLst/>
              <a:gdLst>
                <a:gd name="T0" fmla="*/ 143 w 182"/>
                <a:gd name="T1" fmla="*/ 0 h 245"/>
                <a:gd name="T2" fmla="*/ 0 w 182"/>
                <a:gd name="T3" fmla="*/ 52 h 245"/>
                <a:gd name="T4" fmla="*/ 34 w 182"/>
                <a:gd name="T5" fmla="*/ 245 h 245"/>
                <a:gd name="T6" fmla="*/ 182 w 182"/>
                <a:gd name="T7" fmla="*/ 218 h 245"/>
                <a:gd name="T8" fmla="*/ 143 w 182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45">
                  <a:moveTo>
                    <a:pt x="143" y="0"/>
                  </a:moveTo>
                  <a:cubicBezTo>
                    <a:pt x="32" y="2"/>
                    <a:pt x="0" y="52"/>
                    <a:pt x="0" y="52"/>
                  </a:cubicBezTo>
                  <a:cubicBezTo>
                    <a:pt x="34" y="245"/>
                    <a:pt x="34" y="245"/>
                    <a:pt x="34" y="245"/>
                  </a:cubicBezTo>
                  <a:cubicBezTo>
                    <a:pt x="182" y="218"/>
                    <a:pt x="182" y="218"/>
                    <a:pt x="182" y="218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5" name="组合 1109"/>
          <p:cNvGrpSpPr/>
          <p:nvPr/>
        </p:nvGrpSpPr>
        <p:grpSpPr>
          <a:xfrm>
            <a:off x="7550153" y="587738"/>
            <a:ext cx="1735761" cy="1695450"/>
            <a:chOff x="4576763" y="-260350"/>
            <a:chExt cx="2324100" cy="2270125"/>
          </a:xfrm>
        </p:grpSpPr>
        <p:sp>
          <p:nvSpPr>
            <p:cNvPr id="1050372" name="Freeform 920"/>
            <p:cNvSpPr/>
            <p:nvPr/>
          </p:nvSpPr>
          <p:spPr bwMode="auto">
            <a:xfrm>
              <a:off x="5154613" y="498475"/>
              <a:ext cx="1400175" cy="1452563"/>
            </a:xfrm>
            <a:custGeom>
              <a:avLst/>
              <a:gdLst>
                <a:gd name="T0" fmla="*/ 5 w 194"/>
                <a:gd name="T1" fmla="*/ 131 h 201"/>
                <a:gd name="T2" fmla="*/ 6 w 194"/>
                <a:gd name="T3" fmla="*/ 130 h 201"/>
                <a:gd name="T4" fmla="*/ 14 w 194"/>
                <a:gd name="T5" fmla="*/ 129 h 201"/>
                <a:gd name="T6" fmla="*/ 15 w 194"/>
                <a:gd name="T7" fmla="*/ 138 h 201"/>
                <a:gd name="T8" fmla="*/ 15 w 194"/>
                <a:gd name="T9" fmla="*/ 139 h 201"/>
                <a:gd name="T10" fmla="*/ 19 w 194"/>
                <a:gd name="T11" fmla="*/ 142 h 201"/>
                <a:gd name="T12" fmla="*/ 19 w 194"/>
                <a:gd name="T13" fmla="*/ 141 h 201"/>
                <a:gd name="T14" fmla="*/ 28 w 194"/>
                <a:gd name="T15" fmla="*/ 140 h 201"/>
                <a:gd name="T16" fmla="*/ 29 w 194"/>
                <a:gd name="T17" fmla="*/ 149 h 201"/>
                <a:gd name="T18" fmla="*/ 28 w 194"/>
                <a:gd name="T19" fmla="*/ 150 h 201"/>
                <a:gd name="T20" fmla="*/ 33 w 194"/>
                <a:gd name="T21" fmla="*/ 154 h 201"/>
                <a:gd name="T22" fmla="*/ 34 w 194"/>
                <a:gd name="T23" fmla="*/ 153 h 201"/>
                <a:gd name="T24" fmla="*/ 42 w 194"/>
                <a:gd name="T25" fmla="*/ 152 h 201"/>
                <a:gd name="T26" fmla="*/ 43 w 194"/>
                <a:gd name="T27" fmla="*/ 161 h 201"/>
                <a:gd name="T28" fmla="*/ 43 w 194"/>
                <a:gd name="T29" fmla="*/ 161 h 201"/>
                <a:gd name="T30" fmla="*/ 48 w 194"/>
                <a:gd name="T31" fmla="*/ 165 h 201"/>
                <a:gd name="T32" fmla="*/ 48 w 194"/>
                <a:gd name="T33" fmla="*/ 165 h 201"/>
                <a:gd name="T34" fmla="*/ 57 w 194"/>
                <a:gd name="T35" fmla="*/ 164 h 201"/>
                <a:gd name="T36" fmla="*/ 58 w 194"/>
                <a:gd name="T37" fmla="*/ 172 h 201"/>
                <a:gd name="T38" fmla="*/ 57 w 194"/>
                <a:gd name="T39" fmla="*/ 173 h 201"/>
                <a:gd name="T40" fmla="*/ 62 w 194"/>
                <a:gd name="T41" fmla="*/ 177 h 201"/>
                <a:gd name="T42" fmla="*/ 63 w 194"/>
                <a:gd name="T43" fmla="*/ 176 h 201"/>
                <a:gd name="T44" fmla="*/ 71 w 194"/>
                <a:gd name="T45" fmla="*/ 176 h 201"/>
                <a:gd name="T46" fmla="*/ 72 w 194"/>
                <a:gd name="T47" fmla="*/ 184 h 201"/>
                <a:gd name="T48" fmla="*/ 72 w 194"/>
                <a:gd name="T49" fmla="*/ 185 h 201"/>
                <a:gd name="T50" fmla="*/ 77 w 194"/>
                <a:gd name="T51" fmla="*/ 189 h 201"/>
                <a:gd name="T52" fmla="*/ 77 w 194"/>
                <a:gd name="T53" fmla="*/ 188 h 201"/>
                <a:gd name="T54" fmla="*/ 86 w 194"/>
                <a:gd name="T55" fmla="*/ 187 h 201"/>
                <a:gd name="T56" fmla="*/ 87 w 194"/>
                <a:gd name="T57" fmla="*/ 196 h 201"/>
                <a:gd name="T58" fmla="*/ 86 w 194"/>
                <a:gd name="T59" fmla="*/ 196 h 201"/>
                <a:gd name="T60" fmla="*/ 92 w 194"/>
                <a:gd name="T61" fmla="*/ 201 h 201"/>
                <a:gd name="T62" fmla="*/ 194 w 194"/>
                <a:gd name="T63" fmla="*/ 74 h 201"/>
                <a:gd name="T64" fmla="*/ 102 w 194"/>
                <a:gd name="T65" fmla="*/ 0 h 201"/>
                <a:gd name="T66" fmla="*/ 0 w 194"/>
                <a:gd name="T67" fmla="*/ 127 h 201"/>
                <a:gd name="T68" fmla="*/ 5 w 194"/>
                <a:gd name="T69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5" y="131"/>
                  </a:moveTo>
                  <a:cubicBezTo>
                    <a:pt x="5" y="131"/>
                    <a:pt x="5" y="130"/>
                    <a:pt x="6" y="130"/>
                  </a:cubicBezTo>
                  <a:cubicBezTo>
                    <a:pt x="8" y="128"/>
                    <a:pt x="12" y="127"/>
                    <a:pt x="14" y="129"/>
                  </a:cubicBezTo>
                  <a:cubicBezTo>
                    <a:pt x="17" y="131"/>
                    <a:pt x="17" y="135"/>
                    <a:pt x="15" y="138"/>
                  </a:cubicBezTo>
                  <a:cubicBezTo>
                    <a:pt x="15" y="138"/>
                    <a:pt x="15" y="138"/>
                    <a:pt x="15" y="139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1"/>
                    <a:pt x="19" y="141"/>
                  </a:cubicBezTo>
                  <a:cubicBezTo>
                    <a:pt x="21" y="139"/>
                    <a:pt x="25" y="138"/>
                    <a:pt x="28" y="140"/>
                  </a:cubicBezTo>
                  <a:cubicBezTo>
                    <a:pt x="30" y="143"/>
                    <a:pt x="31" y="146"/>
                    <a:pt x="29" y="149"/>
                  </a:cubicBezTo>
                  <a:cubicBezTo>
                    <a:pt x="29" y="149"/>
                    <a:pt x="28" y="149"/>
                    <a:pt x="28" y="15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3"/>
                    <a:pt x="34" y="153"/>
                    <a:pt x="34" y="153"/>
                  </a:cubicBezTo>
                  <a:cubicBezTo>
                    <a:pt x="36" y="150"/>
                    <a:pt x="40" y="150"/>
                    <a:pt x="42" y="152"/>
                  </a:cubicBezTo>
                  <a:cubicBezTo>
                    <a:pt x="45" y="154"/>
                    <a:pt x="45" y="158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50" y="162"/>
                    <a:pt x="54" y="162"/>
                    <a:pt x="57" y="164"/>
                  </a:cubicBezTo>
                  <a:cubicBezTo>
                    <a:pt x="60" y="166"/>
                    <a:pt x="60" y="170"/>
                    <a:pt x="58" y="172"/>
                  </a:cubicBezTo>
                  <a:cubicBezTo>
                    <a:pt x="58" y="173"/>
                    <a:pt x="57" y="173"/>
                    <a:pt x="57" y="173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3" y="177"/>
                    <a:pt x="63" y="176"/>
                  </a:cubicBezTo>
                  <a:cubicBezTo>
                    <a:pt x="65" y="174"/>
                    <a:pt x="69" y="173"/>
                    <a:pt x="71" y="176"/>
                  </a:cubicBezTo>
                  <a:cubicBezTo>
                    <a:pt x="74" y="178"/>
                    <a:pt x="74" y="182"/>
                    <a:pt x="72" y="184"/>
                  </a:cubicBezTo>
                  <a:cubicBezTo>
                    <a:pt x="72" y="184"/>
                    <a:pt x="72" y="185"/>
                    <a:pt x="72" y="18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7" y="189"/>
                    <a:pt x="77" y="188"/>
                    <a:pt x="77" y="188"/>
                  </a:cubicBezTo>
                  <a:cubicBezTo>
                    <a:pt x="79" y="186"/>
                    <a:pt x="83" y="185"/>
                    <a:pt x="86" y="187"/>
                  </a:cubicBezTo>
                  <a:cubicBezTo>
                    <a:pt x="89" y="189"/>
                    <a:pt x="89" y="193"/>
                    <a:pt x="87" y="196"/>
                  </a:cubicBezTo>
                  <a:cubicBezTo>
                    <a:pt x="87" y="196"/>
                    <a:pt x="86" y="196"/>
                    <a:pt x="86" y="196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127"/>
                    <a:pt x="0" y="127"/>
                    <a:pt x="0" y="127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3" name="Freeform 1045"/>
            <p:cNvSpPr>
              <a:spLocks noEditPoints="1"/>
            </p:cNvSpPr>
            <p:nvPr/>
          </p:nvSpPr>
          <p:spPr bwMode="auto">
            <a:xfrm>
              <a:off x="4576763" y="-260350"/>
              <a:ext cx="2324100" cy="2270125"/>
            </a:xfrm>
            <a:custGeom>
              <a:avLst/>
              <a:gdLst>
                <a:gd name="T0" fmla="*/ 0 w 1464"/>
                <a:gd name="T1" fmla="*/ 1006 h 1430"/>
                <a:gd name="T2" fmla="*/ 1464 w 1464"/>
                <a:gd name="T3" fmla="*/ 1430 h 1430"/>
                <a:gd name="T4" fmla="*/ 319 w 1464"/>
                <a:gd name="T5" fmla="*/ 0 h 1430"/>
                <a:gd name="T6" fmla="*/ 0 w 1464"/>
                <a:gd name="T7" fmla="*/ 1006 h 1430"/>
                <a:gd name="T8" fmla="*/ 337 w 1464"/>
                <a:gd name="T9" fmla="*/ 824 h 1430"/>
                <a:gd name="T10" fmla="*/ 432 w 1464"/>
                <a:gd name="T11" fmla="*/ 510 h 1430"/>
                <a:gd name="T12" fmla="*/ 792 w 1464"/>
                <a:gd name="T13" fmla="*/ 956 h 1430"/>
                <a:gd name="T14" fmla="*/ 337 w 1464"/>
                <a:gd name="T15" fmla="*/ 824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4" h="1430">
                  <a:moveTo>
                    <a:pt x="0" y="1006"/>
                  </a:moveTo>
                  <a:lnTo>
                    <a:pt x="1464" y="1430"/>
                  </a:lnTo>
                  <a:lnTo>
                    <a:pt x="319" y="0"/>
                  </a:lnTo>
                  <a:lnTo>
                    <a:pt x="0" y="1006"/>
                  </a:lnTo>
                  <a:close/>
                  <a:moveTo>
                    <a:pt x="337" y="824"/>
                  </a:moveTo>
                  <a:lnTo>
                    <a:pt x="432" y="510"/>
                  </a:lnTo>
                  <a:lnTo>
                    <a:pt x="792" y="956"/>
                  </a:lnTo>
                  <a:lnTo>
                    <a:pt x="337" y="8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4" name="Freeform 1046"/>
            <p:cNvSpPr/>
            <p:nvPr/>
          </p:nvSpPr>
          <p:spPr bwMode="auto">
            <a:xfrm>
              <a:off x="6526213" y="1704975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2 w 41"/>
                <a:gd name="T3" fmla="*/ 0 h 37"/>
                <a:gd name="T4" fmla="*/ 41 w 41"/>
                <a:gd name="T5" fmla="*/ 10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2" y="0"/>
                  </a:lnTo>
                  <a:lnTo>
                    <a:pt x="41" y="10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5" name="Freeform 1047"/>
            <p:cNvSpPr/>
            <p:nvPr/>
          </p:nvSpPr>
          <p:spPr bwMode="auto">
            <a:xfrm>
              <a:off x="6483350" y="16557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6" name="Freeform 1048"/>
            <p:cNvSpPr/>
            <p:nvPr/>
          </p:nvSpPr>
          <p:spPr bwMode="auto">
            <a:xfrm>
              <a:off x="6438900" y="1604963"/>
              <a:ext cx="73025" cy="57150"/>
            </a:xfrm>
            <a:custGeom>
              <a:avLst/>
              <a:gdLst>
                <a:gd name="T0" fmla="*/ 0 w 46"/>
                <a:gd name="T1" fmla="*/ 32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32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7" name="Freeform 1049"/>
            <p:cNvSpPr/>
            <p:nvPr/>
          </p:nvSpPr>
          <p:spPr bwMode="auto">
            <a:xfrm>
              <a:off x="6403975" y="1554163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6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8" name="Freeform 1050"/>
            <p:cNvSpPr/>
            <p:nvPr/>
          </p:nvSpPr>
          <p:spPr bwMode="auto">
            <a:xfrm>
              <a:off x="6288088" y="1511300"/>
              <a:ext cx="144462" cy="114300"/>
            </a:xfrm>
            <a:custGeom>
              <a:avLst/>
              <a:gdLst>
                <a:gd name="T0" fmla="*/ 0 w 91"/>
                <a:gd name="T1" fmla="*/ 63 h 72"/>
                <a:gd name="T2" fmla="*/ 82 w 91"/>
                <a:gd name="T3" fmla="*/ 0 h 72"/>
                <a:gd name="T4" fmla="*/ 91 w 91"/>
                <a:gd name="T5" fmla="*/ 4 h 72"/>
                <a:gd name="T6" fmla="*/ 4 w 91"/>
                <a:gd name="T7" fmla="*/ 72 h 72"/>
                <a:gd name="T8" fmla="*/ 0 w 91"/>
                <a:gd name="T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0" y="63"/>
                  </a:moveTo>
                  <a:lnTo>
                    <a:pt x="82" y="0"/>
                  </a:lnTo>
                  <a:lnTo>
                    <a:pt x="91" y="4"/>
                  </a:lnTo>
                  <a:lnTo>
                    <a:pt x="4" y="72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79" name="Freeform 1051"/>
            <p:cNvSpPr/>
            <p:nvPr/>
          </p:nvSpPr>
          <p:spPr bwMode="auto">
            <a:xfrm>
              <a:off x="6324600" y="14605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0" name="Freeform 1052"/>
            <p:cNvSpPr/>
            <p:nvPr/>
          </p:nvSpPr>
          <p:spPr bwMode="auto">
            <a:xfrm>
              <a:off x="6280150" y="1409700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1" name="Freeform 1053"/>
            <p:cNvSpPr/>
            <p:nvPr/>
          </p:nvSpPr>
          <p:spPr bwMode="auto">
            <a:xfrm>
              <a:off x="6245225" y="13589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2" name="Freeform 1054"/>
            <p:cNvSpPr/>
            <p:nvPr/>
          </p:nvSpPr>
          <p:spPr bwMode="auto">
            <a:xfrm>
              <a:off x="6200775" y="1308100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3" name="Freeform 1055"/>
            <p:cNvSpPr/>
            <p:nvPr/>
          </p:nvSpPr>
          <p:spPr bwMode="auto">
            <a:xfrm>
              <a:off x="6086475" y="1257300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1 w 91"/>
                <a:gd name="T3" fmla="*/ 0 h 78"/>
                <a:gd name="T4" fmla="*/ 91 w 91"/>
                <a:gd name="T5" fmla="*/ 9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4" name="Freeform 1056"/>
            <p:cNvSpPr/>
            <p:nvPr/>
          </p:nvSpPr>
          <p:spPr bwMode="auto">
            <a:xfrm>
              <a:off x="6121400" y="1214438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4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5" name="Freeform 1057"/>
            <p:cNvSpPr/>
            <p:nvPr/>
          </p:nvSpPr>
          <p:spPr bwMode="auto">
            <a:xfrm>
              <a:off x="6086475" y="116363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6" name="Freeform 1058"/>
            <p:cNvSpPr/>
            <p:nvPr/>
          </p:nvSpPr>
          <p:spPr bwMode="auto">
            <a:xfrm>
              <a:off x="6042025" y="11128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7" name="Freeform 1059"/>
            <p:cNvSpPr/>
            <p:nvPr/>
          </p:nvSpPr>
          <p:spPr bwMode="auto">
            <a:xfrm>
              <a:off x="6007101" y="10620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1 w 41"/>
                <a:gd name="T3" fmla="*/ 0 h 37"/>
                <a:gd name="T4" fmla="*/ 41 w 41"/>
                <a:gd name="T5" fmla="*/ 9 h 37"/>
                <a:gd name="T6" fmla="*/ 4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8" name="Freeform 1060"/>
            <p:cNvSpPr/>
            <p:nvPr/>
          </p:nvSpPr>
          <p:spPr bwMode="auto">
            <a:xfrm>
              <a:off x="5891213" y="1011238"/>
              <a:ext cx="136525" cy="115888"/>
            </a:xfrm>
            <a:custGeom>
              <a:avLst/>
              <a:gdLst>
                <a:gd name="T0" fmla="*/ 0 w 86"/>
                <a:gd name="T1" fmla="*/ 69 h 73"/>
                <a:gd name="T2" fmla="*/ 82 w 86"/>
                <a:gd name="T3" fmla="*/ 0 h 73"/>
                <a:gd name="T4" fmla="*/ 86 w 86"/>
                <a:gd name="T5" fmla="*/ 10 h 73"/>
                <a:gd name="T6" fmla="*/ 4 w 86"/>
                <a:gd name="T7" fmla="*/ 73 h 73"/>
                <a:gd name="T8" fmla="*/ 0 w 86"/>
                <a:gd name="T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3">
                  <a:moveTo>
                    <a:pt x="0" y="69"/>
                  </a:moveTo>
                  <a:lnTo>
                    <a:pt x="82" y="0"/>
                  </a:lnTo>
                  <a:lnTo>
                    <a:pt x="86" y="10"/>
                  </a:lnTo>
                  <a:lnTo>
                    <a:pt x="4" y="73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89" name="Freeform 1061"/>
            <p:cNvSpPr/>
            <p:nvPr/>
          </p:nvSpPr>
          <p:spPr bwMode="auto">
            <a:xfrm>
              <a:off x="5927726" y="962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0" name="Freeform 1062"/>
            <p:cNvSpPr/>
            <p:nvPr/>
          </p:nvSpPr>
          <p:spPr bwMode="auto">
            <a:xfrm>
              <a:off x="5883276" y="911225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1" name="Freeform 1063"/>
            <p:cNvSpPr/>
            <p:nvPr/>
          </p:nvSpPr>
          <p:spPr bwMode="auto">
            <a:xfrm>
              <a:off x="5848351" y="860425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1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2" name="Freeform 1064"/>
            <p:cNvSpPr/>
            <p:nvPr/>
          </p:nvSpPr>
          <p:spPr bwMode="auto">
            <a:xfrm>
              <a:off x="5803901" y="8175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3" name="Freeform 1065"/>
            <p:cNvSpPr/>
            <p:nvPr/>
          </p:nvSpPr>
          <p:spPr bwMode="auto">
            <a:xfrm>
              <a:off x="5689601" y="766763"/>
              <a:ext cx="144462" cy="115888"/>
            </a:xfrm>
            <a:custGeom>
              <a:avLst/>
              <a:gdLst>
                <a:gd name="T0" fmla="*/ 0 w 91"/>
                <a:gd name="T1" fmla="*/ 63 h 73"/>
                <a:gd name="T2" fmla="*/ 81 w 91"/>
                <a:gd name="T3" fmla="*/ 0 h 73"/>
                <a:gd name="T4" fmla="*/ 91 w 91"/>
                <a:gd name="T5" fmla="*/ 9 h 73"/>
                <a:gd name="T6" fmla="*/ 4 w 91"/>
                <a:gd name="T7" fmla="*/ 73 h 73"/>
                <a:gd name="T8" fmla="*/ 0 w 91"/>
                <a:gd name="T9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3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4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4" name="Freeform 1066"/>
            <p:cNvSpPr/>
            <p:nvPr/>
          </p:nvSpPr>
          <p:spPr bwMode="auto">
            <a:xfrm>
              <a:off x="5724526" y="7159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5" name="Freeform 1067"/>
            <p:cNvSpPr/>
            <p:nvPr/>
          </p:nvSpPr>
          <p:spPr bwMode="auto">
            <a:xfrm>
              <a:off x="5689601" y="665163"/>
              <a:ext cx="63500" cy="57150"/>
            </a:xfrm>
            <a:custGeom>
              <a:avLst/>
              <a:gdLst>
                <a:gd name="T0" fmla="*/ 0 w 40"/>
                <a:gd name="T1" fmla="*/ 27 h 36"/>
                <a:gd name="T2" fmla="*/ 31 w 40"/>
                <a:gd name="T3" fmla="*/ 0 h 36"/>
                <a:gd name="T4" fmla="*/ 40 w 40"/>
                <a:gd name="T5" fmla="*/ 9 h 36"/>
                <a:gd name="T6" fmla="*/ 4 w 40"/>
                <a:gd name="T7" fmla="*/ 36 h 36"/>
                <a:gd name="T8" fmla="*/ 0 w 40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6" name="Freeform 1068"/>
            <p:cNvSpPr/>
            <p:nvPr/>
          </p:nvSpPr>
          <p:spPr bwMode="auto">
            <a:xfrm>
              <a:off x="5645151" y="614363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7" name="Freeform 1069"/>
            <p:cNvSpPr/>
            <p:nvPr/>
          </p:nvSpPr>
          <p:spPr bwMode="auto">
            <a:xfrm>
              <a:off x="5602288" y="563563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9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8" name="Freeform 1070"/>
            <p:cNvSpPr/>
            <p:nvPr/>
          </p:nvSpPr>
          <p:spPr bwMode="auto">
            <a:xfrm>
              <a:off x="5486401" y="512763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7 w 91"/>
                <a:gd name="T3" fmla="*/ 0 h 78"/>
                <a:gd name="T4" fmla="*/ 91 w 91"/>
                <a:gd name="T5" fmla="*/ 10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7" y="0"/>
                  </a:lnTo>
                  <a:lnTo>
                    <a:pt x="91" y="10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399" name="Freeform 1071"/>
            <p:cNvSpPr/>
            <p:nvPr/>
          </p:nvSpPr>
          <p:spPr bwMode="auto">
            <a:xfrm>
              <a:off x="5530851" y="469900"/>
              <a:ext cx="63500" cy="58738"/>
            </a:xfrm>
            <a:custGeom>
              <a:avLst/>
              <a:gdLst>
                <a:gd name="T0" fmla="*/ 0 w 40"/>
                <a:gd name="T1" fmla="*/ 27 h 37"/>
                <a:gd name="T2" fmla="*/ 31 w 40"/>
                <a:gd name="T3" fmla="*/ 0 h 37"/>
                <a:gd name="T4" fmla="*/ 40 w 40"/>
                <a:gd name="T5" fmla="*/ 9 h 37"/>
                <a:gd name="T6" fmla="*/ 4 w 40"/>
                <a:gd name="T7" fmla="*/ 37 h 37"/>
                <a:gd name="T8" fmla="*/ 0 w 4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0" name="Freeform 1072"/>
            <p:cNvSpPr/>
            <p:nvPr/>
          </p:nvSpPr>
          <p:spPr bwMode="auto">
            <a:xfrm>
              <a:off x="5486401" y="419100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1" name="Freeform 1073"/>
            <p:cNvSpPr/>
            <p:nvPr/>
          </p:nvSpPr>
          <p:spPr bwMode="auto">
            <a:xfrm>
              <a:off x="5443538" y="368300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10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10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2" name="Freeform 1074"/>
            <p:cNvSpPr/>
            <p:nvPr/>
          </p:nvSpPr>
          <p:spPr bwMode="auto">
            <a:xfrm>
              <a:off x="5407026" y="31908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3" name="Freeform 1075"/>
            <p:cNvSpPr/>
            <p:nvPr/>
          </p:nvSpPr>
          <p:spPr bwMode="auto">
            <a:xfrm>
              <a:off x="5292726" y="268288"/>
              <a:ext cx="136525" cy="122238"/>
            </a:xfrm>
            <a:custGeom>
              <a:avLst/>
              <a:gdLst>
                <a:gd name="T0" fmla="*/ 0 w 86"/>
                <a:gd name="T1" fmla="*/ 68 h 77"/>
                <a:gd name="T2" fmla="*/ 81 w 86"/>
                <a:gd name="T3" fmla="*/ 0 h 77"/>
                <a:gd name="T4" fmla="*/ 86 w 86"/>
                <a:gd name="T5" fmla="*/ 9 h 77"/>
                <a:gd name="T6" fmla="*/ 4 w 86"/>
                <a:gd name="T7" fmla="*/ 77 h 77"/>
                <a:gd name="T8" fmla="*/ 0 w 86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7">
                  <a:moveTo>
                    <a:pt x="0" y="68"/>
                  </a:moveTo>
                  <a:lnTo>
                    <a:pt x="81" y="0"/>
                  </a:lnTo>
                  <a:lnTo>
                    <a:pt x="86" y="9"/>
                  </a:lnTo>
                  <a:lnTo>
                    <a:pt x="4" y="7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4" name="Freeform 1076"/>
            <p:cNvSpPr/>
            <p:nvPr/>
          </p:nvSpPr>
          <p:spPr bwMode="auto">
            <a:xfrm>
              <a:off x="5327651" y="217488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5" name="Freeform 1077"/>
            <p:cNvSpPr/>
            <p:nvPr/>
          </p:nvSpPr>
          <p:spPr bwMode="auto">
            <a:xfrm>
              <a:off x="5284788" y="166688"/>
              <a:ext cx="71437" cy="57150"/>
            </a:xfrm>
            <a:custGeom>
              <a:avLst/>
              <a:gdLst>
                <a:gd name="T0" fmla="*/ 0 w 45"/>
                <a:gd name="T1" fmla="*/ 32 h 36"/>
                <a:gd name="T2" fmla="*/ 36 w 45"/>
                <a:gd name="T3" fmla="*/ 0 h 36"/>
                <a:gd name="T4" fmla="*/ 45 w 45"/>
                <a:gd name="T5" fmla="*/ 9 h 36"/>
                <a:gd name="T6" fmla="*/ 9 w 45"/>
                <a:gd name="T7" fmla="*/ 36 h 36"/>
                <a:gd name="T8" fmla="*/ 0 w 45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0" y="32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6" name="Freeform 1078"/>
            <p:cNvSpPr/>
            <p:nvPr/>
          </p:nvSpPr>
          <p:spPr bwMode="auto">
            <a:xfrm>
              <a:off x="5248276" y="1238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2 w 41"/>
                <a:gd name="T3" fmla="*/ 0 h 36"/>
                <a:gd name="T4" fmla="*/ 41 w 41"/>
                <a:gd name="T5" fmla="*/ 4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7" name="Freeform 1079"/>
            <p:cNvSpPr/>
            <p:nvPr/>
          </p:nvSpPr>
          <p:spPr bwMode="auto">
            <a:xfrm>
              <a:off x="5205413" y="73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08" name="Freeform 1080"/>
            <p:cNvSpPr/>
            <p:nvPr/>
          </p:nvSpPr>
          <p:spPr bwMode="auto">
            <a:xfrm>
              <a:off x="5089526" y="22225"/>
              <a:ext cx="144462" cy="115888"/>
            </a:xfrm>
            <a:custGeom>
              <a:avLst/>
              <a:gdLst>
                <a:gd name="T0" fmla="*/ 0 w 91"/>
                <a:gd name="T1" fmla="*/ 64 h 73"/>
                <a:gd name="T2" fmla="*/ 82 w 91"/>
                <a:gd name="T3" fmla="*/ 0 h 73"/>
                <a:gd name="T4" fmla="*/ 91 w 91"/>
                <a:gd name="T5" fmla="*/ 9 h 73"/>
                <a:gd name="T6" fmla="*/ 9 w 91"/>
                <a:gd name="T7" fmla="*/ 73 h 73"/>
                <a:gd name="T8" fmla="*/ 0 w 91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4"/>
                  </a:moveTo>
                  <a:lnTo>
                    <a:pt x="82" y="0"/>
                  </a:lnTo>
                  <a:lnTo>
                    <a:pt x="91" y="9"/>
                  </a:lnTo>
                  <a:lnTo>
                    <a:pt x="9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409" name="Freeform 1081"/>
          <p:cNvSpPr/>
          <p:nvPr/>
        </p:nvSpPr>
        <p:spPr bwMode="auto">
          <a:xfrm>
            <a:off x="9708356" y="4445001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410" name="Freeform 1082"/>
          <p:cNvSpPr/>
          <p:nvPr/>
        </p:nvSpPr>
        <p:spPr bwMode="auto">
          <a:xfrm>
            <a:off x="5625618" y="5985436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411" name="Freeform 1083"/>
          <p:cNvSpPr/>
          <p:nvPr/>
        </p:nvSpPr>
        <p:spPr bwMode="auto">
          <a:xfrm>
            <a:off x="717550" y="1975692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412" name="Freeform 1084"/>
          <p:cNvSpPr/>
          <p:nvPr/>
        </p:nvSpPr>
        <p:spPr bwMode="auto">
          <a:xfrm>
            <a:off x="3366828" y="4486275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" name="组合 1106"/>
          <p:cNvGrpSpPr/>
          <p:nvPr/>
        </p:nvGrpSpPr>
        <p:grpSpPr>
          <a:xfrm>
            <a:off x="5806020" y="4376573"/>
            <a:ext cx="1448369" cy="1887820"/>
            <a:chOff x="3025776" y="4335463"/>
            <a:chExt cx="1768475" cy="2305050"/>
          </a:xfrm>
        </p:grpSpPr>
        <p:sp>
          <p:nvSpPr>
            <p:cNvPr id="1050413" name="Freeform 929"/>
            <p:cNvSpPr/>
            <p:nvPr/>
          </p:nvSpPr>
          <p:spPr bwMode="auto">
            <a:xfrm>
              <a:off x="3544888" y="6178550"/>
              <a:ext cx="296862" cy="461963"/>
            </a:xfrm>
            <a:custGeom>
              <a:avLst/>
              <a:gdLst>
                <a:gd name="T0" fmla="*/ 187 w 187"/>
                <a:gd name="T1" fmla="*/ 268 h 291"/>
                <a:gd name="T2" fmla="*/ 109 w 187"/>
                <a:gd name="T3" fmla="*/ 232 h 291"/>
                <a:gd name="T4" fmla="*/ 50 w 187"/>
                <a:gd name="T5" fmla="*/ 291 h 291"/>
                <a:gd name="T6" fmla="*/ 0 w 187"/>
                <a:gd name="T7" fmla="*/ 23 h 291"/>
                <a:gd name="T8" fmla="*/ 141 w 187"/>
                <a:gd name="T9" fmla="*/ 0 h 291"/>
                <a:gd name="T10" fmla="*/ 187 w 187"/>
                <a:gd name="T11" fmla="*/ 26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91">
                  <a:moveTo>
                    <a:pt x="187" y="268"/>
                  </a:moveTo>
                  <a:lnTo>
                    <a:pt x="109" y="232"/>
                  </a:lnTo>
                  <a:lnTo>
                    <a:pt x="50" y="291"/>
                  </a:lnTo>
                  <a:lnTo>
                    <a:pt x="0" y="23"/>
                  </a:lnTo>
                  <a:lnTo>
                    <a:pt x="141" y="0"/>
                  </a:lnTo>
                  <a:lnTo>
                    <a:pt x="187" y="268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14" name="Freeform 930"/>
            <p:cNvSpPr/>
            <p:nvPr/>
          </p:nvSpPr>
          <p:spPr bwMode="auto">
            <a:xfrm>
              <a:off x="3025776" y="4335463"/>
              <a:ext cx="1768475" cy="2174875"/>
            </a:xfrm>
            <a:custGeom>
              <a:avLst/>
              <a:gdLst>
                <a:gd name="T0" fmla="*/ 1114 w 1114"/>
                <a:gd name="T1" fmla="*/ 1211 h 1370"/>
                <a:gd name="T2" fmla="*/ 218 w 1114"/>
                <a:gd name="T3" fmla="*/ 1370 h 1370"/>
                <a:gd name="T4" fmla="*/ 0 w 1114"/>
                <a:gd name="T5" fmla="*/ 164 h 1370"/>
                <a:gd name="T6" fmla="*/ 896 w 1114"/>
                <a:gd name="T7" fmla="*/ 0 h 1370"/>
                <a:gd name="T8" fmla="*/ 1114 w 1114"/>
                <a:gd name="T9" fmla="*/ 1211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4" h="1370">
                  <a:moveTo>
                    <a:pt x="1114" y="1211"/>
                  </a:moveTo>
                  <a:lnTo>
                    <a:pt x="218" y="1370"/>
                  </a:lnTo>
                  <a:lnTo>
                    <a:pt x="0" y="164"/>
                  </a:lnTo>
                  <a:lnTo>
                    <a:pt x="896" y="0"/>
                  </a:lnTo>
                  <a:lnTo>
                    <a:pt x="1114" y="1211"/>
                  </a:lnTo>
                  <a:close/>
                </a:path>
              </a:pathLst>
            </a:custGeom>
            <a:solidFill>
              <a:srgbClr val="00B2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15" name="Freeform 931"/>
            <p:cNvSpPr/>
            <p:nvPr/>
          </p:nvSpPr>
          <p:spPr bwMode="auto">
            <a:xfrm>
              <a:off x="3524251" y="4870450"/>
              <a:ext cx="938212" cy="585788"/>
            </a:xfrm>
            <a:custGeom>
              <a:avLst/>
              <a:gdLst>
                <a:gd name="T0" fmla="*/ 591 w 591"/>
                <a:gd name="T1" fmla="*/ 273 h 369"/>
                <a:gd name="T2" fmla="*/ 50 w 591"/>
                <a:gd name="T3" fmla="*/ 369 h 369"/>
                <a:gd name="T4" fmla="*/ 0 w 591"/>
                <a:gd name="T5" fmla="*/ 96 h 369"/>
                <a:gd name="T6" fmla="*/ 541 w 591"/>
                <a:gd name="T7" fmla="*/ 0 h 369"/>
                <a:gd name="T8" fmla="*/ 591 w 591"/>
                <a:gd name="T9" fmla="*/ 27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69">
                  <a:moveTo>
                    <a:pt x="591" y="273"/>
                  </a:moveTo>
                  <a:lnTo>
                    <a:pt x="50" y="369"/>
                  </a:lnTo>
                  <a:lnTo>
                    <a:pt x="0" y="96"/>
                  </a:lnTo>
                  <a:lnTo>
                    <a:pt x="541" y="0"/>
                  </a:lnTo>
                  <a:lnTo>
                    <a:pt x="591" y="2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16" name="Freeform 932"/>
            <p:cNvSpPr/>
            <p:nvPr/>
          </p:nvSpPr>
          <p:spPr bwMode="auto">
            <a:xfrm>
              <a:off x="3025776" y="4552950"/>
              <a:ext cx="569912" cy="1957388"/>
            </a:xfrm>
            <a:custGeom>
              <a:avLst/>
              <a:gdLst>
                <a:gd name="T0" fmla="*/ 359 w 359"/>
                <a:gd name="T1" fmla="*/ 1210 h 1233"/>
                <a:gd name="T2" fmla="*/ 218 w 359"/>
                <a:gd name="T3" fmla="*/ 1233 h 1233"/>
                <a:gd name="T4" fmla="*/ 0 w 359"/>
                <a:gd name="T5" fmla="*/ 27 h 1233"/>
                <a:gd name="T6" fmla="*/ 141 w 359"/>
                <a:gd name="T7" fmla="*/ 0 h 1233"/>
                <a:gd name="T8" fmla="*/ 359 w 359"/>
                <a:gd name="T9" fmla="*/ 1210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1233">
                  <a:moveTo>
                    <a:pt x="359" y="1210"/>
                  </a:moveTo>
                  <a:lnTo>
                    <a:pt x="218" y="1233"/>
                  </a:lnTo>
                  <a:lnTo>
                    <a:pt x="0" y="27"/>
                  </a:lnTo>
                  <a:lnTo>
                    <a:pt x="141" y="0"/>
                  </a:lnTo>
                  <a:lnTo>
                    <a:pt x="359" y="1210"/>
                  </a:lnTo>
                  <a:close/>
                </a:path>
              </a:pathLst>
            </a:custGeom>
            <a:solidFill>
              <a:srgbClr val="F488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17" name="Freeform 933"/>
            <p:cNvSpPr/>
            <p:nvPr/>
          </p:nvSpPr>
          <p:spPr bwMode="auto">
            <a:xfrm>
              <a:off x="3048001" y="4935538"/>
              <a:ext cx="187325" cy="107950"/>
            </a:xfrm>
            <a:custGeom>
              <a:avLst/>
              <a:gdLst>
                <a:gd name="T0" fmla="*/ 21 w 26"/>
                <a:gd name="T1" fmla="*/ 12 h 15"/>
                <a:gd name="T2" fmla="*/ 7 w 26"/>
                <a:gd name="T3" fmla="*/ 14 h 15"/>
                <a:gd name="T4" fmla="*/ 1 w 26"/>
                <a:gd name="T5" fmla="*/ 9 h 15"/>
                <a:gd name="T6" fmla="*/ 1 w 26"/>
                <a:gd name="T7" fmla="*/ 9 h 15"/>
                <a:gd name="T8" fmla="*/ 5 w 26"/>
                <a:gd name="T9" fmla="*/ 3 h 15"/>
                <a:gd name="T10" fmla="*/ 19 w 26"/>
                <a:gd name="T11" fmla="*/ 0 h 15"/>
                <a:gd name="T12" fmla="*/ 25 w 26"/>
                <a:gd name="T13" fmla="*/ 5 h 15"/>
                <a:gd name="T14" fmla="*/ 25 w 26"/>
                <a:gd name="T15" fmla="*/ 5 h 15"/>
                <a:gd name="T16" fmla="*/ 21 w 26"/>
                <a:gd name="T1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5">
                  <a:moveTo>
                    <a:pt x="21" y="12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1" y="12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2" y="3"/>
                    <a:pt x="5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5" y="2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8"/>
                    <a:pt x="24" y="11"/>
                    <a:pt x="21" y="1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18" name="Freeform 934"/>
            <p:cNvSpPr/>
            <p:nvPr/>
          </p:nvSpPr>
          <p:spPr bwMode="auto">
            <a:xfrm>
              <a:off x="3119438" y="5311775"/>
              <a:ext cx="180975" cy="107950"/>
            </a:xfrm>
            <a:custGeom>
              <a:avLst/>
              <a:gdLst>
                <a:gd name="T0" fmla="*/ 20 w 25"/>
                <a:gd name="T1" fmla="*/ 12 h 15"/>
                <a:gd name="T2" fmla="*/ 7 w 25"/>
                <a:gd name="T3" fmla="*/ 14 h 15"/>
                <a:gd name="T4" fmla="*/ 0 w 25"/>
                <a:gd name="T5" fmla="*/ 10 h 15"/>
                <a:gd name="T6" fmla="*/ 0 w 25"/>
                <a:gd name="T7" fmla="*/ 10 h 15"/>
                <a:gd name="T8" fmla="*/ 5 w 25"/>
                <a:gd name="T9" fmla="*/ 3 h 15"/>
                <a:gd name="T10" fmla="*/ 18 w 25"/>
                <a:gd name="T11" fmla="*/ 1 h 15"/>
                <a:gd name="T12" fmla="*/ 25 w 25"/>
                <a:gd name="T13" fmla="*/ 5 h 15"/>
                <a:gd name="T14" fmla="*/ 25 w 25"/>
                <a:gd name="T15" fmla="*/ 5 h 15"/>
                <a:gd name="T16" fmla="*/ 20 w 25"/>
                <a:gd name="T1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0" y="12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1" y="13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2" y="4"/>
                    <a:pt x="5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1" y="0"/>
                    <a:pt x="24" y="2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3" y="12"/>
                    <a:pt x="20" y="1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19" name="Freeform 935"/>
            <p:cNvSpPr/>
            <p:nvPr/>
          </p:nvSpPr>
          <p:spPr bwMode="auto">
            <a:xfrm>
              <a:off x="3184526" y="5694363"/>
              <a:ext cx="187325" cy="107950"/>
            </a:xfrm>
            <a:custGeom>
              <a:avLst/>
              <a:gdLst>
                <a:gd name="T0" fmla="*/ 20 w 26"/>
                <a:gd name="T1" fmla="*/ 12 h 15"/>
                <a:gd name="T2" fmla="*/ 7 w 26"/>
                <a:gd name="T3" fmla="*/ 14 h 15"/>
                <a:gd name="T4" fmla="*/ 0 w 26"/>
                <a:gd name="T5" fmla="*/ 9 h 15"/>
                <a:gd name="T6" fmla="*/ 0 w 26"/>
                <a:gd name="T7" fmla="*/ 9 h 15"/>
                <a:gd name="T8" fmla="*/ 5 w 26"/>
                <a:gd name="T9" fmla="*/ 3 h 15"/>
                <a:gd name="T10" fmla="*/ 18 w 26"/>
                <a:gd name="T11" fmla="*/ 0 h 15"/>
                <a:gd name="T12" fmla="*/ 25 w 26"/>
                <a:gd name="T13" fmla="*/ 5 h 15"/>
                <a:gd name="T14" fmla="*/ 25 w 26"/>
                <a:gd name="T15" fmla="*/ 5 h 15"/>
                <a:gd name="T16" fmla="*/ 20 w 26"/>
                <a:gd name="T1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5">
                  <a:moveTo>
                    <a:pt x="20" y="12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1" y="12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3"/>
                    <a:pt x="5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5" y="2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8"/>
                    <a:pt x="24" y="11"/>
                    <a:pt x="20" y="1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20" name="Freeform 936"/>
            <p:cNvSpPr/>
            <p:nvPr/>
          </p:nvSpPr>
          <p:spPr bwMode="auto">
            <a:xfrm>
              <a:off x="3249613" y="6069013"/>
              <a:ext cx="187325" cy="109538"/>
            </a:xfrm>
            <a:custGeom>
              <a:avLst/>
              <a:gdLst>
                <a:gd name="T0" fmla="*/ 21 w 26"/>
                <a:gd name="T1" fmla="*/ 12 h 15"/>
                <a:gd name="T2" fmla="*/ 8 w 26"/>
                <a:gd name="T3" fmla="*/ 14 h 15"/>
                <a:gd name="T4" fmla="*/ 1 w 26"/>
                <a:gd name="T5" fmla="*/ 10 h 15"/>
                <a:gd name="T6" fmla="*/ 1 w 26"/>
                <a:gd name="T7" fmla="*/ 10 h 15"/>
                <a:gd name="T8" fmla="*/ 6 w 26"/>
                <a:gd name="T9" fmla="*/ 3 h 15"/>
                <a:gd name="T10" fmla="*/ 19 w 26"/>
                <a:gd name="T11" fmla="*/ 1 h 15"/>
                <a:gd name="T12" fmla="*/ 25 w 26"/>
                <a:gd name="T13" fmla="*/ 5 h 15"/>
                <a:gd name="T14" fmla="*/ 25 w 26"/>
                <a:gd name="T15" fmla="*/ 5 h 15"/>
                <a:gd name="T16" fmla="*/ 21 w 26"/>
                <a:gd name="T1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5">
                  <a:moveTo>
                    <a:pt x="21" y="12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" y="15"/>
                    <a:pt x="1" y="13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2" y="4"/>
                    <a:pt x="6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0"/>
                    <a:pt x="25" y="2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8"/>
                    <a:pt x="24" y="12"/>
                    <a:pt x="21" y="1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21" name="Freeform 1085"/>
            <p:cNvSpPr/>
            <p:nvPr/>
          </p:nvSpPr>
          <p:spPr bwMode="auto">
            <a:xfrm>
              <a:off x="4159251" y="4638675"/>
              <a:ext cx="193675" cy="188913"/>
            </a:xfrm>
            <a:custGeom>
              <a:avLst/>
              <a:gdLst>
                <a:gd name="T0" fmla="*/ 14 w 27"/>
                <a:gd name="T1" fmla="*/ 1 h 26"/>
                <a:gd name="T2" fmla="*/ 17 w 27"/>
                <a:gd name="T3" fmla="*/ 6 h 26"/>
                <a:gd name="T4" fmla="*/ 19 w 27"/>
                <a:gd name="T5" fmla="*/ 7 h 26"/>
                <a:gd name="T6" fmla="*/ 25 w 27"/>
                <a:gd name="T7" fmla="*/ 7 h 26"/>
                <a:gd name="T8" fmla="*/ 26 w 27"/>
                <a:gd name="T9" fmla="*/ 10 h 26"/>
                <a:gd name="T10" fmla="*/ 22 w 27"/>
                <a:gd name="T11" fmla="*/ 15 h 26"/>
                <a:gd name="T12" fmla="*/ 22 w 27"/>
                <a:gd name="T13" fmla="*/ 16 h 26"/>
                <a:gd name="T14" fmla="*/ 23 w 27"/>
                <a:gd name="T15" fmla="*/ 22 h 26"/>
                <a:gd name="T16" fmla="*/ 21 w 27"/>
                <a:gd name="T17" fmla="*/ 24 h 26"/>
                <a:gd name="T18" fmla="*/ 15 w 27"/>
                <a:gd name="T19" fmla="*/ 22 h 26"/>
                <a:gd name="T20" fmla="*/ 14 w 27"/>
                <a:gd name="T21" fmla="*/ 22 h 26"/>
                <a:gd name="T22" fmla="*/ 9 w 27"/>
                <a:gd name="T23" fmla="*/ 25 h 26"/>
                <a:gd name="T24" fmla="*/ 6 w 27"/>
                <a:gd name="T25" fmla="*/ 24 h 26"/>
                <a:gd name="T26" fmla="*/ 6 w 27"/>
                <a:gd name="T27" fmla="*/ 18 h 26"/>
                <a:gd name="T28" fmla="*/ 6 w 27"/>
                <a:gd name="T29" fmla="*/ 16 h 26"/>
                <a:gd name="T30" fmla="*/ 1 w 27"/>
                <a:gd name="T31" fmla="*/ 12 h 26"/>
                <a:gd name="T32" fmla="*/ 2 w 27"/>
                <a:gd name="T33" fmla="*/ 9 h 26"/>
                <a:gd name="T34" fmla="*/ 8 w 27"/>
                <a:gd name="T35" fmla="*/ 8 h 26"/>
                <a:gd name="T36" fmla="*/ 9 w 27"/>
                <a:gd name="T37" fmla="*/ 7 h 26"/>
                <a:gd name="T38" fmla="*/ 11 w 27"/>
                <a:gd name="T39" fmla="*/ 1 h 26"/>
                <a:gd name="T40" fmla="*/ 14 w 27"/>
                <a:gd name="T4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1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7"/>
                    <a:pt x="19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7" y="9"/>
                    <a:pt x="26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4"/>
                    <a:pt x="22" y="25"/>
                    <a:pt x="21" y="24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6"/>
                    <a:pt x="6" y="25"/>
                    <a:pt x="6" y="2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422" name="Freeform 1086"/>
          <p:cNvSpPr/>
          <p:nvPr/>
        </p:nvSpPr>
        <p:spPr bwMode="auto">
          <a:xfrm>
            <a:off x="3032127" y="1936750"/>
            <a:ext cx="323676" cy="334347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423" name="Freeform 1087"/>
          <p:cNvSpPr/>
          <p:nvPr/>
        </p:nvSpPr>
        <p:spPr bwMode="auto">
          <a:xfrm>
            <a:off x="2205989" y="4962640"/>
            <a:ext cx="201612" cy="217488"/>
          </a:xfrm>
          <a:custGeom>
            <a:avLst/>
            <a:gdLst>
              <a:gd name="T0" fmla="*/ 20 w 28"/>
              <a:gd name="T1" fmla="*/ 2 h 30"/>
              <a:gd name="T2" fmla="*/ 20 w 28"/>
              <a:gd name="T3" fmla="*/ 9 h 30"/>
              <a:gd name="T4" fmla="*/ 21 w 28"/>
              <a:gd name="T5" fmla="*/ 11 h 30"/>
              <a:gd name="T6" fmla="*/ 27 w 28"/>
              <a:gd name="T7" fmla="*/ 14 h 30"/>
              <a:gd name="T8" fmla="*/ 27 w 28"/>
              <a:gd name="T9" fmla="*/ 17 h 30"/>
              <a:gd name="T10" fmla="*/ 20 w 28"/>
              <a:gd name="T11" fmla="*/ 20 h 30"/>
              <a:gd name="T12" fmla="*/ 19 w 28"/>
              <a:gd name="T13" fmla="*/ 21 h 30"/>
              <a:gd name="T14" fmla="*/ 18 w 28"/>
              <a:gd name="T15" fmla="*/ 28 h 30"/>
              <a:gd name="T16" fmla="*/ 15 w 28"/>
              <a:gd name="T17" fmla="*/ 28 h 30"/>
              <a:gd name="T18" fmla="*/ 10 w 28"/>
              <a:gd name="T19" fmla="*/ 23 h 30"/>
              <a:gd name="T20" fmla="*/ 9 w 28"/>
              <a:gd name="T21" fmla="*/ 23 h 30"/>
              <a:gd name="T22" fmla="*/ 2 w 28"/>
              <a:gd name="T23" fmla="*/ 23 h 30"/>
              <a:gd name="T24" fmla="*/ 0 w 28"/>
              <a:gd name="T25" fmla="*/ 21 h 30"/>
              <a:gd name="T26" fmla="*/ 4 w 28"/>
              <a:gd name="T27" fmla="*/ 15 h 30"/>
              <a:gd name="T28" fmla="*/ 4 w 28"/>
              <a:gd name="T29" fmla="*/ 13 h 30"/>
              <a:gd name="T30" fmla="*/ 1 w 28"/>
              <a:gd name="T31" fmla="*/ 7 h 30"/>
              <a:gd name="T32" fmla="*/ 3 w 28"/>
              <a:gd name="T33" fmla="*/ 5 h 30"/>
              <a:gd name="T34" fmla="*/ 10 w 28"/>
              <a:gd name="T35" fmla="*/ 6 h 30"/>
              <a:gd name="T36" fmla="*/ 12 w 28"/>
              <a:gd name="T37" fmla="*/ 6 h 30"/>
              <a:gd name="T38" fmla="*/ 16 w 28"/>
              <a:gd name="T39" fmla="*/ 1 h 30"/>
              <a:gd name="T40" fmla="*/ 20 w 28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" h="30">
                <a:moveTo>
                  <a:pt x="20" y="2"/>
                </a:moveTo>
                <a:cubicBezTo>
                  <a:pt x="20" y="9"/>
                  <a:pt x="20" y="9"/>
                  <a:pt x="20" y="9"/>
                </a:cubicBezTo>
                <a:cubicBezTo>
                  <a:pt x="20" y="10"/>
                  <a:pt x="20" y="10"/>
                  <a:pt x="21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8" y="15"/>
                  <a:pt x="28" y="17"/>
                  <a:pt x="27" y="17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19" y="20"/>
                  <a:pt x="19" y="2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6" y="30"/>
                  <a:pt x="15" y="28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2"/>
                  <a:pt x="0" y="21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3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2" y="4"/>
                  <a:pt x="3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2" y="6"/>
                </a:cubicBezTo>
                <a:cubicBezTo>
                  <a:pt x="16" y="1"/>
                  <a:pt x="16" y="1"/>
                  <a:pt x="16" y="1"/>
                </a:cubicBezTo>
                <a:cubicBezTo>
                  <a:pt x="18" y="0"/>
                  <a:pt x="19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7" name="组合 1108"/>
          <p:cNvGrpSpPr/>
          <p:nvPr/>
        </p:nvGrpSpPr>
        <p:grpSpPr>
          <a:xfrm>
            <a:off x="6550665" y="522646"/>
            <a:ext cx="1045725" cy="2083150"/>
            <a:chOff x="3494088" y="-150812"/>
            <a:chExt cx="1400175" cy="2789237"/>
          </a:xfrm>
        </p:grpSpPr>
        <p:sp>
          <p:nvSpPr>
            <p:cNvPr id="1050424" name="Freeform 1017"/>
            <p:cNvSpPr/>
            <p:nvPr/>
          </p:nvSpPr>
          <p:spPr bwMode="auto">
            <a:xfrm>
              <a:off x="4021138" y="1625600"/>
              <a:ext cx="873125" cy="715963"/>
            </a:xfrm>
            <a:custGeom>
              <a:avLst/>
              <a:gdLst>
                <a:gd name="T0" fmla="*/ 550 w 550"/>
                <a:gd name="T1" fmla="*/ 23 h 451"/>
                <a:gd name="T2" fmla="*/ 546 w 550"/>
                <a:gd name="T3" fmla="*/ 0 h 451"/>
                <a:gd name="T4" fmla="*/ 0 w 550"/>
                <a:gd name="T5" fmla="*/ 160 h 451"/>
                <a:gd name="T6" fmla="*/ 9 w 550"/>
                <a:gd name="T7" fmla="*/ 187 h 451"/>
                <a:gd name="T8" fmla="*/ 250 w 550"/>
                <a:gd name="T9" fmla="*/ 451 h 451"/>
                <a:gd name="T10" fmla="*/ 496 w 550"/>
                <a:gd name="T11" fmla="*/ 378 h 451"/>
                <a:gd name="T12" fmla="*/ 550 w 550"/>
                <a:gd name="T13" fmla="*/ 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451">
                  <a:moveTo>
                    <a:pt x="550" y="23"/>
                  </a:moveTo>
                  <a:lnTo>
                    <a:pt x="546" y="0"/>
                  </a:lnTo>
                  <a:lnTo>
                    <a:pt x="0" y="160"/>
                  </a:lnTo>
                  <a:lnTo>
                    <a:pt x="9" y="187"/>
                  </a:lnTo>
                  <a:lnTo>
                    <a:pt x="250" y="451"/>
                  </a:lnTo>
                  <a:lnTo>
                    <a:pt x="496" y="378"/>
                  </a:lnTo>
                  <a:lnTo>
                    <a:pt x="550" y="23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25" name="Freeform 1018"/>
            <p:cNvSpPr/>
            <p:nvPr/>
          </p:nvSpPr>
          <p:spPr bwMode="auto">
            <a:xfrm>
              <a:off x="4418013" y="2225675"/>
              <a:ext cx="390525" cy="412750"/>
            </a:xfrm>
            <a:custGeom>
              <a:avLst/>
              <a:gdLst>
                <a:gd name="T0" fmla="*/ 46 w 54"/>
                <a:gd name="T1" fmla="*/ 49 h 57"/>
                <a:gd name="T2" fmla="*/ 54 w 54"/>
                <a:gd name="T3" fmla="*/ 0 h 57"/>
                <a:gd name="T4" fmla="*/ 0 w 54"/>
                <a:gd name="T5" fmla="*/ 16 h 57"/>
                <a:gd name="T6" fmla="*/ 34 w 54"/>
                <a:gd name="T7" fmla="*/ 53 h 57"/>
                <a:gd name="T8" fmla="*/ 46 w 54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46" y="4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8" y="57"/>
                    <a:pt x="45" y="55"/>
                    <a:pt x="46" y="4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26" name="Freeform 1019"/>
            <p:cNvSpPr/>
            <p:nvPr/>
          </p:nvSpPr>
          <p:spPr bwMode="auto">
            <a:xfrm>
              <a:off x="4021138" y="1820863"/>
              <a:ext cx="549275" cy="520700"/>
            </a:xfrm>
            <a:custGeom>
              <a:avLst/>
              <a:gdLst>
                <a:gd name="T0" fmla="*/ 59 w 346"/>
                <a:gd name="T1" fmla="*/ 18 h 328"/>
                <a:gd name="T2" fmla="*/ 0 w 346"/>
                <a:gd name="T3" fmla="*/ 37 h 328"/>
                <a:gd name="T4" fmla="*/ 9 w 346"/>
                <a:gd name="T5" fmla="*/ 64 h 328"/>
                <a:gd name="T6" fmla="*/ 250 w 346"/>
                <a:gd name="T7" fmla="*/ 328 h 328"/>
                <a:gd name="T8" fmla="*/ 346 w 346"/>
                <a:gd name="T9" fmla="*/ 296 h 328"/>
                <a:gd name="T10" fmla="*/ 169 w 346"/>
                <a:gd name="T11" fmla="*/ 0 h 328"/>
                <a:gd name="T12" fmla="*/ 59 w 346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28">
                  <a:moveTo>
                    <a:pt x="59" y="18"/>
                  </a:moveTo>
                  <a:lnTo>
                    <a:pt x="0" y="37"/>
                  </a:lnTo>
                  <a:lnTo>
                    <a:pt x="9" y="64"/>
                  </a:lnTo>
                  <a:lnTo>
                    <a:pt x="250" y="328"/>
                  </a:lnTo>
                  <a:lnTo>
                    <a:pt x="346" y="296"/>
                  </a:lnTo>
                  <a:lnTo>
                    <a:pt x="169" y="0"/>
                  </a:lnTo>
                  <a:lnTo>
                    <a:pt x="59" y="18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27" name="Freeform 1020"/>
            <p:cNvSpPr/>
            <p:nvPr/>
          </p:nvSpPr>
          <p:spPr bwMode="auto">
            <a:xfrm>
              <a:off x="3732213" y="708025"/>
              <a:ext cx="1025525" cy="1192213"/>
            </a:xfrm>
            <a:custGeom>
              <a:avLst/>
              <a:gdLst>
                <a:gd name="T0" fmla="*/ 0 w 646"/>
                <a:gd name="T1" fmla="*/ 137 h 751"/>
                <a:gd name="T2" fmla="*/ 187 w 646"/>
                <a:gd name="T3" fmla="*/ 751 h 751"/>
                <a:gd name="T4" fmla="*/ 646 w 646"/>
                <a:gd name="T5" fmla="*/ 615 h 751"/>
                <a:gd name="T6" fmla="*/ 455 w 646"/>
                <a:gd name="T7" fmla="*/ 0 h 751"/>
                <a:gd name="T8" fmla="*/ 0 w 646"/>
                <a:gd name="T9" fmla="*/ 13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51">
                  <a:moveTo>
                    <a:pt x="0" y="137"/>
                  </a:moveTo>
                  <a:lnTo>
                    <a:pt x="187" y="751"/>
                  </a:lnTo>
                  <a:lnTo>
                    <a:pt x="646" y="615"/>
                  </a:lnTo>
                  <a:lnTo>
                    <a:pt x="455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28" name="Freeform 1021"/>
            <p:cNvSpPr/>
            <p:nvPr/>
          </p:nvSpPr>
          <p:spPr bwMode="auto">
            <a:xfrm>
              <a:off x="4403726" y="665163"/>
              <a:ext cx="490537" cy="1033463"/>
            </a:xfrm>
            <a:custGeom>
              <a:avLst/>
              <a:gdLst>
                <a:gd name="T0" fmla="*/ 0 w 309"/>
                <a:gd name="T1" fmla="*/ 36 h 651"/>
                <a:gd name="T2" fmla="*/ 187 w 309"/>
                <a:gd name="T3" fmla="*/ 651 h 651"/>
                <a:gd name="T4" fmla="*/ 309 w 309"/>
                <a:gd name="T5" fmla="*/ 614 h 651"/>
                <a:gd name="T6" fmla="*/ 119 w 309"/>
                <a:gd name="T7" fmla="*/ 0 h 651"/>
                <a:gd name="T8" fmla="*/ 0 w 309"/>
                <a:gd name="T9" fmla="*/ 3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51">
                  <a:moveTo>
                    <a:pt x="0" y="36"/>
                  </a:moveTo>
                  <a:lnTo>
                    <a:pt x="187" y="651"/>
                  </a:lnTo>
                  <a:lnTo>
                    <a:pt x="309" y="614"/>
                  </a:lnTo>
                  <a:lnTo>
                    <a:pt x="119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29" name="Freeform 1022"/>
            <p:cNvSpPr/>
            <p:nvPr/>
          </p:nvSpPr>
          <p:spPr bwMode="auto">
            <a:xfrm>
              <a:off x="3732213" y="846138"/>
              <a:ext cx="557212" cy="1054100"/>
            </a:xfrm>
            <a:custGeom>
              <a:avLst/>
              <a:gdLst>
                <a:gd name="T0" fmla="*/ 0 w 351"/>
                <a:gd name="T1" fmla="*/ 50 h 664"/>
                <a:gd name="T2" fmla="*/ 187 w 351"/>
                <a:gd name="T3" fmla="*/ 664 h 664"/>
                <a:gd name="T4" fmla="*/ 351 w 351"/>
                <a:gd name="T5" fmla="*/ 614 h 664"/>
                <a:gd name="T6" fmla="*/ 164 w 351"/>
                <a:gd name="T7" fmla="*/ 0 h 664"/>
                <a:gd name="T8" fmla="*/ 0 w 351"/>
                <a:gd name="T9" fmla="*/ 5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664">
                  <a:moveTo>
                    <a:pt x="0" y="50"/>
                  </a:moveTo>
                  <a:lnTo>
                    <a:pt x="187" y="664"/>
                  </a:lnTo>
                  <a:lnTo>
                    <a:pt x="351" y="614"/>
                  </a:lnTo>
                  <a:lnTo>
                    <a:pt x="16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30" name="Freeform 1023"/>
            <p:cNvSpPr/>
            <p:nvPr/>
          </p:nvSpPr>
          <p:spPr bwMode="auto">
            <a:xfrm>
              <a:off x="3494088" y="-150812"/>
              <a:ext cx="989012" cy="736600"/>
            </a:xfrm>
            <a:custGeom>
              <a:avLst/>
              <a:gdLst>
                <a:gd name="T0" fmla="*/ 16 w 137"/>
                <a:gd name="T1" fmla="*/ 95 h 102"/>
                <a:gd name="T2" fmla="*/ 1 w 137"/>
                <a:gd name="T3" fmla="*/ 43 h 102"/>
                <a:gd name="T4" fmla="*/ 7 w 137"/>
                <a:gd name="T5" fmla="*/ 32 h 102"/>
                <a:gd name="T6" fmla="*/ 109 w 137"/>
                <a:gd name="T7" fmla="*/ 1 h 102"/>
                <a:gd name="T8" fmla="*/ 120 w 137"/>
                <a:gd name="T9" fmla="*/ 7 h 102"/>
                <a:gd name="T10" fmla="*/ 136 w 137"/>
                <a:gd name="T11" fmla="*/ 59 h 102"/>
                <a:gd name="T12" fmla="*/ 130 w 137"/>
                <a:gd name="T13" fmla="*/ 70 h 102"/>
                <a:gd name="T14" fmla="*/ 28 w 137"/>
                <a:gd name="T15" fmla="*/ 101 h 102"/>
                <a:gd name="T16" fmla="*/ 16 w 137"/>
                <a:gd name="T17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02">
                  <a:moveTo>
                    <a:pt x="16" y="95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38"/>
                    <a:pt x="2" y="33"/>
                    <a:pt x="7" y="3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4" y="0"/>
                    <a:pt x="119" y="2"/>
                    <a:pt x="120" y="7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7" y="64"/>
                    <a:pt x="135" y="69"/>
                    <a:pt x="130" y="7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3" y="102"/>
                    <a:pt x="18" y="100"/>
                    <a:pt x="16" y="9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31" name="Freeform 1024"/>
            <p:cNvSpPr/>
            <p:nvPr/>
          </p:nvSpPr>
          <p:spPr bwMode="auto">
            <a:xfrm>
              <a:off x="3595688" y="223838"/>
              <a:ext cx="1003300" cy="730250"/>
            </a:xfrm>
            <a:custGeom>
              <a:avLst/>
              <a:gdLst>
                <a:gd name="T0" fmla="*/ 0 w 632"/>
                <a:gd name="T1" fmla="*/ 160 h 460"/>
                <a:gd name="T2" fmla="*/ 91 w 632"/>
                <a:gd name="T3" fmla="*/ 460 h 460"/>
                <a:gd name="T4" fmla="*/ 632 w 632"/>
                <a:gd name="T5" fmla="*/ 301 h 460"/>
                <a:gd name="T6" fmla="*/ 546 w 632"/>
                <a:gd name="T7" fmla="*/ 0 h 460"/>
                <a:gd name="T8" fmla="*/ 0 w 632"/>
                <a:gd name="T9" fmla="*/ 1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60">
                  <a:moveTo>
                    <a:pt x="0" y="160"/>
                  </a:moveTo>
                  <a:lnTo>
                    <a:pt x="91" y="460"/>
                  </a:lnTo>
                  <a:lnTo>
                    <a:pt x="632" y="301"/>
                  </a:lnTo>
                  <a:lnTo>
                    <a:pt x="546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32" name="Freeform 1025"/>
            <p:cNvSpPr/>
            <p:nvPr/>
          </p:nvSpPr>
          <p:spPr bwMode="auto">
            <a:xfrm>
              <a:off x="3595688" y="398463"/>
              <a:ext cx="419100" cy="555625"/>
            </a:xfrm>
            <a:custGeom>
              <a:avLst/>
              <a:gdLst>
                <a:gd name="T0" fmla="*/ 0 w 264"/>
                <a:gd name="T1" fmla="*/ 50 h 350"/>
                <a:gd name="T2" fmla="*/ 91 w 264"/>
                <a:gd name="T3" fmla="*/ 350 h 350"/>
                <a:gd name="T4" fmla="*/ 264 w 264"/>
                <a:gd name="T5" fmla="*/ 300 h 350"/>
                <a:gd name="T6" fmla="*/ 173 w 264"/>
                <a:gd name="T7" fmla="*/ 0 h 350"/>
                <a:gd name="T8" fmla="*/ 0 w 264"/>
                <a:gd name="T9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50">
                  <a:moveTo>
                    <a:pt x="0" y="50"/>
                  </a:moveTo>
                  <a:lnTo>
                    <a:pt x="91" y="350"/>
                  </a:lnTo>
                  <a:lnTo>
                    <a:pt x="264" y="300"/>
                  </a:lnTo>
                  <a:lnTo>
                    <a:pt x="17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33" name="Freeform 1088"/>
            <p:cNvSpPr/>
            <p:nvPr/>
          </p:nvSpPr>
          <p:spPr bwMode="auto">
            <a:xfrm>
              <a:off x="3935413" y="1619250"/>
              <a:ext cx="209550" cy="209550"/>
            </a:xfrm>
            <a:custGeom>
              <a:avLst/>
              <a:gdLst>
                <a:gd name="T0" fmla="*/ 18 w 29"/>
                <a:gd name="T1" fmla="*/ 2 h 29"/>
                <a:gd name="T2" fmla="*/ 20 w 29"/>
                <a:gd name="T3" fmla="*/ 8 h 29"/>
                <a:gd name="T4" fmla="*/ 21 w 29"/>
                <a:gd name="T5" fmla="*/ 9 h 29"/>
                <a:gd name="T6" fmla="*/ 27 w 29"/>
                <a:gd name="T7" fmla="*/ 11 h 29"/>
                <a:gd name="T8" fmla="*/ 28 w 29"/>
                <a:gd name="T9" fmla="*/ 15 h 29"/>
                <a:gd name="T10" fmla="*/ 22 w 29"/>
                <a:gd name="T11" fmla="*/ 19 h 29"/>
                <a:gd name="T12" fmla="*/ 22 w 29"/>
                <a:gd name="T13" fmla="*/ 20 h 29"/>
                <a:gd name="T14" fmla="*/ 22 w 29"/>
                <a:gd name="T15" fmla="*/ 27 h 29"/>
                <a:gd name="T16" fmla="*/ 19 w 29"/>
                <a:gd name="T17" fmla="*/ 28 h 29"/>
                <a:gd name="T18" fmla="*/ 13 w 29"/>
                <a:gd name="T19" fmla="*/ 24 h 29"/>
                <a:gd name="T20" fmla="*/ 12 w 29"/>
                <a:gd name="T21" fmla="*/ 24 h 29"/>
                <a:gd name="T22" fmla="*/ 5 w 29"/>
                <a:gd name="T23" fmla="*/ 26 h 29"/>
                <a:gd name="T24" fmla="*/ 3 w 29"/>
                <a:gd name="T25" fmla="*/ 24 h 29"/>
                <a:gd name="T26" fmla="*/ 5 w 29"/>
                <a:gd name="T27" fmla="*/ 17 h 29"/>
                <a:gd name="T28" fmla="*/ 5 w 29"/>
                <a:gd name="T29" fmla="*/ 16 h 29"/>
                <a:gd name="T30" fmla="*/ 1 w 29"/>
                <a:gd name="T31" fmla="*/ 10 h 29"/>
                <a:gd name="T32" fmla="*/ 2 w 29"/>
                <a:gd name="T33" fmla="*/ 7 h 29"/>
                <a:gd name="T34" fmla="*/ 9 w 29"/>
                <a:gd name="T35" fmla="*/ 7 h 29"/>
                <a:gd name="T36" fmla="*/ 11 w 29"/>
                <a:gd name="T37" fmla="*/ 7 h 29"/>
                <a:gd name="T38" fmla="*/ 14 w 29"/>
                <a:gd name="T39" fmla="*/ 1 h 29"/>
                <a:gd name="T40" fmla="*/ 18 w 29"/>
                <a:gd name="T4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8" y="2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2"/>
                    <a:pt x="29" y="14"/>
                    <a:pt x="28" y="15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2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8"/>
                    <a:pt x="20" y="29"/>
                    <a:pt x="19" y="2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2" y="25"/>
                    <a:pt x="3" y="24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1" y="7"/>
                    <a:pt x="2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1" y="7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7" y="0"/>
                    <a:pt x="18" y="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434" name="Freeform 1089"/>
          <p:cNvSpPr/>
          <p:nvPr/>
        </p:nvSpPr>
        <p:spPr bwMode="auto">
          <a:xfrm>
            <a:off x="8892197" y="711149"/>
            <a:ext cx="193257" cy="205114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" name="组合 1103"/>
          <p:cNvGrpSpPr/>
          <p:nvPr/>
        </p:nvGrpSpPr>
        <p:grpSpPr>
          <a:xfrm>
            <a:off x="2214045" y="2347727"/>
            <a:ext cx="1601787" cy="2182955"/>
            <a:chOff x="420688" y="2182813"/>
            <a:chExt cx="1955800" cy="2665413"/>
          </a:xfrm>
        </p:grpSpPr>
        <p:sp>
          <p:nvSpPr>
            <p:cNvPr id="1050435" name="Freeform 1026"/>
            <p:cNvSpPr/>
            <p:nvPr/>
          </p:nvSpPr>
          <p:spPr bwMode="auto">
            <a:xfrm>
              <a:off x="1033463" y="3395663"/>
              <a:ext cx="382587" cy="469900"/>
            </a:xfrm>
            <a:custGeom>
              <a:avLst/>
              <a:gdLst>
                <a:gd name="T0" fmla="*/ 118 w 241"/>
                <a:gd name="T1" fmla="*/ 296 h 296"/>
                <a:gd name="T2" fmla="*/ 0 w 241"/>
                <a:gd name="T3" fmla="*/ 233 h 296"/>
                <a:gd name="T4" fmla="*/ 127 w 241"/>
                <a:gd name="T5" fmla="*/ 0 h 296"/>
                <a:gd name="T6" fmla="*/ 241 w 241"/>
                <a:gd name="T7" fmla="*/ 69 h 296"/>
                <a:gd name="T8" fmla="*/ 118 w 241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96">
                  <a:moveTo>
                    <a:pt x="118" y="296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241" y="69"/>
                  </a:lnTo>
                  <a:lnTo>
                    <a:pt x="118" y="296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36" name="Freeform 1027"/>
            <p:cNvSpPr/>
            <p:nvPr/>
          </p:nvSpPr>
          <p:spPr bwMode="auto">
            <a:xfrm>
              <a:off x="1033463" y="3395663"/>
              <a:ext cx="296862" cy="419100"/>
            </a:xfrm>
            <a:custGeom>
              <a:avLst/>
              <a:gdLst>
                <a:gd name="T0" fmla="*/ 59 w 187"/>
                <a:gd name="T1" fmla="*/ 264 h 264"/>
                <a:gd name="T2" fmla="*/ 0 w 187"/>
                <a:gd name="T3" fmla="*/ 233 h 264"/>
                <a:gd name="T4" fmla="*/ 127 w 187"/>
                <a:gd name="T5" fmla="*/ 0 h 264"/>
                <a:gd name="T6" fmla="*/ 187 w 187"/>
                <a:gd name="T7" fmla="*/ 37 h 264"/>
                <a:gd name="T8" fmla="*/ 59 w 187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64">
                  <a:moveTo>
                    <a:pt x="59" y="264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187" y="37"/>
                  </a:lnTo>
                  <a:lnTo>
                    <a:pt x="59" y="264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37" name="Freeform 1028"/>
            <p:cNvSpPr/>
            <p:nvPr/>
          </p:nvSpPr>
          <p:spPr bwMode="auto">
            <a:xfrm>
              <a:off x="831851" y="2182813"/>
              <a:ext cx="1544637" cy="1546225"/>
            </a:xfrm>
            <a:custGeom>
              <a:avLst/>
              <a:gdLst>
                <a:gd name="T0" fmla="*/ 189 w 214"/>
                <a:gd name="T1" fmla="*/ 152 h 214"/>
                <a:gd name="T2" fmla="*/ 61 w 214"/>
                <a:gd name="T3" fmla="*/ 189 h 214"/>
                <a:gd name="T4" fmla="*/ 25 w 214"/>
                <a:gd name="T5" fmla="*/ 61 h 214"/>
                <a:gd name="T6" fmla="*/ 152 w 214"/>
                <a:gd name="T7" fmla="*/ 25 h 214"/>
                <a:gd name="T8" fmla="*/ 189 w 214"/>
                <a:gd name="T9" fmla="*/ 1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189" y="152"/>
                  </a:moveTo>
                  <a:cubicBezTo>
                    <a:pt x="164" y="197"/>
                    <a:pt x="107" y="214"/>
                    <a:pt x="61" y="189"/>
                  </a:cubicBezTo>
                  <a:cubicBezTo>
                    <a:pt x="16" y="164"/>
                    <a:pt x="0" y="107"/>
                    <a:pt x="25" y="61"/>
                  </a:cubicBezTo>
                  <a:cubicBezTo>
                    <a:pt x="49" y="16"/>
                    <a:pt x="106" y="0"/>
                    <a:pt x="152" y="25"/>
                  </a:cubicBezTo>
                  <a:cubicBezTo>
                    <a:pt x="197" y="50"/>
                    <a:pt x="214" y="106"/>
                    <a:pt x="189" y="152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38" name="Freeform 1029"/>
            <p:cNvSpPr/>
            <p:nvPr/>
          </p:nvSpPr>
          <p:spPr bwMode="auto">
            <a:xfrm>
              <a:off x="982663" y="2333625"/>
              <a:ext cx="1235075" cy="1236663"/>
            </a:xfrm>
            <a:custGeom>
              <a:avLst/>
              <a:gdLst>
                <a:gd name="T0" fmla="*/ 151 w 171"/>
                <a:gd name="T1" fmla="*/ 122 h 171"/>
                <a:gd name="T2" fmla="*/ 49 w 171"/>
                <a:gd name="T3" fmla="*/ 151 h 171"/>
                <a:gd name="T4" fmla="*/ 20 w 171"/>
                <a:gd name="T5" fmla="*/ 49 h 171"/>
                <a:gd name="T6" fmla="*/ 122 w 171"/>
                <a:gd name="T7" fmla="*/ 20 h 171"/>
                <a:gd name="T8" fmla="*/ 151 w 171"/>
                <a:gd name="T9" fmla="*/ 12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51" y="122"/>
                  </a:moveTo>
                  <a:cubicBezTo>
                    <a:pt x="131" y="158"/>
                    <a:pt x="86" y="171"/>
                    <a:pt x="49" y="151"/>
                  </a:cubicBezTo>
                  <a:cubicBezTo>
                    <a:pt x="13" y="131"/>
                    <a:pt x="0" y="86"/>
                    <a:pt x="20" y="49"/>
                  </a:cubicBezTo>
                  <a:cubicBezTo>
                    <a:pt x="40" y="13"/>
                    <a:pt x="85" y="0"/>
                    <a:pt x="122" y="20"/>
                  </a:cubicBezTo>
                  <a:cubicBezTo>
                    <a:pt x="158" y="40"/>
                    <a:pt x="171" y="86"/>
                    <a:pt x="151" y="122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39" name="Freeform 1030"/>
            <p:cNvSpPr/>
            <p:nvPr/>
          </p:nvSpPr>
          <p:spPr bwMode="auto">
            <a:xfrm>
              <a:off x="1033463" y="2384425"/>
              <a:ext cx="1139825" cy="1141413"/>
            </a:xfrm>
            <a:custGeom>
              <a:avLst/>
              <a:gdLst>
                <a:gd name="T0" fmla="*/ 139 w 158"/>
                <a:gd name="T1" fmla="*/ 112 h 158"/>
                <a:gd name="T2" fmla="*/ 45 w 158"/>
                <a:gd name="T3" fmla="*/ 139 h 158"/>
                <a:gd name="T4" fmla="*/ 18 w 158"/>
                <a:gd name="T5" fmla="*/ 45 h 158"/>
                <a:gd name="T6" fmla="*/ 112 w 158"/>
                <a:gd name="T7" fmla="*/ 18 h 158"/>
                <a:gd name="T8" fmla="*/ 139 w 158"/>
                <a:gd name="T9" fmla="*/ 1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139" y="112"/>
                  </a:moveTo>
                  <a:cubicBezTo>
                    <a:pt x="121" y="145"/>
                    <a:pt x="79" y="158"/>
                    <a:pt x="45" y="139"/>
                  </a:cubicBezTo>
                  <a:cubicBezTo>
                    <a:pt x="12" y="121"/>
                    <a:pt x="0" y="79"/>
                    <a:pt x="18" y="45"/>
                  </a:cubicBezTo>
                  <a:cubicBezTo>
                    <a:pt x="36" y="12"/>
                    <a:pt x="78" y="0"/>
                    <a:pt x="112" y="18"/>
                  </a:cubicBezTo>
                  <a:cubicBezTo>
                    <a:pt x="145" y="36"/>
                    <a:pt x="158" y="79"/>
                    <a:pt x="139" y="112"/>
                  </a:cubicBez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0" name="Freeform 1031"/>
            <p:cNvSpPr/>
            <p:nvPr/>
          </p:nvSpPr>
          <p:spPr bwMode="auto">
            <a:xfrm>
              <a:off x="1106488" y="2457450"/>
              <a:ext cx="987425" cy="989013"/>
            </a:xfrm>
            <a:custGeom>
              <a:avLst/>
              <a:gdLst>
                <a:gd name="T0" fmla="*/ 121 w 137"/>
                <a:gd name="T1" fmla="*/ 98 h 137"/>
                <a:gd name="T2" fmla="*/ 40 w 137"/>
                <a:gd name="T3" fmla="*/ 121 h 137"/>
                <a:gd name="T4" fmla="*/ 16 w 137"/>
                <a:gd name="T5" fmla="*/ 40 h 137"/>
                <a:gd name="T6" fmla="*/ 97 w 137"/>
                <a:gd name="T7" fmla="*/ 16 h 137"/>
                <a:gd name="T8" fmla="*/ 121 w 137"/>
                <a:gd name="T9" fmla="*/ 9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21" y="98"/>
                  </a:moveTo>
                  <a:cubicBezTo>
                    <a:pt x="105" y="127"/>
                    <a:pt x="69" y="137"/>
                    <a:pt x="40" y="121"/>
                  </a:cubicBezTo>
                  <a:cubicBezTo>
                    <a:pt x="11" y="105"/>
                    <a:pt x="0" y="69"/>
                    <a:pt x="16" y="40"/>
                  </a:cubicBezTo>
                  <a:cubicBezTo>
                    <a:pt x="32" y="11"/>
                    <a:pt x="68" y="0"/>
                    <a:pt x="97" y="16"/>
                  </a:cubicBezTo>
                  <a:cubicBezTo>
                    <a:pt x="126" y="32"/>
                    <a:pt x="137" y="69"/>
                    <a:pt x="121" y="98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1" name="Freeform 1032"/>
            <p:cNvSpPr/>
            <p:nvPr/>
          </p:nvSpPr>
          <p:spPr bwMode="auto">
            <a:xfrm>
              <a:off x="1697038" y="2644775"/>
              <a:ext cx="317500" cy="506413"/>
            </a:xfrm>
            <a:custGeom>
              <a:avLst/>
              <a:gdLst>
                <a:gd name="T0" fmla="*/ 20 w 44"/>
                <a:gd name="T1" fmla="*/ 67 h 70"/>
                <a:gd name="T2" fmla="*/ 16 w 44"/>
                <a:gd name="T3" fmla="*/ 55 h 70"/>
                <a:gd name="T4" fmla="*/ 6 w 44"/>
                <a:gd name="T5" fmla="*/ 18 h 70"/>
                <a:gd name="T6" fmla="*/ 2 w 44"/>
                <a:gd name="T7" fmla="*/ 5 h 70"/>
                <a:gd name="T8" fmla="*/ 14 w 44"/>
                <a:gd name="T9" fmla="*/ 2 h 70"/>
                <a:gd name="T10" fmla="*/ 32 w 44"/>
                <a:gd name="T11" fmla="*/ 64 h 70"/>
                <a:gd name="T12" fmla="*/ 20 w 44"/>
                <a:gd name="T13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0">
                  <a:moveTo>
                    <a:pt x="20" y="67"/>
                  </a:moveTo>
                  <a:cubicBezTo>
                    <a:pt x="16" y="65"/>
                    <a:pt x="14" y="59"/>
                    <a:pt x="16" y="55"/>
                  </a:cubicBezTo>
                  <a:cubicBezTo>
                    <a:pt x="24" y="42"/>
                    <a:pt x="19" y="25"/>
                    <a:pt x="6" y="18"/>
                  </a:cubicBezTo>
                  <a:cubicBezTo>
                    <a:pt x="1" y="15"/>
                    <a:pt x="0" y="10"/>
                    <a:pt x="2" y="5"/>
                  </a:cubicBezTo>
                  <a:cubicBezTo>
                    <a:pt x="4" y="1"/>
                    <a:pt x="10" y="0"/>
                    <a:pt x="14" y="2"/>
                  </a:cubicBezTo>
                  <a:cubicBezTo>
                    <a:pt x="36" y="14"/>
                    <a:pt x="44" y="42"/>
                    <a:pt x="32" y="64"/>
                  </a:cubicBezTo>
                  <a:cubicBezTo>
                    <a:pt x="30" y="68"/>
                    <a:pt x="24" y="70"/>
                    <a:pt x="2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2" name="Freeform 1033"/>
            <p:cNvSpPr/>
            <p:nvPr/>
          </p:nvSpPr>
          <p:spPr bwMode="auto">
            <a:xfrm>
              <a:off x="1712913" y="3143250"/>
              <a:ext cx="142875" cy="144463"/>
            </a:xfrm>
            <a:custGeom>
              <a:avLst/>
              <a:gdLst>
                <a:gd name="T0" fmla="*/ 17 w 20"/>
                <a:gd name="T1" fmla="*/ 14 h 20"/>
                <a:gd name="T2" fmla="*/ 6 w 20"/>
                <a:gd name="T3" fmla="*/ 17 h 20"/>
                <a:gd name="T4" fmla="*/ 2 w 20"/>
                <a:gd name="T5" fmla="*/ 6 h 20"/>
                <a:gd name="T6" fmla="*/ 14 w 20"/>
                <a:gd name="T7" fmla="*/ 2 h 20"/>
                <a:gd name="T8" fmla="*/ 17 w 20"/>
                <a:gd name="T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4"/>
                  </a:moveTo>
                  <a:cubicBezTo>
                    <a:pt x="15" y="18"/>
                    <a:pt x="10" y="20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18" y="5"/>
                    <a:pt x="20" y="10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3" name="Freeform 1034"/>
            <p:cNvSpPr/>
            <p:nvPr/>
          </p:nvSpPr>
          <p:spPr bwMode="auto">
            <a:xfrm>
              <a:off x="449263" y="3641725"/>
              <a:ext cx="909637" cy="1149350"/>
            </a:xfrm>
            <a:custGeom>
              <a:avLst/>
              <a:gdLst>
                <a:gd name="T0" fmla="*/ 250 w 573"/>
                <a:gd name="T1" fmla="*/ 724 h 724"/>
                <a:gd name="T2" fmla="*/ 0 w 573"/>
                <a:gd name="T3" fmla="*/ 587 h 724"/>
                <a:gd name="T4" fmla="*/ 323 w 573"/>
                <a:gd name="T5" fmla="*/ 0 h 724"/>
                <a:gd name="T6" fmla="*/ 573 w 573"/>
                <a:gd name="T7" fmla="*/ 137 h 724"/>
                <a:gd name="T8" fmla="*/ 250 w 573"/>
                <a:gd name="T9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724">
                  <a:moveTo>
                    <a:pt x="250" y="724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573" y="137"/>
                  </a:lnTo>
                  <a:lnTo>
                    <a:pt x="250" y="7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4" name="Freeform 1035"/>
            <p:cNvSpPr/>
            <p:nvPr/>
          </p:nvSpPr>
          <p:spPr bwMode="auto">
            <a:xfrm>
              <a:off x="449263" y="3641725"/>
              <a:ext cx="722312" cy="1047750"/>
            </a:xfrm>
            <a:custGeom>
              <a:avLst/>
              <a:gdLst>
                <a:gd name="T0" fmla="*/ 132 w 455"/>
                <a:gd name="T1" fmla="*/ 660 h 660"/>
                <a:gd name="T2" fmla="*/ 0 w 455"/>
                <a:gd name="T3" fmla="*/ 587 h 660"/>
                <a:gd name="T4" fmla="*/ 323 w 455"/>
                <a:gd name="T5" fmla="*/ 0 h 660"/>
                <a:gd name="T6" fmla="*/ 455 w 455"/>
                <a:gd name="T7" fmla="*/ 73 h 660"/>
                <a:gd name="T8" fmla="*/ 132 w 45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0">
                  <a:moveTo>
                    <a:pt x="132" y="660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455" y="73"/>
                  </a:lnTo>
                  <a:lnTo>
                    <a:pt x="132" y="660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5" name="Freeform 1036"/>
            <p:cNvSpPr/>
            <p:nvPr/>
          </p:nvSpPr>
          <p:spPr bwMode="auto">
            <a:xfrm>
              <a:off x="874713" y="3641725"/>
              <a:ext cx="484187" cy="376238"/>
            </a:xfrm>
            <a:custGeom>
              <a:avLst/>
              <a:gdLst>
                <a:gd name="T0" fmla="*/ 250 w 305"/>
                <a:gd name="T1" fmla="*/ 237 h 237"/>
                <a:gd name="T2" fmla="*/ 0 w 305"/>
                <a:gd name="T3" fmla="*/ 100 h 237"/>
                <a:gd name="T4" fmla="*/ 55 w 305"/>
                <a:gd name="T5" fmla="*/ 0 h 237"/>
                <a:gd name="T6" fmla="*/ 305 w 305"/>
                <a:gd name="T7" fmla="*/ 137 h 237"/>
                <a:gd name="T8" fmla="*/ 250 w 305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37">
                  <a:moveTo>
                    <a:pt x="250" y="237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305" y="137"/>
                  </a:lnTo>
                  <a:lnTo>
                    <a:pt x="250" y="237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6" name="Freeform 1037"/>
            <p:cNvSpPr/>
            <p:nvPr/>
          </p:nvSpPr>
          <p:spPr bwMode="auto">
            <a:xfrm>
              <a:off x="874713" y="3641725"/>
              <a:ext cx="296862" cy="274638"/>
            </a:xfrm>
            <a:custGeom>
              <a:avLst/>
              <a:gdLst>
                <a:gd name="T0" fmla="*/ 132 w 187"/>
                <a:gd name="T1" fmla="*/ 173 h 173"/>
                <a:gd name="T2" fmla="*/ 0 w 187"/>
                <a:gd name="T3" fmla="*/ 100 h 173"/>
                <a:gd name="T4" fmla="*/ 55 w 187"/>
                <a:gd name="T5" fmla="*/ 0 h 173"/>
                <a:gd name="T6" fmla="*/ 187 w 187"/>
                <a:gd name="T7" fmla="*/ 73 h 173"/>
                <a:gd name="T8" fmla="*/ 132 w 187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73">
                  <a:moveTo>
                    <a:pt x="132" y="173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187" y="73"/>
                  </a:lnTo>
                  <a:lnTo>
                    <a:pt x="132" y="173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7" name="Freeform 1038"/>
            <p:cNvSpPr/>
            <p:nvPr/>
          </p:nvSpPr>
          <p:spPr bwMode="auto">
            <a:xfrm>
              <a:off x="420688" y="4522788"/>
              <a:ext cx="454025" cy="325438"/>
            </a:xfrm>
            <a:custGeom>
              <a:avLst/>
              <a:gdLst>
                <a:gd name="T0" fmla="*/ 245 w 286"/>
                <a:gd name="T1" fmla="*/ 205 h 205"/>
                <a:gd name="T2" fmla="*/ 0 w 286"/>
                <a:gd name="T3" fmla="*/ 69 h 205"/>
                <a:gd name="T4" fmla="*/ 36 w 286"/>
                <a:gd name="T5" fmla="*/ 0 h 205"/>
                <a:gd name="T6" fmla="*/ 286 w 286"/>
                <a:gd name="T7" fmla="*/ 137 h 205"/>
                <a:gd name="T8" fmla="*/ 245 w 286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05">
                  <a:moveTo>
                    <a:pt x="245" y="205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286" y="137"/>
                  </a:lnTo>
                  <a:lnTo>
                    <a:pt x="245" y="205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8" name="Freeform 1039"/>
            <p:cNvSpPr/>
            <p:nvPr/>
          </p:nvSpPr>
          <p:spPr bwMode="auto">
            <a:xfrm>
              <a:off x="420688" y="4522788"/>
              <a:ext cx="258762" cy="225425"/>
            </a:xfrm>
            <a:custGeom>
              <a:avLst/>
              <a:gdLst>
                <a:gd name="T0" fmla="*/ 127 w 163"/>
                <a:gd name="T1" fmla="*/ 142 h 142"/>
                <a:gd name="T2" fmla="*/ 0 w 163"/>
                <a:gd name="T3" fmla="*/ 69 h 142"/>
                <a:gd name="T4" fmla="*/ 36 w 163"/>
                <a:gd name="T5" fmla="*/ 0 h 142"/>
                <a:gd name="T6" fmla="*/ 163 w 163"/>
                <a:gd name="T7" fmla="*/ 73 h 142"/>
                <a:gd name="T8" fmla="*/ 127 w 163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2">
                  <a:moveTo>
                    <a:pt x="127" y="142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163" y="73"/>
                  </a:lnTo>
                  <a:lnTo>
                    <a:pt x="127" y="142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449" name="Freeform 1090"/>
            <p:cNvSpPr/>
            <p:nvPr/>
          </p:nvSpPr>
          <p:spPr bwMode="auto">
            <a:xfrm>
              <a:off x="1928813" y="3071813"/>
              <a:ext cx="195262" cy="187325"/>
            </a:xfrm>
            <a:custGeom>
              <a:avLst/>
              <a:gdLst>
                <a:gd name="T0" fmla="*/ 14 w 27"/>
                <a:gd name="T1" fmla="*/ 1 h 26"/>
                <a:gd name="T2" fmla="*/ 18 w 27"/>
                <a:gd name="T3" fmla="*/ 6 h 26"/>
                <a:gd name="T4" fmla="*/ 19 w 27"/>
                <a:gd name="T5" fmla="*/ 7 h 26"/>
                <a:gd name="T6" fmla="*/ 25 w 27"/>
                <a:gd name="T7" fmla="*/ 7 h 26"/>
                <a:gd name="T8" fmla="*/ 26 w 27"/>
                <a:gd name="T9" fmla="*/ 10 h 26"/>
                <a:gd name="T10" fmla="*/ 22 w 27"/>
                <a:gd name="T11" fmla="*/ 15 h 26"/>
                <a:gd name="T12" fmla="*/ 22 w 27"/>
                <a:gd name="T13" fmla="*/ 16 h 26"/>
                <a:gd name="T14" fmla="*/ 24 w 27"/>
                <a:gd name="T15" fmla="*/ 22 h 26"/>
                <a:gd name="T16" fmla="*/ 21 w 27"/>
                <a:gd name="T17" fmla="*/ 24 h 26"/>
                <a:gd name="T18" fmla="*/ 16 w 27"/>
                <a:gd name="T19" fmla="*/ 22 h 26"/>
                <a:gd name="T20" fmla="*/ 14 w 27"/>
                <a:gd name="T21" fmla="*/ 22 h 26"/>
                <a:gd name="T22" fmla="*/ 9 w 27"/>
                <a:gd name="T23" fmla="*/ 25 h 26"/>
                <a:gd name="T24" fmla="*/ 6 w 27"/>
                <a:gd name="T25" fmla="*/ 24 h 26"/>
                <a:gd name="T26" fmla="*/ 7 w 27"/>
                <a:gd name="T27" fmla="*/ 18 h 26"/>
                <a:gd name="T28" fmla="*/ 6 w 27"/>
                <a:gd name="T29" fmla="*/ 16 h 26"/>
                <a:gd name="T30" fmla="*/ 1 w 27"/>
                <a:gd name="T31" fmla="*/ 12 h 26"/>
                <a:gd name="T32" fmla="*/ 2 w 27"/>
                <a:gd name="T33" fmla="*/ 9 h 26"/>
                <a:gd name="T34" fmla="*/ 8 w 27"/>
                <a:gd name="T35" fmla="*/ 8 h 26"/>
                <a:gd name="T36" fmla="*/ 9 w 27"/>
                <a:gd name="T37" fmla="*/ 7 h 26"/>
                <a:gd name="T38" fmla="*/ 11 w 27"/>
                <a:gd name="T39" fmla="*/ 1 h 26"/>
                <a:gd name="T40" fmla="*/ 14 w 27"/>
                <a:gd name="T4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1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9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7" y="9"/>
                    <a:pt x="26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3" y="25"/>
                    <a:pt x="21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6"/>
                    <a:pt x="6" y="25"/>
                    <a:pt x="6" y="2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450" name="文本框 1111"/>
          <p:cNvSpPr txBox="1"/>
          <p:nvPr/>
        </p:nvSpPr>
        <p:spPr>
          <a:xfrm>
            <a:off x="4057642" y="2781402"/>
            <a:ext cx="3942081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1050451" name="矩形 471"/>
          <p:cNvSpPr>
            <a:spLocks noChangeArrowheads="1"/>
          </p:cNvSpPr>
          <p:nvPr/>
        </p:nvSpPr>
        <p:spPr bwMode="auto">
          <a:xfrm>
            <a:off x="4690329" y="3659284"/>
            <a:ext cx="28183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1400" dirty="0">
                <a:solidFill>
                  <a:srgbClr val="363B4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🙏🙏🙏🙏🙏🙏🙏🙏🙏🙏</a:t>
            </a:r>
            <a:endParaRPr lang="en-US" altLang="zh-CN" sz="1400" dirty="0">
              <a:solidFill>
                <a:srgbClr val="363B45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53" name="直接连接符 1113"/>
          <p:cNvCxnSpPr>
            <a:cxnSpLocks/>
          </p:cNvCxnSpPr>
          <p:nvPr/>
        </p:nvCxnSpPr>
        <p:spPr>
          <a:xfrm>
            <a:off x="4759634" y="3659283"/>
            <a:ext cx="26797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14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450" grpId="0"/>
      <p:bldP spid="10504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6" name="矩形 3"/>
          <p:cNvSpPr/>
          <p:nvPr/>
        </p:nvSpPr>
        <p:spPr>
          <a:xfrm>
            <a:off x="1423547" y="3605066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37" name="MH_Entry_1"/>
          <p:cNvSpPr/>
          <p:nvPr>
            <p:custDataLst>
              <p:tags r:id="rId1"/>
            </p:custDataLst>
          </p:nvPr>
        </p:nvSpPr>
        <p:spPr>
          <a:xfrm>
            <a:off x="1465722" y="3526271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Studi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Kasus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38" name="矩形 5"/>
          <p:cNvSpPr/>
          <p:nvPr/>
        </p:nvSpPr>
        <p:spPr>
          <a:xfrm>
            <a:off x="2000076" y="3957567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Study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Kasus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39" name="矩形 6"/>
          <p:cNvSpPr/>
          <p:nvPr/>
        </p:nvSpPr>
        <p:spPr>
          <a:xfrm>
            <a:off x="1423547" y="4619010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40" name="MH_Entry_1"/>
          <p:cNvSpPr/>
          <p:nvPr>
            <p:custDataLst>
              <p:tags r:id="rId2"/>
            </p:custDataLst>
          </p:nvPr>
        </p:nvSpPr>
        <p:spPr>
          <a:xfrm>
            <a:off x="1084059" y="457526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ADT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41" name="矩形 8"/>
          <p:cNvSpPr/>
          <p:nvPr/>
        </p:nvSpPr>
        <p:spPr>
          <a:xfrm>
            <a:off x="2000076" y="4971511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42" name="矩形 9"/>
          <p:cNvSpPr/>
          <p:nvPr/>
        </p:nvSpPr>
        <p:spPr>
          <a:xfrm>
            <a:off x="6452747" y="3618513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43" name="MH_Entry_1"/>
          <p:cNvSpPr/>
          <p:nvPr>
            <p:custDataLst>
              <p:tags r:id="rId3"/>
            </p:custDataLst>
          </p:nvPr>
        </p:nvSpPr>
        <p:spPr>
          <a:xfrm>
            <a:off x="6326581" y="3562446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Program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44" name="矩形 11"/>
          <p:cNvSpPr/>
          <p:nvPr/>
        </p:nvSpPr>
        <p:spPr>
          <a:xfrm>
            <a:off x="7029276" y="3971014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45" name="矩形 12"/>
          <p:cNvSpPr/>
          <p:nvPr/>
        </p:nvSpPr>
        <p:spPr>
          <a:xfrm>
            <a:off x="6452747" y="4632457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46" name="MH_Entry_1"/>
          <p:cNvSpPr/>
          <p:nvPr>
            <p:custDataLst>
              <p:tags r:id="rId4"/>
            </p:custDataLst>
          </p:nvPr>
        </p:nvSpPr>
        <p:spPr>
          <a:xfrm>
            <a:off x="6791242" y="458830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Main &amp; Output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47" name="矩形 14"/>
          <p:cNvSpPr/>
          <p:nvPr/>
        </p:nvSpPr>
        <p:spPr>
          <a:xfrm>
            <a:off x="7029276" y="4984958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fungsi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Hasil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didapat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29" name="直接连接符 15"/>
          <p:cNvCxnSpPr>
            <a:cxnSpLocks/>
          </p:cNvCxnSpPr>
          <p:nvPr/>
        </p:nvCxnSpPr>
        <p:spPr>
          <a:xfrm flipH="1">
            <a:off x="1923874" y="4168462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48" name="矩形 16"/>
          <p:cNvSpPr/>
          <p:nvPr/>
        </p:nvSpPr>
        <p:spPr>
          <a:xfrm>
            <a:off x="5538514" y="4132463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30" name="直接连接符 17"/>
          <p:cNvCxnSpPr>
            <a:cxnSpLocks/>
          </p:cNvCxnSpPr>
          <p:nvPr/>
        </p:nvCxnSpPr>
        <p:spPr>
          <a:xfrm flipH="1">
            <a:off x="1923874" y="5182208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49" name="矩形 18"/>
          <p:cNvSpPr/>
          <p:nvPr/>
        </p:nvSpPr>
        <p:spPr>
          <a:xfrm>
            <a:off x="5538514" y="5146209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31" name="直接连接符 19"/>
          <p:cNvCxnSpPr>
            <a:cxnSpLocks/>
          </p:cNvCxnSpPr>
          <p:nvPr/>
        </p:nvCxnSpPr>
        <p:spPr>
          <a:xfrm flipH="1">
            <a:off x="6953074" y="4184778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50" name="矩形 20"/>
          <p:cNvSpPr/>
          <p:nvPr/>
        </p:nvSpPr>
        <p:spPr>
          <a:xfrm>
            <a:off x="10567714" y="4148779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32" name="直接连接符 21"/>
          <p:cNvCxnSpPr>
            <a:cxnSpLocks/>
          </p:cNvCxnSpPr>
          <p:nvPr/>
        </p:nvCxnSpPr>
        <p:spPr>
          <a:xfrm flipH="1">
            <a:off x="6953074" y="5194514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51" name="矩形 22"/>
          <p:cNvSpPr/>
          <p:nvPr/>
        </p:nvSpPr>
        <p:spPr>
          <a:xfrm>
            <a:off x="10567714" y="5158515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33" name="直接连接符 23"/>
          <p:cNvCxnSpPr>
            <a:cxnSpLocks/>
          </p:cNvCxnSpPr>
          <p:nvPr/>
        </p:nvCxnSpPr>
        <p:spPr>
          <a:xfrm>
            <a:off x="3449126" y="1923271"/>
            <a:ext cx="542687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52" name="文本框 24"/>
          <p:cNvSpPr txBox="1"/>
          <p:nvPr/>
        </p:nvSpPr>
        <p:spPr>
          <a:xfrm>
            <a:off x="4047704" y="1301814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53" name="文本框 25"/>
          <p:cNvSpPr txBox="1"/>
          <p:nvPr/>
        </p:nvSpPr>
        <p:spPr>
          <a:xfrm>
            <a:off x="4522980" y="1301814"/>
            <a:ext cx="500381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54" name="文本框 26"/>
          <p:cNvSpPr txBox="1"/>
          <p:nvPr/>
        </p:nvSpPr>
        <p:spPr>
          <a:xfrm>
            <a:off x="5040129" y="1301814"/>
            <a:ext cx="513081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55" name="文本框 27"/>
          <p:cNvSpPr txBox="1"/>
          <p:nvPr/>
        </p:nvSpPr>
        <p:spPr>
          <a:xfrm>
            <a:off x="5620465" y="130181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56" name="文本框 28"/>
          <p:cNvSpPr txBox="1"/>
          <p:nvPr/>
        </p:nvSpPr>
        <p:spPr>
          <a:xfrm>
            <a:off x="6124020" y="130181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57" name="文本框 29"/>
          <p:cNvSpPr txBox="1"/>
          <p:nvPr/>
        </p:nvSpPr>
        <p:spPr>
          <a:xfrm>
            <a:off x="6595128" y="1301814"/>
            <a:ext cx="513081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58" name="文本框 30"/>
          <p:cNvSpPr txBox="1"/>
          <p:nvPr/>
        </p:nvSpPr>
        <p:spPr>
          <a:xfrm>
            <a:off x="7146193" y="130181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59" name="文本框 31"/>
          <p:cNvSpPr txBox="1"/>
          <p:nvPr/>
        </p:nvSpPr>
        <p:spPr>
          <a:xfrm>
            <a:off x="7696858" y="130181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" name="组合 32"/>
          <p:cNvGrpSpPr/>
          <p:nvPr/>
        </p:nvGrpSpPr>
        <p:grpSpPr>
          <a:xfrm>
            <a:off x="8422206" y="1301814"/>
            <a:ext cx="2104752" cy="688784"/>
            <a:chOff x="9413875" y="2919413"/>
            <a:chExt cx="2784475" cy="911225"/>
          </a:xfrm>
        </p:grpSpPr>
        <p:sp>
          <p:nvSpPr>
            <p:cNvPr id="1049460" name="Freeform 904"/>
            <p:cNvSpPr/>
            <p:nvPr/>
          </p:nvSpPr>
          <p:spPr bwMode="auto">
            <a:xfrm>
              <a:off x="11282363" y="2919413"/>
              <a:ext cx="549275" cy="895350"/>
            </a:xfrm>
            <a:custGeom>
              <a:avLst/>
              <a:gdLst>
                <a:gd name="T0" fmla="*/ 23 w 346"/>
                <a:gd name="T1" fmla="*/ 0 h 564"/>
                <a:gd name="T2" fmla="*/ 0 w 346"/>
                <a:gd name="T3" fmla="*/ 0 h 564"/>
                <a:gd name="T4" fmla="*/ 0 w 346"/>
                <a:gd name="T5" fmla="*/ 564 h 564"/>
                <a:gd name="T6" fmla="*/ 27 w 346"/>
                <a:gd name="T7" fmla="*/ 564 h 564"/>
                <a:gd name="T8" fmla="*/ 346 w 346"/>
                <a:gd name="T9" fmla="*/ 410 h 564"/>
                <a:gd name="T10" fmla="*/ 346 w 346"/>
                <a:gd name="T11" fmla="*/ 155 h 564"/>
                <a:gd name="T12" fmla="*/ 23 w 346"/>
                <a:gd name="T13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564">
                  <a:moveTo>
                    <a:pt x="23" y="0"/>
                  </a:moveTo>
                  <a:lnTo>
                    <a:pt x="0" y="0"/>
                  </a:lnTo>
                  <a:lnTo>
                    <a:pt x="0" y="564"/>
                  </a:lnTo>
                  <a:lnTo>
                    <a:pt x="27" y="564"/>
                  </a:lnTo>
                  <a:lnTo>
                    <a:pt x="346" y="410"/>
                  </a:lnTo>
                  <a:lnTo>
                    <a:pt x="346" y="15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61" name="Freeform 905"/>
            <p:cNvSpPr/>
            <p:nvPr/>
          </p:nvSpPr>
          <p:spPr bwMode="auto">
            <a:xfrm>
              <a:off x="11831638" y="3165475"/>
              <a:ext cx="366712" cy="404813"/>
            </a:xfrm>
            <a:custGeom>
              <a:avLst/>
              <a:gdLst>
                <a:gd name="T0" fmla="*/ 46 w 51"/>
                <a:gd name="T1" fmla="*/ 22 h 56"/>
                <a:gd name="T2" fmla="*/ 0 w 51"/>
                <a:gd name="T3" fmla="*/ 0 h 56"/>
                <a:gd name="T4" fmla="*/ 0 w 51"/>
                <a:gd name="T5" fmla="*/ 56 h 56"/>
                <a:gd name="T6" fmla="*/ 46 w 51"/>
                <a:gd name="T7" fmla="*/ 34 h 56"/>
                <a:gd name="T8" fmla="*/ 46 w 51"/>
                <a:gd name="T9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6">
                  <a:moveTo>
                    <a:pt x="46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51" y="31"/>
                    <a:pt x="51" y="24"/>
                    <a:pt x="46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62" name="Freeform 906"/>
            <p:cNvSpPr/>
            <p:nvPr/>
          </p:nvSpPr>
          <p:spPr bwMode="auto">
            <a:xfrm>
              <a:off x="11282363" y="3411538"/>
              <a:ext cx="549275" cy="403225"/>
            </a:xfrm>
            <a:custGeom>
              <a:avLst/>
              <a:gdLst>
                <a:gd name="T0" fmla="*/ 0 w 346"/>
                <a:gd name="T1" fmla="*/ 195 h 254"/>
                <a:gd name="T2" fmla="*/ 0 w 346"/>
                <a:gd name="T3" fmla="*/ 254 h 254"/>
                <a:gd name="T4" fmla="*/ 27 w 346"/>
                <a:gd name="T5" fmla="*/ 254 h 254"/>
                <a:gd name="T6" fmla="*/ 346 w 346"/>
                <a:gd name="T7" fmla="*/ 100 h 254"/>
                <a:gd name="T8" fmla="*/ 346 w 346"/>
                <a:gd name="T9" fmla="*/ 0 h 254"/>
                <a:gd name="T10" fmla="*/ 14 w 346"/>
                <a:gd name="T11" fmla="*/ 86 h 254"/>
                <a:gd name="T12" fmla="*/ 0 w 346"/>
                <a:gd name="T13" fmla="*/ 19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54">
                  <a:moveTo>
                    <a:pt x="0" y="195"/>
                  </a:moveTo>
                  <a:lnTo>
                    <a:pt x="0" y="254"/>
                  </a:lnTo>
                  <a:lnTo>
                    <a:pt x="27" y="254"/>
                  </a:lnTo>
                  <a:lnTo>
                    <a:pt x="346" y="100"/>
                  </a:lnTo>
                  <a:lnTo>
                    <a:pt x="346" y="0"/>
                  </a:lnTo>
                  <a:lnTo>
                    <a:pt x="14" y="86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63" name="Freeform 907"/>
            <p:cNvSpPr/>
            <p:nvPr/>
          </p:nvSpPr>
          <p:spPr bwMode="auto">
            <a:xfrm>
              <a:off x="10279063" y="3057525"/>
              <a:ext cx="1025525" cy="765175"/>
            </a:xfrm>
            <a:custGeom>
              <a:avLst/>
              <a:gdLst>
                <a:gd name="T0" fmla="*/ 5 w 646"/>
                <a:gd name="T1" fmla="*/ 482 h 482"/>
                <a:gd name="T2" fmla="*/ 646 w 646"/>
                <a:gd name="T3" fmla="*/ 477 h 482"/>
                <a:gd name="T4" fmla="*/ 646 w 646"/>
                <a:gd name="T5" fmla="*/ 0 h 482"/>
                <a:gd name="T6" fmla="*/ 0 w 646"/>
                <a:gd name="T7" fmla="*/ 9 h 482"/>
                <a:gd name="T8" fmla="*/ 5 w 646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482">
                  <a:moveTo>
                    <a:pt x="5" y="482"/>
                  </a:moveTo>
                  <a:lnTo>
                    <a:pt x="646" y="477"/>
                  </a:lnTo>
                  <a:lnTo>
                    <a:pt x="646" y="0"/>
                  </a:lnTo>
                  <a:lnTo>
                    <a:pt x="0" y="9"/>
                  </a:lnTo>
                  <a:lnTo>
                    <a:pt x="5" y="482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64" name="Freeform 908"/>
            <p:cNvSpPr/>
            <p:nvPr/>
          </p:nvSpPr>
          <p:spPr bwMode="auto">
            <a:xfrm>
              <a:off x="10279063" y="2919413"/>
              <a:ext cx="1025525" cy="203200"/>
            </a:xfrm>
            <a:custGeom>
              <a:avLst/>
              <a:gdLst>
                <a:gd name="T0" fmla="*/ 0 w 646"/>
                <a:gd name="T1" fmla="*/ 128 h 128"/>
                <a:gd name="T2" fmla="*/ 646 w 646"/>
                <a:gd name="T3" fmla="*/ 123 h 128"/>
                <a:gd name="T4" fmla="*/ 646 w 646"/>
                <a:gd name="T5" fmla="*/ 0 h 128"/>
                <a:gd name="T6" fmla="*/ 0 w 646"/>
                <a:gd name="T7" fmla="*/ 5 h 128"/>
                <a:gd name="T8" fmla="*/ 0 w 64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128">
                  <a:moveTo>
                    <a:pt x="0" y="128"/>
                  </a:moveTo>
                  <a:lnTo>
                    <a:pt x="646" y="123"/>
                  </a:lnTo>
                  <a:lnTo>
                    <a:pt x="646" y="0"/>
                  </a:lnTo>
                  <a:lnTo>
                    <a:pt x="0" y="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65" name="Freeform 909"/>
            <p:cNvSpPr/>
            <p:nvPr/>
          </p:nvSpPr>
          <p:spPr bwMode="auto">
            <a:xfrm>
              <a:off x="10279063" y="3548063"/>
              <a:ext cx="1025525" cy="274638"/>
            </a:xfrm>
            <a:custGeom>
              <a:avLst/>
              <a:gdLst>
                <a:gd name="T0" fmla="*/ 5 w 646"/>
                <a:gd name="T1" fmla="*/ 173 h 173"/>
                <a:gd name="T2" fmla="*/ 646 w 646"/>
                <a:gd name="T3" fmla="*/ 168 h 173"/>
                <a:gd name="T4" fmla="*/ 646 w 646"/>
                <a:gd name="T5" fmla="*/ 0 h 173"/>
                <a:gd name="T6" fmla="*/ 0 w 646"/>
                <a:gd name="T7" fmla="*/ 5 h 173"/>
                <a:gd name="T8" fmla="*/ 5 w 64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173">
                  <a:moveTo>
                    <a:pt x="5" y="173"/>
                  </a:moveTo>
                  <a:lnTo>
                    <a:pt x="646" y="168"/>
                  </a:lnTo>
                  <a:lnTo>
                    <a:pt x="646" y="0"/>
                  </a:lnTo>
                  <a:lnTo>
                    <a:pt x="0" y="5"/>
                  </a:lnTo>
                  <a:lnTo>
                    <a:pt x="5" y="173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66" name="Freeform 910"/>
            <p:cNvSpPr/>
            <p:nvPr/>
          </p:nvSpPr>
          <p:spPr bwMode="auto">
            <a:xfrm>
              <a:off x="9413875" y="2927350"/>
              <a:ext cx="525462" cy="903288"/>
            </a:xfrm>
            <a:custGeom>
              <a:avLst/>
              <a:gdLst>
                <a:gd name="T0" fmla="*/ 64 w 73"/>
                <a:gd name="T1" fmla="*/ 125 h 125"/>
                <a:gd name="T2" fmla="*/ 9 w 73"/>
                <a:gd name="T3" fmla="*/ 124 h 125"/>
                <a:gd name="T4" fmla="*/ 1 w 73"/>
                <a:gd name="T5" fmla="*/ 115 h 125"/>
                <a:gd name="T6" fmla="*/ 0 w 73"/>
                <a:gd name="T7" fmla="*/ 9 h 125"/>
                <a:gd name="T8" fmla="*/ 9 w 73"/>
                <a:gd name="T9" fmla="*/ 0 h 125"/>
                <a:gd name="T10" fmla="*/ 64 w 73"/>
                <a:gd name="T11" fmla="*/ 0 h 125"/>
                <a:gd name="T12" fmla="*/ 73 w 73"/>
                <a:gd name="T13" fmla="*/ 9 h 125"/>
                <a:gd name="T14" fmla="*/ 73 w 73"/>
                <a:gd name="T15" fmla="*/ 116 h 125"/>
                <a:gd name="T16" fmla="*/ 64 w 73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25">
                  <a:moveTo>
                    <a:pt x="64" y="125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4" y="124"/>
                    <a:pt x="1" y="120"/>
                    <a:pt x="1" y="1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3" y="121"/>
                    <a:pt x="69" y="125"/>
                    <a:pt x="64" y="12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67" name="Freeform 911"/>
            <p:cNvSpPr/>
            <p:nvPr/>
          </p:nvSpPr>
          <p:spPr bwMode="auto">
            <a:xfrm>
              <a:off x="9817100" y="2927350"/>
              <a:ext cx="498475" cy="903288"/>
            </a:xfrm>
            <a:custGeom>
              <a:avLst/>
              <a:gdLst>
                <a:gd name="T0" fmla="*/ 0 w 314"/>
                <a:gd name="T1" fmla="*/ 569 h 569"/>
                <a:gd name="T2" fmla="*/ 314 w 314"/>
                <a:gd name="T3" fmla="*/ 564 h 569"/>
                <a:gd name="T4" fmla="*/ 314 w 314"/>
                <a:gd name="T5" fmla="*/ 0 h 569"/>
                <a:gd name="T6" fmla="*/ 0 w 314"/>
                <a:gd name="T7" fmla="*/ 0 h 569"/>
                <a:gd name="T8" fmla="*/ 0 w 314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69">
                  <a:moveTo>
                    <a:pt x="0" y="569"/>
                  </a:moveTo>
                  <a:lnTo>
                    <a:pt x="314" y="564"/>
                  </a:lnTo>
                  <a:lnTo>
                    <a:pt x="314" y="0"/>
                  </a:lnTo>
                  <a:lnTo>
                    <a:pt x="0" y="0"/>
                  </a:lnTo>
                  <a:lnTo>
                    <a:pt x="0" y="569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68" name="Rectangle 912"/>
            <p:cNvSpPr>
              <a:spLocks noChangeArrowheads="1"/>
            </p:cNvSpPr>
            <p:nvPr/>
          </p:nvSpPr>
          <p:spPr bwMode="auto">
            <a:xfrm>
              <a:off x="9817100" y="3540125"/>
              <a:ext cx="498475" cy="290513"/>
            </a:xfrm>
            <a:prstGeom prst="rect">
              <a:avLst/>
            </a:pr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组合 42"/>
          <p:cNvGrpSpPr/>
          <p:nvPr/>
        </p:nvGrpSpPr>
        <p:grpSpPr>
          <a:xfrm flipH="1">
            <a:off x="1770149" y="1301814"/>
            <a:ext cx="2104752" cy="688784"/>
            <a:chOff x="9413875" y="2919413"/>
            <a:chExt cx="2784475" cy="911225"/>
          </a:xfrm>
        </p:grpSpPr>
        <p:sp>
          <p:nvSpPr>
            <p:cNvPr id="1049469" name="Freeform 904"/>
            <p:cNvSpPr/>
            <p:nvPr/>
          </p:nvSpPr>
          <p:spPr bwMode="auto">
            <a:xfrm>
              <a:off x="11282363" y="2919413"/>
              <a:ext cx="549275" cy="895350"/>
            </a:xfrm>
            <a:custGeom>
              <a:avLst/>
              <a:gdLst>
                <a:gd name="T0" fmla="*/ 23 w 346"/>
                <a:gd name="T1" fmla="*/ 0 h 564"/>
                <a:gd name="T2" fmla="*/ 0 w 346"/>
                <a:gd name="T3" fmla="*/ 0 h 564"/>
                <a:gd name="T4" fmla="*/ 0 w 346"/>
                <a:gd name="T5" fmla="*/ 564 h 564"/>
                <a:gd name="T6" fmla="*/ 27 w 346"/>
                <a:gd name="T7" fmla="*/ 564 h 564"/>
                <a:gd name="T8" fmla="*/ 346 w 346"/>
                <a:gd name="T9" fmla="*/ 410 h 564"/>
                <a:gd name="T10" fmla="*/ 346 w 346"/>
                <a:gd name="T11" fmla="*/ 155 h 564"/>
                <a:gd name="T12" fmla="*/ 23 w 346"/>
                <a:gd name="T13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564">
                  <a:moveTo>
                    <a:pt x="23" y="0"/>
                  </a:moveTo>
                  <a:lnTo>
                    <a:pt x="0" y="0"/>
                  </a:lnTo>
                  <a:lnTo>
                    <a:pt x="0" y="564"/>
                  </a:lnTo>
                  <a:lnTo>
                    <a:pt x="27" y="564"/>
                  </a:lnTo>
                  <a:lnTo>
                    <a:pt x="346" y="410"/>
                  </a:lnTo>
                  <a:lnTo>
                    <a:pt x="346" y="15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70" name="Freeform 905"/>
            <p:cNvSpPr/>
            <p:nvPr/>
          </p:nvSpPr>
          <p:spPr bwMode="auto">
            <a:xfrm>
              <a:off x="11831638" y="3165475"/>
              <a:ext cx="366712" cy="404813"/>
            </a:xfrm>
            <a:custGeom>
              <a:avLst/>
              <a:gdLst>
                <a:gd name="T0" fmla="*/ 46 w 51"/>
                <a:gd name="T1" fmla="*/ 22 h 56"/>
                <a:gd name="T2" fmla="*/ 0 w 51"/>
                <a:gd name="T3" fmla="*/ 0 h 56"/>
                <a:gd name="T4" fmla="*/ 0 w 51"/>
                <a:gd name="T5" fmla="*/ 56 h 56"/>
                <a:gd name="T6" fmla="*/ 46 w 51"/>
                <a:gd name="T7" fmla="*/ 34 h 56"/>
                <a:gd name="T8" fmla="*/ 46 w 51"/>
                <a:gd name="T9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6">
                  <a:moveTo>
                    <a:pt x="46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51" y="31"/>
                    <a:pt x="51" y="24"/>
                    <a:pt x="46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71" name="Freeform 906"/>
            <p:cNvSpPr/>
            <p:nvPr/>
          </p:nvSpPr>
          <p:spPr bwMode="auto">
            <a:xfrm>
              <a:off x="11282363" y="3411538"/>
              <a:ext cx="549275" cy="403225"/>
            </a:xfrm>
            <a:custGeom>
              <a:avLst/>
              <a:gdLst>
                <a:gd name="T0" fmla="*/ 0 w 346"/>
                <a:gd name="T1" fmla="*/ 195 h 254"/>
                <a:gd name="T2" fmla="*/ 0 w 346"/>
                <a:gd name="T3" fmla="*/ 254 h 254"/>
                <a:gd name="T4" fmla="*/ 27 w 346"/>
                <a:gd name="T5" fmla="*/ 254 h 254"/>
                <a:gd name="T6" fmla="*/ 346 w 346"/>
                <a:gd name="T7" fmla="*/ 100 h 254"/>
                <a:gd name="T8" fmla="*/ 346 w 346"/>
                <a:gd name="T9" fmla="*/ 0 h 254"/>
                <a:gd name="T10" fmla="*/ 14 w 346"/>
                <a:gd name="T11" fmla="*/ 86 h 254"/>
                <a:gd name="T12" fmla="*/ 0 w 346"/>
                <a:gd name="T13" fmla="*/ 19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54">
                  <a:moveTo>
                    <a:pt x="0" y="195"/>
                  </a:moveTo>
                  <a:lnTo>
                    <a:pt x="0" y="254"/>
                  </a:lnTo>
                  <a:lnTo>
                    <a:pt x="27" y="254"/>
                  </a:lnTo>
                  <a:lnTo>
                    <a:pt x="346" y="100"/>
                  </a:lnTo>
                  <a:lnTo>
                    <a:pt x="346" y="0"/>
                  </a:lnTo>
                  <a:lnTo>
                    <a:pt x="14" y="86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72" name="Freeform 907"/>
            <p:cNvSpPr/>
            <p:nvPr/>
          </p:nvSpPr>
          <p:spPr bwMode="auto">
            <a:xfrm>
              <a:off x="10279063" y="3057525"/>
              <a:ext cx="1025525" cy="765175"/>
            </a:xfrm>
            <a:custGeom>
              <a:avLst/>
              <a:gdLst>
                <a:gd name="T0" fmla="*/ 5 w 646"/>
                <a:gd name="T1" fmla="*/ 482 h 482"/>
                <a:gd name="T2" fmla="*/ 646 w 646"/>
                <a:gd name="T3" fmla="*/ 477 h 482"/>
                <a:gd name="T4" fmla="*/ 646 w 646"/>
                <a:gd name="T5" fmla="*/ 0 h 482"/>
                <a:gd name="T6" fmla="*/ 0 w 646"/>
                <a:gd name="T7" fmla="*/ 9 h 482"/>
                <a:gd name="T8" fmla="*/ 5 w 646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482">
                  <a:moveTo>
                    <a:pt x="5" y="482"/>
                  </a:moveTo>
                  <a:lnTo>
                    <a:pt x="646" y="477"/>
                  </a:lnTo>
                  <a:lnTo>
                    <a:pt x="646" y="0"/>
                  </a:lnTo>
                  <a:lnTo>
                    <a:pt x="0" y="9"/>
                  </a:lnTo>
                  <a:lnTo>
                    <a:pt x="5" y="482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73" name="Freeform 908"/>
            <p:cNvSpPr/>
            <p:nvPr/>
          </p:nvSpPr>
          <p:spPr bwMode="auto">
            <a:xfrm>
              <a:off x="10279063" y="2919413"/>
              <a:ext cx="1025525" cy="203200"/>
            </a:xfrm>
            <a:custGeom>
              <a:avLst/>
              <a:gdLst>
                <a:gd name="T0" fmla="*/ 0 w 646"/>
                <a:gd name="T1" fmla="*/ 128 h 128"/>
                <a:gd name="T2" fmla="*/ 646 w 646"/>
                <a:gd name="T3" fmla="*/ 123 h 128"/>
                <a:gd name="T4" fmla="*/ 646 w 646"/>
                <a:gd name="T5" fmla="*/ 0 h 128"/>
                <a:gd name="T6" fmla="*/ 0 w 646"/>
                <a:gd name="T7" fmla="*/ 5 h 128"/>
                <a:gd name="T8" fmla="*/ 0 w 64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128">
                  <a:moveTo>
                    <a:pt x="0" y="128"/>
                  </a:moveTo>
                  <a:lnTo>
                    <a:pt x="646" y="123"/>
                  </a:lnTo>
                  <a:lnTo>
                    <a:pt x="646" y="0"/>
                  </a:lnTo>
                  <a:lnTo>
                    <a:pt x="0" y="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74" name="Freeform 909"/>
            <p:cNvSpPr/>
            <p:nvPr/>
          </p:nvSpPr>
          <p:spPr bwMode="auto">
            <a:xfrm>
              <a:off x="10279063" y="3548063"/>
              <a:ext cx="1025525" cy="274638"/>
            </a:xfrm>
            <a:custGeom>
              <a:avLst/>
              <a:gdLst>
                <a:gd name="T0" fmla="*/ 5 w 646"/>
                <a:gd name="T1" fmla="*/ 173 h 173"/>
                <a:gd name="T2" fmla="*/ 646 w 646"/>
                <a:gd name="T3" fmla="*/ 168 h 173"/>
                <a:gd name="T4" fmla="*/ 646 w 646"/>
                <a:gd name="T5" fmla="*/ 0 h 173"/>
                <a:gd name="T6" fmla="*/ 0 w 646"/>
                <a:gd name="T7" fmla="*/ 5 h 173"/>
                <a:gd name="T8" fmla="*/ 5 w 64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173">
                  <a:moveTo>
                    <a:pt x="5" y="173"/>
                  </a:moveTo>
                  <a:lnTo>
                    <a:pt x="646" y="168"/>
                  </a:lnTo>
                  <a:lnTo>
                    <a:pt x="646" y="0"/>
                  </a:lnTo>
                  <a:lnTo>
                    <a:pt x="0" y="5"/>
                  </a:lnTo>
                  <a:lnTo>
                    <a:pt x="5" y="173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75" name="Freeform 910"/>
            <p:cNvSpPr/>
            <p:nvPr/>
          </p:nvSpPr>
          <p:spPr bwMode="auto">
            <a:xfrm>
              <a:off x="9413875" y="2927350"/>
              <a:ext cx="525462" cy="903288"/>
            </a:xfrm>
            <a:custGeom>
              <a:avLst/>
              <a:gdLst>
                <a:gd name="T0" fmla="*/ 64 w 73"/>
                <a:gd name="T1" fmla="*/ 125 h 125"/>
                <a:gd name="T2" fmla="*/ 9 w 73"/>
                <a:gd name="T3" fmla="*/ 124 h 125"/>
                <a:gd name="T4" fmla="*/ 1 w 73"/>
                <a:gd name="T5" fmla="*/ 115 h 125"/>
                <a:gd name="T6" fmla="*/ 0 w 73"/>
                <a:gd name="T7" fmla="*/ 9 h 125"/>
                <a:gd name="T8" fmla="*/ 9 w 73"/>
                <a:gd name="T9" fmla="*/ 0 h 125"/>
                <a:gd name="T10" fmla="*/ 64 w 73"/>
                <a:gd name="T11" fmla="*/ 0 h 125"/>
                <a:gd name="T12" fmla="*/ 73 w 73"/>
                <a:gd name="T13" fmla="*/ 9 h 125"/>
                <a:gd name="T14" fmla="*/ 73 w 73"/>
                <a:gd name="T15" fmla="*/ 116 h 125"/>
                <a:gd name="T16" fmla="*/ 64 w 73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25">
                  <a:moveTo>
                    <a:pt x="64" y="125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4" y="124"/>
                    <a:pt x="1" y="120"/>
                    <a:pt x="1" y="1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3" y="121"/>
                    <a:pt x="69" y="125"/>
                    <a:pt x="64" y="12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76" name="Freeform 911"/>
            <p:cNvSpPr/>
            <p:nvPr/>
          </p:nvSpPr>
          <p:spPr bwMode="auto">
            <a:xfrm>
              <a:off x="9817100" y="2927350"/>
              <a:ext cx="498475" cy="903288"/>
            </a:xfrm>
            <a:custGeom>
              <a:avLst/>
              <a:gdLst>
                <a:gd name="T0" fmla="*/ 0 w 314"/>
                <a:gd name="T1" fmla="*/ 569 h 569"/>
                <a:gd name="T2" fmla="*/ 314 w 314"/>
                <a:gd name="T3" fmla="*/ 564 h 569"/>
                <a:gd name="T4" fmla="*/ 314 w 314"/>
                <a:gd name="T5" fmla="*/ 0 h 569"/>
                <a:gd name="T6" fmla="*/ 0 w 314"/>
                <a:gd name="T7" fmla="*/ 0 h 569"/>
                <a:gd name="T8" fmla="*/ 0 w 314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69">
                  <a:moveTo>
                    <a:pt x="0" y="569"/>
                  </a:moveTo>
                  <a:lnTo>
                    <a:pt x="314" y="564"/>
                  </a:lnTo>
                  <a:lnTo>
                    <a:pt x="314" y="0"/>
                  </a:lnTo>
                  <a:lnTo>
                    <a:pt x="0" y="0"/>
                  </a:lnTo>
                  <a:lnTo>
                    <a:pt x="0" y="569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77" name="Rectangle 912"/>
            <p:cNvSpPr>
              <a:spLocks noChangeArrowheads="1"/>
            </p:cNvSpPr>
            <p:nvPr/>
          </p:nvSpPr>
          <p:spPr bwMode="auto">
            <a:xfrm>
              <a:off x="9817100" y="3540125"/>
              <a:ext cx="498475" cy="290513"/>
            </a:xfrm>
            <a:prstGeom prst="rect">
              <a:avLst/>
            </a:pr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478" name="Freeform 913"/>
          <p:cNvSpPr/>
          <p:nvPr/>
        </p:nvSpPr>
        <p:spPr bwMode="auto">
          <a:xfrm>
            <a:off x="529503" y="2277470"/>
            <a:ext cx="223837" cy="231775"/>
          </a:xfrm>
          <a:custGeom>
            <a:avLst/>
            <a:gdLst>
              <a:gd name="T0" fmla="*/ 12 w 31"/>
              <a:gd name="T1" fmla="*/ 10 h 32"/>
              <a:gd name="T2" fmla="*/ 14 w 31"/>
              <a:gd name="T3" fmla="*/ 3 h 32"/>
              <a:gd name="T4" fmla="*/ 18 w 31"/>
              <a:gd name="T5" fmla="*/ 3 h 32"/>
              <a:gd name="T6" fmla="*/ 20 w 31"/>
              <a:gd name="T7" fmla="*/ 10 h 32"/>
              <a:gd name="T8" fmla="*/ 22 w 31"/>
              <a:gd name="T9" fmla="*/ 12 h 32"/>
              <a:gd name="T10" fmla="*/ 29 w 31"/>
              <a:gd name="T11" fmla="*/ 14 h 32"/>
              <a:gd name="T12" fmla="*/ 29 w 31"/>
              <a:gd name="T13" fmla="*/ 18 h 32"/>
              <a:gd name="T14" fmla="*/ 22 w 31"/>
              <a:gd name="T15" fmla="*/ 20 h 32"/>
              <a:gd name="T16" fmla="*/ 20 w 31"/>
              <a:gd name="T17" fmla="*/ 22 h 32"/>
              <a:gd name="T18" fmla="*/ 18 w 31"/>
              <a:gd name="T19" fmla="*/ 29 h 32"/>
              <a:gd name="T20" fmla="*/ 14 w 31"/>
              <a:gd name="T21" fmla="*/ 29 h 32"/>
              <a:gd name="T22" fmla="*/ 12 w 31"/>
              <a:gd name="T23" fmla="*/ 22 h 32"/>
              <a:gd name="T24" fmla="*/ 10 w 31"/>
              <a:gd name="T25" fmla="*/ 20 h 32"/>
              <a:gd name="T26" fmla="*/ 2 w 31"/>
              <a:gd name="T27" fmla="*/ 18 h 32"/>
              <a:gd name="T28" fmla="*/ 2 w 31"/>
              <a:gd name="T29" fmla="*/ 14 h 32"/>
              <a:gd name="T30" fmla="*/ 10 w 31"/>
              <a:gd name="T31" fmla="*/ 12 h 32"/>
              <a:gd name="T32" fmla="*/ 12 w 31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2">
                <a:moveTo>
                  <a:pt x="12" y="10"/>
                </a:moveTo>
                <a:cubicBezTo>
                  <a:pt x="14" y="3"/>
                  <a:pt x="14" y="3"/>
                  <a:pt x="14" y="3"/>
                </a:cubicBezTo>
                <a:cubicBezTo>
                  <a:pt x="14" y="0"/>
                  <a:pt x="17" y="0"/>
                  <a:pt x="18" y="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1" y="12"/>
                  <a:pt x="22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8"/>
                  <a:pt x="29" y="18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2"/>
                  <a:pt x="14" y="32"/>
                  <a:pt x="14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4"/>
                  <a:pt x="2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79" name="Freeform 914"/>
          <p:cNvSpPr/>
          <p:nvPr/>
        </p:nvSpPr>
        <p:spPr bwMode="auto">
          <a:xfrm>
            <a:off x="9714778" y="3003461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80" name="Freeform 915"/>
          <p:cNvSpPr/>
          <p:nvPr/>
        </p:nvSpPr>
        <p:spPr bwMode="auto">
          <a:xfrm>
            <a:off x="699365" y="581333"/>
            <a:ext cx="107950" cy="115888"/>
          </a:xfrm>
          <a:custGeom>
            <a:avLst/>
            <a:gdLst>
              <a:gd name="T0" fmla="*/ 5 w 15"/>
              <a:gd name="T1" fmla="*/ 5 h 16"/>
              <a:gd name="T2" fmla="*/ 6 w 15"/>
              <a:gd name="T3" fmla="*/ 1 h 16"/>
              <a:gd name="T4" fmla="*/ 8 w 15"/>
              <a:gd name="T5" fmla="*/ 1 h 16"/>
              <a:gd name="T6" fmla="*/ 9 w 15"/>
              <a:gd name="T7" fmla="*/ 5 h 16"/>
              <a:gd name="T8" fmla="*/ 10 w 15"/>
              <a:gd name="T9" fmla="*/ 6 h 16"/>
              <a:gd name="T10" fmla="*/ 14 w 15"/>
              <a:gd name="T11" fmla="*/ 7 h 16"/>
              <a:gd name="T12" fmla="*/ 14 w 15"/>
              <a:gd name="T13" fmla="*/ 9 h 16"/>
              <a:gd name="T14" fmla="*/ 10 w 15"/>
              <a:gd name="T15" fmla="*/ 10 h 16"/>
              <a:gd name="T16" fmla="*/ 9 w 15"/>
              <a:gd name="T17" fmla="*/ 11 h 16"/>
              <a:gd name="T18" fmla="*/ 8 w 15"/>
              <a:gd name="T19" fmla="*/ 15 h 16"/>
              <a:gd name="T20" fmla="*/ 6 w 15"/>
              <a:gd name="T21" fmla="*/ 15 h 16"/>
              <a:gd name="T22" fmla="*/ 5 w 15"/>
              <a:gd name="T23" fmla="*/ 11 h 16"/>
              <a:gd name="T24" fmla="*/ 5 w 15"/>
              <a:gd name="T25" fmla="*/ 10 h 16"/>
              <a:gd name="T26" fmla="*/ 1 w 15"/>
              <a:gd name="T27" fmla="*/ 9 h 16"/>
              <a:gd name="T28" fmla="*/ 1 w 15"/>
              <a:gd name="T29" fmla="*/ 7 h 16"/>
              <a:gd name="T30" fmla="*/ 5 w 15"/>
              <a:gd name="T31" fmla="*/ 6 h 16"/>
              <a:gd name="T32" fmla="*/ 5 w 15"/>
              <a:gd name="T3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16">
                <a:moveTo>
                  <a:pt x="5" y="5"/>
                </a:move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8" y="1"/>
                </a:cubicBezTo>
                <a:cubicBezTo>
                  <a:pt x="9" y="5"/>
                  <a:pt x="9" y="5"/>
                  <a:pt x="9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5" y="7"/>
                  <a:pt x="15" y="9"/>
                  <a:pt x="14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1"/>
                  <a:pt x="9" y="11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7" y="16"/>
                  <a:pt x="6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7"/>
                  <a:pt x="1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5"/>
                </a:cubicBezTo>
                <a:close/>
              </a:path>
            </a:pathLst>
          </a:custGeom>
          <a:solidFill>
            <a:srgbClr val="E161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81" name="Freeform 916"/>
          <p:cNvSpPr/>
          <p:nvPr/>
        </p:nvSpPr>
        <p:spPr bwMode="auto">
          <a:xfrm>
            <a:off x="11316565" y="379323"/>
            <a:ext cx="188912" cy="195263"/>
          </a:xfrm>
          <a:custGeom>
            <a:avLst/>
            <a:gdLst>
              <a:gd name="T0" fmla="*/ 9 w 26"/>
              <a:gd name="T1" fmla="*/ 9 h 27"/>
              <a:gd name="T2" fmla="*/ 11 w 26"/>
              <a:gd name="T3" fmla="*/ 2 h 27"/>
              <a:gd name="T4" fmla="*/ 15 w 26"/>
              <a:gd name="T5" fmla="*/ 2 h 27"/>
              <a:gd name="T6" fmla="*/ 17 w 26"/>
              <a:gd name="T7" fmla="*/ 9 h 27"/>
              <a:gd name="T8" fmla="*/ 18 w 26"/>
              <a:gd name="T9" fmla="*/ 10 h 27"/>
              <a:gd name="T10" fmla="*/ 24 w 26"/>
              <a:gd name="T11" fmla="*/ 12 h 27"/>
              <a:gd name="T12" fmla="*/ 24 w 26"/>
              <a:gd name="T13" fmla="*/ 15 h 27"/>
              <a:gd name="T14" fmla="*/ 18 w 26"/>
              <a:gd name="T15" fmla="*/ 17 h 27"/>
              <a:gd name="T16" fmla="*/ 17 w 26"/>
              <a:gd name="T17" fmla="*/ 18 h 27"/>
              <a:gd name="T18" fmla="*/ 15 w 26"/>
              <a:gd name="T19" fmla="*/ 25 h 27"/>
              <a:gd name="T20" fmla="*/ 11 w 26"/>
              <a:gd name="T21" fmla="*/ 25 h 27"/>
              <a:gd name="T22" fmla="*/ 9 w 26"/>
              <a:gd name="T23" fmla="*/ 18 h 27"/>
              <a:gd name="T24" fmla="*/ 8 w 26"/>
              <a:gd name="T25" fmla="*/ 17 h 27"/>
              <a:gd name="T26" fmla="*/ 2 w 26"/>
              <a:gd name="T27" fmla="*/ 15 h 27"/>
              <a:gd name="T28" fmla="*/ 2 w 26"/>
              <a:gd name="T29" fmla="*/ 12 h 27"/>
              <a:gd name="T30" fmla="*/ 8 w 26"/>
              <a:gd name="T31" fmla="*/ 10 h 27"/>
              <a:gd name="T32" fmla="*/ 9 w 26"/>
              <a:gd name="T33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27">
                <a:moveTo>
                  <a:pt x="9" y="9"/>
                </a:moveTo>
                <a:cubicBezTo>
                  <a:pt x="11" y="2"/>
                  <a:pt x="11" y="2"/>
                  <a:pt x="11" y="2"/>
                </a:cubicBezTo>
                <a:cubicBezTo>
                  <a:pt x="12" y="0"/>
                  <a:pt x="14" y="0"/>
                  <a:pt x="15" y="2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10"/>
                  <a:pt x="18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6" y="12"/>
                  <a:pt x="26" y="15"/>
                  <a:pt x="24" y="15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8"/>
                  <a:pt x="17" y="18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7"/>
                  <a:pt x="12" y="27"/>
                  <a:pt x="11" y="2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7"/>
                  <a:pt x="8" y="17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2"/>
                  <a:pt x="2" y="12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9"/>
                  <a:pt x="9" y="9"/>
                </a:cubicBezTo>
                <a:close/>
              </a:path>
            </a:pathLst>
          </a:custGeom>
          <a:solidFill>
            <a:srgbClr val="4B72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82" name="Freeform 917"/>
          <p:cNvSpPr/>
          <p:nvPr/>
        </p:nvSpPr>
        <p:spPr bwMode="auto">
          <a:xfrm>
            <a:off x="10422803" y="2901861"/>
            <a:ext cx="144462" cy="144463"/>
          </a:xfrm>
          <a:custGeom>
            <a:avLst/>
            <a:gdLst>
              <a:gd name="T0" fmla="*/ 7 w 20"/>
              <a:gd name="T1" fmla="*/ 6 h 20"/>
              <a:gd name="T2" fmla="*/ 9 w 20"/>
              <a:gd name="T3" fmla="*/ 1 h 20"/>
              <a:gd name="T4" fmla="*/ 11 w 20"/>
              <a:gd name="T5" fmla="*/ 1 h 20"/>
              <a:gd name="T6" fmla="*/ 13 w 20"/>
              <a:gd name="T7" fmla="*/ 6 h 20"/>
              <a:gd name="T8" fmla="*/ 14 w 20"/>
              <a:gd name="T9" fmla="*/ 7 h 20"/>
              <a:gd name="T10" fmla="*/ 19 w 20"/>
              <a:gd name="T11" fmla="*/ 9 h 20"/>
              <a:gd name="T12" fmla="*/ 19 w 20"/>
              <a:gd name="T13" fmla="*/ 11 h 20"/>
              <a:gd name="T14" fmla="*/ 14 w 20"/>
              <a:gd name="T15" fmla="*/ 13 h 20"/>
              <a:gd name="T16" fmla="*/ 13 w 20"/>
              <a:gd name="T17" fmla="*/ 14 h 20"/>
              <a:gd name="T18" fmla="*/ 11 w 20"/>
              <a:gd name="T19" fmla="*/ 18 h 20"/>
              <a:gd name="T20" fmla="*/ 9 w 20"/>
              <a:gd name="T21" fmla="*/ 18 h 20"/>
              <a:gd name="T22" fmla="*/ 7 w 20"/>
              <a:gd name="T23" fmla="*/ 14 h 20"/>
              <a:gd name="T24" fmla="*/ 6 w 20"/>
              <a:gd name="T25" fmla="*/ 13 h 20"/>
              <a:gd name="T26" fmla="*/ 2 w 20"/>
              <a:gd name="T27" fmla="*/ 11 h 20"/>
              <a:gd name="T28" fmla="*/ 2 w 20"/>
              <a:gd name="T29" fmla="*/ 9 h 20"/>
              <a:gd name="T30" fmla="*/ 6 w 20"/>
              <a:gd name="T31" fmla="*/ 7 h 20"/>
              <a:gd name="T32" fmla="*/ 7 w 20"/>
              <a:gd name="T3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7" y="6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11" y="0"/>
                  <a:pt x="11" y="1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3" y="7"/>
                  <a:pt x="14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11"/>
                  <a:pt x="19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0"/>
                  <a:pt x="9" y="20"/>
                  <a:pt x="9" y="18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3"/>
                  <a:pt x="6" y="13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9"/>
                  <a:pt x="2" y="9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7" y="7"/>
                  <a:pt x="7" y="6"/>
                </a:cubicBezTo>
                <a:close/>
              </a:path>
            </a:pathLst>
          </a:custGeom>
          <a:solidFill>
            <a:srgbClr val="4BAB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83" name="Freeform 918"/>
          <p:cNvSpPr/>
          <p:nvPr/>
        </p:nvSpPr>
        <p:spPr bwMode="auto">
          <a:xfrm>
            <a:off x="9355832" y="380538"/>
            <a:ext cx="215900" cy="209550"/>
          </a:xfrm>
          <a:custGeom>
            <a:avLst/>
            <a:gdLst>
              <a:gd name="T0" fmla="*/ 11 w 30"/>
              <a:gd name="T1" fmla="*/ 9 h 29"/>
              <a:gd name="T2" fmla="*/ 13 w 30"/>
              <a:gd name="T3" fmla="*/ 2 h 29"/>
              <a:gd name="T4" fmla="*/ 17 w 30"/>
              <a:gd name="T5" fmla="*/ 2 h 29"/>
              <a:gd name="T6" fmla="*/ 19 w 30"/>
              <a:gd name="T7" fmla="*/ 9 h 29"/>
              <a:gd name="T8" fmla="*/ 21 w 30"/>
              <a:gd name="T9" fmla="*/ 10 h 29"/>
              <a:gd name="T10" fmla="*/ 28 w 30"/>
              <a:gd name="T11" fmla="*/ 12 h 29"/>
              <a:gd name="T12" fmla="*/ 28 w 30"/>
              <a:gd name="T13" fmla="*/ 16 h 29"/>
              <a:gd name="T14" fmla="*/ 21 w 30"/>
              <a:gd name="T15" fmla="*/ 18 h 29"/>
              <a:gd name="T16" fmla="*/ 19 w 30"/>
              <a:gd name="T17" fmla="*/ 20 h 29"/>
              <a:gd name="T18" fmla="*/ 17 w 30"/>
              <a:gd name="T19" fmla="*/ 27 h 29"/>
              <a:gd name="T20" fmla="*/ 13 w 30"/>
              <a:gd name="T21" fmla="*/ 27 h 29"/>
              <a:gd name="T22" fmla="*/ 11 w 30"/>
              <a:gd name="T23" fmla="*/ 20 h 29"/>
              <a:gd name="T24" fmla="*/ 10 w 30"/>
              <a:gd name="T25" fmla="*/ 18 h 29"/>
              <a:gd name="T26" fmla="*/ 3 w 30"/>
              <a:gd name="T27" fmla="*/ 16 h 29"/>
              <a:gd name="T28" fmla="*/ 3 w 30"/>
              <a:gd name="T29" fmla="*/ 12 h 29"/>
              <a:gd name="T30" fmla="*/ 10 w 30"/>
              <a:gd name="T31" fmla="*/ 10 h 29"/>
              <a:gd name="T32" fmla="*/ 11 w 30"/>
              <a:gd name="T33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29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0"/>
                  <a:pt x="20" y="10"/>
                  <a:pt x="21" y="10"/>
                </a:cubicBezTo>
                <a:cubicBezTo>
                  <a:pt x="28" y="12"/>
                  <a:pt x="28" y="12"/>
                  <a:pt x="28" y="12"/>
                </a:cubicBezTo>
                <a:cubicBezTo>
                  <a:pt x="30" y="13"/>
                  <a:pt x="30" y="16"/>
                  <a:pt x="28" y="16"/>
                </a:cubicBezTo>
                <a:cubicBezTo>
                  <a:pt x="21" y="18"/>
                  <a:pt x="21" y="18"/>
                  <a:pt x="21" y="18"/>
                </a:cubicBezTo>
                <a:cubicBezTo>
                  <a:pt x="20" y="19"/>
                  <a:pt x="19" y="19"/>
                  <a:pt x="19" y="20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9"/>
                  <a:pt x="14" y="29"/>
                  <a:pt x="13" y="2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9"/>
                  <a:pt x="11" y="19"/>
                  <a:pt x="10" y="18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3"/>
                  <a:pt x="3" y="12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0"/>
                  <a:pt x="11" y="10"/>
                  <a:pt x="11" y="9"/>
                </a:cubicBezTo>
                <a:close/>
              </a:path>
            </a:pathLst>
          </a:custGeom>
          <a:solidFill>
            <a:srgbClr val="4BAB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84" name="Freeform 1081"/>
          <p:cNvSpPr/>
          <p:nvPr/>
        </p:nvSpPr>
        <p:spPr bwMode="auto">
          <a:xfrm>
            <a:off x="2759930" y="2393358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85" name="Freeform 1083"/>
          <p:cNvSpPr/>
          <p:nvPr/>
        </p:nvSpPr>
        <p:spPr bwMode="auto">
          <a:xfrm>
            <a:off x="1215585" y="96511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86" name="Freeform 1084"/>
          <p:cNvSpPr/>
          <p:nvPr/>
        </p:nvSpPr>
        <p:spPr bwMode="auto">
          <a:xfrm>
            <a:off x="11335828" y="1703960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487" name="Freeform 1089"/>
          <p:cNvSpPr/>
          <p:nvPr/>
        </p:nvSpPr>
        <p:spPr bwMode="auto">
          <a:xfrm>
            <a:off x="4328937" y="65762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组合 71"/>
          <p:cNvGrpSpPr/>
          <p:nvPr/>
        </p:nvGrpSpPr>
        <p:grpSpPr>
          <a:xfrm>
            <a:off x="10134801" y="5556338"/>
            <a:ext cx="831950" cy="1846929"/>
            <a:chOff x="4051301" y="4313238"/>
            <a:chExt cx="1270000" cy="2819400"/>
          </a:xfrm>
        </p:grpSpPr>
        <p:sp>
          <p:nvSpPr>
            <p:cNvPr id="1049488" name="Freeform 937"/>
            <p:cNvSpPr/>
            <p:nvPr/>
          </p:nvSpPr>
          <p:spPr bwMode="auto">
            <a:xfrm>
              <a:off x="4432301" y="4632325"/>
              <a:ext cx="889000" cy="679450"/>
            </a:xfrm>
            <a:custGeom>
              <a:avLst/>
              <a:gdLst>
                <a:gd name="T0" fmla="*/ 5 w 560"/>
                <a:gd name="T1" fmla="*/ 282 h 428"/>
                <a:gd name="T2" fmla="*/ 0 w 560"/>
                <a:gd name="T3" fmla="*/ 309 h 428"/>
                <a:gd name="T4" fmla="*/ 555 w 560"/>
                <a:gd name="T5" fmla="*/ 428 h 428"/>
                <a:gd name="T6" fmla="*/ 560 w 560"/>
                <a:gd name="T7" fmla="*/ 405 h 428"/>
                <a:gd name="T8" fmla="*/ 478 w 560"/>
                <a:gd name="T9" fmla="*/ 54 h 428"/>
                <a:gd name="T10" fmla="*/ 228 w 560"/>
                <a:gd name="T11" fmla="*/ 0 h 428"/>
                <a:gd name="T12" fmla="*/ 5 w 560"/>
                <a:gd name="T13" fmla="*/ 28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0" h="428">
                  <a:moveTo>
                    <a:pt x="5" y="282"/>
                  </a:moveTo>
                  <a:lnTo>
                    <a:pt x="0" y="309"/>
                  </a:lnTo>
                  <a:lnTo>
                    <a:pt x="555" y="428"/>
                  </a:lnTo>
                  <a:lnTo>
                    <a:pt x="560" y="405"/>
                  </a:lnTo>
                  <a:lnTo>
                    <a:pt x="478" y="54"/>
                  </a:lnTo>
                  <a:lnTo>
                    <a:pt x="228" y="0"/>
                  </a:lnTo>
                  <a:lnTo>
                    <a:pt x="5" y="282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89" name="Freeform 938"/>
            <p:cNvSpPr/>
            <p:nvPr/>
          </p:nvSpPr>
          <p:spPr bwMode="auto">
            <a:xfrm>
              <a:off x="4794251" y="4313238"/>
              <a:ext cx="396875" cy="404813"/>
            </a:xfrm>
            <a:custGeom>
              <a:avLst/>
              <a:gdLst>
                <a:gd name="T0" fmla="*/ 31 w 55"/>
                <a:gd name="T1" fmla="*/ 5 h 56"/>
                <a:gd name="T2" fmla="*/ 0 w 55"/>
                <a:gd name="T3" fmla="*/ 44 h 56"/>
                <a:gd name="T4" fmla="*/ 55 w 55"/>
                <a:gd name="T5" fmla="*/ 56 h 56"/>
                <a:gd name="T6" fmla="*/ 43 w 55"/>
                <a:gd name="T7" fmla="*/ 7 h 56"/>
                <a:gd name="T8" fmla="*/ 31 w 55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31" y="5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2"/>
                    <a:pt x="35" y="0"/>
                    <a:pt x="31" y="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0" name="Freeform 939"/>
            <p:cNvSpPr/>
            <p:nvPr/>
          </p:nvSpPr>
          <p:spPr bwMode="auto">
            <a:xfrm>
              <a:off x="5032376" y="4683125"/>
              <a:ext cx="288925" cy="628650"/>
            </a:xfrm>
            <a:custGeom>
              <a:avLst/>
              <a:gdLst>
                <a:gd name="T0" fmla="*/ 118 w 182"/>
                <a:gd name="T1" fmla="*/ 386 h 396"/>
                <a:gd name="T2" fmla="*/ 177 w 182"/>
                <a:gd name="T3" fmla="*/ 396 h 396"/>
                <a:gd name="T4" fmla="*/ 182 w 182"/>
                <a:gd name="T5" fmla="*/ 373 h 396"/>
                <a:gd name="T6" fmla="*/ 100 w 182"/>
                <a:gd name="T7" fmla="*/ 22 h 396"/>
                <a:gd name="T8" fmla="*/ 0 w 182"/>
                <a:gd name="T9" fmla="*/ 0 h 396"/>
                <a:gd name="T10" fmla="*/ 13 w 182"/>
                <a:gd name="T11" fmla="*/ 350 h 396"/>
                <a:gd name="T12" fmla="*/ 118 w 182"/>
                <a:gd name="T13" fmla="*/ 38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6">
                  <a:moveTo>
                    <a:pt x="118" y="386"/>
                  </a:moveTo>
                  <a:lnTo>
                    <a:pt x="177" y="396"/>
                  </a:lnTo>
                  <a:lnTo>
                    <a:pt x="182" y="373"/>
                  </a:lnTo>
                  <a:lnTo>
                    <a:pt x="100" y="22"/>
                  </a:lnTo>
                  <a:lnTo>
                    <a:pt x="0" y="0"/>
                  </a:lnTo>
                  <a:lnTo>
                    <a:pt x="13" y="350"/>
                  </a:lnTo>
                  <a:lnTo>
                    <a:pt x="118" y="386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1" name="Freeform 940"/>
            <p:cNvSpPr/>
            <p:nvPr/>
          </p:nvSpPr>
          <p:spPr bwMode="auto">
            <a:xfrm>
              <a:off x="4368801" y="5130800"/>
              <a:ext cx="952500" cy="1163638"/>
            </a:xfrm>
            <a:custGeom>
              <a:avLst/>
              <a:gdLst>
                <a:gd name="T0" fmla="*/ 463 w 600"/>
                <a:gd name="T1" fmla="*/ 733 h 733"/>
                <a:gd name="T2" fmla="*/ 600 w 600"/>
                <a:gd name="T3" fmla="*/ 104 h 733"/>
                <a:gd name="T4" fmla="*/ 131 w 600"/>
                <a:gd name="T5" fmla="*/ 0 h 733"/>
                <a:gd name="T6" fmla="*/ 0 w 600"/>
                <a:gd name="T7" fmla="*/ 628 h 733"/>
                <a:gd name="T8" fmla="*/ 463 w 600"/>
                <a:gd name="T9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733">
                  <a:moveTo>
                    <a:pt x="463" y="733"/>
                  </a:moveTo>
                  <a:lnTo>
                    <a:pt x="600" y="104"/>
                  </a:lnTo>
                  <a:lnTo>
                    <a:pt x="131" y="0"/>
                  </a:lnTo>
                  <a:lnTo>
                    <a:pt x="0" y="628"/>
                  </a:lnTo>
                  <a:lnTo>
                    <a:pt x="463" y="733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2" name="Freeform 941"/>
            <p:cNvSpPr/>
            <p:nvPr/>
          </p:nvSpPr>
          <p:spPr bwMode="auto">
            <a:xfrm>
              <a:off x="4230688" y="5102225"/>
              <a:ext cx="404812" cy="1039813"/>
            </a:xfrm>
            <a:custGeom>
              <a:avLst/>
              <a:gdLst>
                <a:gd name="T0" fmla="*/ 118 w 255"/>
                <a:gd name="T1" fmla="*/ 655 h 655"/>
                <a:gd name="T2" fmla="*/ 255 w 255"/>
                <a:gd name="T3" fmla="*/ 27 h 655"/>
                <a:gd name="T4" fmla="*/ 132 w 255"/>
                <a:gd name="T5" fmla="*/ 0 h 655"/>
                <a:gd name="T6" fmla="*/ 0 w 255"/>
                <a:gd name="T7" fmla="*/ 628 h 655"/>
                <a:gd name="T8" fmla="*/ 118 w 255"/>
                <a:gd name="T9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655">
                  <a:moveTo>
                    <a:pt x="118" y="655"/>
                  </a:moveTo>
                  <a:lnTo>
                    <a:pt x="255" y="27"/>
                  </a:lnTo>
                  <a:lnTo>
                    <a:pt x="132" y="0"/>
                  </a:lnTo>
                  <a:lnTo>
                    <a:pt x="0" y="628"/>
                  </a:lnTo>
                  <a:lnTo>
                    <a:pt x="118" y="655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3" name="Freeform 942"/>
            <p:cNvSpPr/>
            <p:nvPr/>
          </p:nvSpPr>
          <p:spPr bwMode="auto">
            <a:xfrm>
              <a:off x="4845051" y="5238750"/>
              <a:ext cx="476250" cy="1055688"/>
            </a:xfrm>
            <a:custGeom>
              <a:avLst/>
              <a:gdLst>
                <a:gd name="T0" fmla="*/ 163 w 300"/>
                <a:gd name="T1" fmla="*/ 665 h 665"/>
                <a:gd name="T2" fmla="*/ 300 w 300"/>
                <a:gd name="T3" fmla="*/ 36 h 665"/>
                <a:gd name="T4" fmla="*/ 131 w 300"/>
                <a:gd name="T5" fmla="*/ 0 h 665"/>
                <a:gd name="T6" fmla="*/ 0 w 300"/>
                <a:gd name="T7" fmla="*/ 628 h 665"/>
                <a:gd name="T8" fmla="*/ 163 w 300"/>
                <a:gd name="T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65">
                  <a:moveTo>
                    <a:pt x="163" y="665"/>
                  </a:moveTo>
                  <a:lnTo>
                    <a:pt x="300" y="36"/>
                  </a:lnTo>
                  <a:lnTo>
                    <a:pt x="131" y="0"/>
                  </a:lnTo>
                  <a:lnTo>
                    <a:pt x="0" y="628"/>
                  </a:lnTo>
                  <a:lnTo>
                    <a:pt x="163" y="665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4" name="Freeform 943"/>
            <p:cNvSpPr/>
            <p:nvPr/>
          </p:nvSpPr>
          <p:spPr bwMode="auto">
            <a:xfrm>
              <a:off x="4051301" y="6438900"/>
              <a:ext cx="973137" cy="693738"/>
            </a:xfrm>
            <a:custGeom>
              <a:avLst/>
              <a:gdLst>
                <a:gd name="T0" fmla="*/ 134 w 135"/>
                <a:gd name="T1" fmla="*/ 35 h 96"/>
                <a:gd name="T2" fmla="*/ 122 w 135"/>
                <a:gd name="T3" fmla="*/ 88 h 96"/>
                <a:gd name="T4" fmla="*/ 112 w 135"/>
                <a:gd name="T5" fmla="*/ 95 h 96"/>
                <a:gd name="T6" fmla="*/ 8 w 135"/>
                <a:gd name="T7" fmla="*/ 72 h 96"/>
                <a:gd name="T8" fmla="*/ 1 w 135"/>
                <a:gd name="T9" fmla="*/ 61 h 96"/>
                <a:gd name="T10" fmla="*/ 13 w 135"/>
                <a:gd name="T11" fmla="*/ 8 h 96"/>
                <a:gd name="T12" fmla="*/ 23 w 135"/>
                <a:gd name="T13" fmla="*/ 1 h 96"/>
                <a:gd name="T14" fmla="*/ 128 w 135"/>
                <a:gd name="T15" fmla="*/ 24 h 96"/>
                <a:gd name="T16" fmla="*/ 134 w 135"/>
                <a:gd name="T17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96">
                  <a:moveTo>
                    <a:pt x="134" y="35"/>
                  </a:moveTo>
                  <a:cubicBezTo>
                    <a:pt x="122" y="88"/>
                    <a:pt x="122" y="88"/>
                    <a:pt x="122" y="88"/>
                  </a:cubicBezTo>
                  <a:cubicBezTo>
                    <a:pt x="121" y="93"/>
                    <a:pt x="117" y="96"/>
                    <a:pt x="112" y="95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1"/>
                    <a:pt x="0" y="66"/>
                    <a:pt x="1" y="6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3"/>
                    <a:pt x="19" y="0"/>
                    <a:pt x="23" y="1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32" y="25"/>
                    <a:pt x="135" y="30"/>
                    <a:pt x="134" y="3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5" name="Freeform 944"/>
            <p:cNvSpPr/>
            <p:nvPr/>
          </p:nvSpPr>
          <p:spPr bwMode="auto">
            <a:xfrm>
              <a:off x="4130676" y="6062663"/>
              <a:ext cx="981075" cy="679450"/>
            </a:xfrm>
            <a:custGeom>
              <a:avLst/>
              <a:gdLst>
                <a:gd name="T0" fmla="*/ 554 w 618"/>
                <a:gd name="T1" fmla="*/ 428 h 428"/>
                <a:gd name="T2" fmla="*/ 618 w 618"/>
                <a:gd name="T3" fmla="*/ 123 h 428"/>
                <a:gd name="T4" fmla="*/ 68 w 618"/>
                <a:gd name="T5" fmla="*/ 0 h 428"/>
                <a:gd name="T6" fmla="*/ 0 w 618"/>
                <a:gd name="T7" fmla="*/ 309 h 428"/>
                <a:gd name="T8" fmla="*/ 554 w 618"/>
                <a:gd name="T9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428">
                  <a:moveTo>
                    <a:pt x="554" y="428"/>
                  </a:moveTo>
                  <a:lnTo>
                    <a:pt x="618" y="123"/>
                  </a:lnTo>
                  <a:lnTo>
                    <a:pt x="68" y="0"/>
                  </a:lnTo>
                  <a:lnTo>
                    <a:pt x="0" y="309"/>
                  </a:lnTo>
                  <a:lnTo>
                    <a:pt x="554" y="428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6" name="Freeform 945"/>
            <p:cNvSpPr/>
            <p:nvPr/>
          </p:nvSpPr>
          <p:spPr bwMode="auto">
            <a:xfrm>
              <a:off x="4729163" y="6199188"/>
              <a:ext cx="382587" cy="542925"/>
            </a:xfrm>
            <a:custGeom>
              <a:avLst/>
              <a:gdLst>
                <a:gd name="T0" fmla="*/ 177 w 241"/>
                <a:gd name="T1" fmla="*/ 342 h 342"/>
                <a:gd name="T2" fmla="*/ 241 w 241"/>
                <a:gd name="T3" fmla="*/ 37 h 342"/>
                <a:gd name="T4" fmla="*/ 68 w 241"/>
                <a:gd name="T5" fmla="*/ 0 h 342"/>
                <a:gd name="T6" fmla="*/ 0 w 241"/>
                <a:gd name="T7" fmla="*/ 305 h 342"/>
                <a:gd name="T8" fmla="*/ 177 w 241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42">
                  <a:moveTo>
                    <a:pt x="177" y="342"/>
                  </a:moveTo>
                  <a:lnTo>
                    <a:pt x="241" y="37"/>
                  </a:lnTo>
                  <a:lnTo>
                    <a:pt x="68" y="0"/>
                  </a:lnTo>
                  <a:lnTo>
                    <a:pt x="0" y="305"/>
                  </a:lnTo>
                  <a:lnTo>
                    <a:pt x="177" y="342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组合 81"/>
          <p:cNvGrpSpPr/>
          <p:nvPr/>
        </p:nvGrpSpPr>
        <p:grpSpPr>
          <a:xfrm>
            <a:off x="11087383" y="5769526"/>
            <a:ext cx="1097133" cy="1401836"/>
            <a:chOff x="5103813" y="4718050"/>
            <a:chExt cx="1674812" cy="2139951"/>
          </a:xfrm>
        </p:grpSpPr>
        <p:sp>
          <p:nvSpPr>
            <p:cNvPr id="1049497" name="Freeform 984"/>
            <p:cNvSpPr/>
            <p:nvPr/>
          </p:nvSpPr>
          <p:spPr bwMode="auto">
            <a:xfrm>
              <a:off x="5126038" y="4827588"/>
              <a:ext cx="1652587" cy="2030413"/>
            </a:xfrm>
            <a:custGeom>
              <a:avLst/>
              <a:gdLst>
                <a:gd name="T0" fmla="*/ 219 w 229"/>
                <a:gd name="T1" fmla="*/ 247 h 281"/>
                <a:gd name="T2" fmla="*/ 60 w 229"/>
                <a:gd name="T3" fmla="*/ 280 h 281"/>
                <a:gd name="T4" fmla="*/ 47 w 229"/>
                <a:gd name="T5" fmla="*/ 271 h 281"/>
                <a:gd name="T6" fmla="*/ 1 w 229"/>
                <a:gd name="T7" fmla="*/ 47 h 281"/>
                <a:gd name="T8" fmla="*/ 9 w 229"/>
                <a:gd name="T9" fmla="*/ 34 h 281"/>
                <a:gd name="T10" fmla="*/ 169 w 229"/>
                <a:gd name="T11" fmla="*/ 1 h 281"/>
                <a:gd name="T12" fmla="*/ 181 w 229"/>
                <a:gd name="T13" fmla="*/ 10 h 281"/>
                <a:gd name="T14" fmla="*/ 228 w 229"/>
                <a:gd name="T15" fmla="*/ 234 h 281"/>
                <a:gd name="T16" fmla="*/ 219 w 229"/>
                <a:gd name="T17" fmla="*/ 24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1">
                  <a:moveTo>
                    <a:pt x="219" y="247"/>
                  </a:moveTo>
                  <a:cubicBezTo>
                    <a:pt x="60" y="280"/>
                    <a:pt x="60" y="280"/>
                    <a:pt x="60" y="280"/>
                  </a:cubicBezTo>
                  <a:cubicBezTo>
                    <a:pt x="54" y="281"/>
                    <a:pt x="48" y="277"/>
                    <a:pt x="47" y="27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1"/>
                    <a:pt x="4" y="35"/>
                    <a:pt x="9" y="34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74" y="0"/>
                    <a:pt x="180" y="4"/>
                    <a:pt x="181" y="10"/>
                  </a:cubicBezTo>
                  <a:cubicBezTo>
                    <a:pt x="228" y="234"/>
                    <a:pt x="228" y="234"/>
                    <a:pt x="228" y="234"/>
                  </a:cubicBezTo>
                  <a:cubicBezTo>
                    <a:pt x="229" y="240"/>
                    <a:pt x="225" y="246"/>
                    <a:pt x="219" y="247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8" name="Freeform 985"/>
            <p:cNvSpPr/>
            <p:nvPr/>
          </p:nvSpPr>
          <p:spPr bwMode="auto">
            <a:xfrm>
              <a:off x="5103813" y="4718050"/>
              <a:ext cx="1652587" cy="2030413"/>
            </a:xfrm>
            <a:custGeom>
              <a:avLst/>
              <a:gdLst>
                <a:gd name="T0" fmla="*/ 219 w 229"/>
                <a:gd name="T1" fmla="*/ 247 h 281"/>
                <a:gd name="T2" fmla="*/ 60 w 229"/>
                <a:gd name="T3" fmla="*/ 280 h 281"/>
                <a:gd name="T4" fmla="*/ 47 w 229"/>
                <a:gd name="T5" fmla="*/ 271 h 281"/>
                <a:gd name="T6" fmla="*/ 1 w 229"/>
                <a:gd name="T7" fmla="*/ 47 h 281"/>
                <a:gd name="T8" fmla="*/ 9 w 229"/>
                <a:gd name="T9" fmla="*/ 34 h 281"/>
                <a:gd name="T10" fmla="*/ 169 w 229"/>
                <a:gd name="T11" fmla="*/ 2 h 281"/>
                <a:gd name="T12" fmla="*/ 181 w 229"/>
                <a:gd name="T13" fmla="*/ 10 h 281"/>
                <a:gd name="T14" fmla="*/ 228 w 229"/>
                <a:gd name="T15" fmla="*/ 234 h 281"/>
                <a:gd name="T16" fmla="*/ 219 w 229"/>
                <a:gd name="T17" fmla="*/ 24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1">
                  <a:moveTo>
                    <a:pt x="219" y="247"/>
                  </a:moveTo>
                  <a:cubicBezTo>
                    <a:pt x="60" y="280"/>
                    <a:pt x="60" y="280"/>
                    <a:pt x="60" y="280"/>
                  </a:cubicBezTo>
                  <a:cubicBezTo>
                    <a:pt x="54" y="281"/>
                    <a:pt x="48" y="277"/>
                    <a:pt x="47" y="27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1"/>
                    <a:pt x="3" y="36"/>
                    <a:pt x="9" y="34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4" y="0"/>
                    <a:pt x="180" y="4"/>
                    <a:pt x="181" y="10"/>
                  </a:cubicBezTo>
                  <a:cubicBezTo>
                    <a:pt x="228" y="234"/>
                    <a:pt x="228" y="234"/>
                    <a:pt x="228" y="234"/>
                  </a:cubicBezTo>
                  <a:cubicBezTo>
                    <a:pt x="229" y="240"/>
                    <a:pt x="225" y="246"/>
                    <a:pt x="219" y="247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499" name="Freeform 986"/>
            <p:cNvSpPr/>
            <p:nvPr/>
          </p:nvSpPr>
          <p:spPr bwMode="auto">
            <a:xfrm>
              <a:off x="5307013" y="4978400"/>
              <a:ext cx="1046162" cy="571500"/>
            </a:xfrm>
            <a:custGeom>
              <a:avLst/>
              <a:gdLst>
                <a:gd name="T0" fmla="*/ 141 w 145"/>
                <a:gd name="T1" fmla="*/ 52 h 79"/>
                <a:gd name="T2" fmla="*/ 15 w 145"/>
                <a:gd name="T3" fmla="*/ 78 h 79"/>
                <a:gd name="T4" fmla="*/ 10 w 145"/>
                <a:gd name="T5" fmla="*/ 74 h 79"/>
                <a:gd name="T6" fmla="*/ 1 w 145"/>
                <a:gd name="T7" fmla="*/ 32 h 79"/>
                <a:gd name="T8" fmla="*/ 5 w 145"/>
                <a:gd name="T9" fmla="*/ 26 h 79"/>
                <a:gd name="T10" fmla="*/ 130 w 145"/>
                <a:gd name="T11" fmla="*/ 0 h 79"/>
                <a:gd name="T12" fmla="*/ 136 w 145"/>
                <a:gd name="T13" fmla="*/ 4 h 79"/>
                <a:gd name="T14" fmla="*/ 145 w 145"/>
                <a:gd name="T15" fmla="*/ 46 h 79"/>
                <a:gd name="T16" fmla="*/ 141 w 145"/>
                <a:gd name="T17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79">
                  <a:moveTo>
                    <a:pt x="141" y="52"/>
                  </a:moveTo>
                  <a:cubicBezTo>
                    <a:pt x="15" y="78"/>
                    <a:pt x="15" y="78"/>
                    <a:pt x="15" y="78"/>
                  </a:cubicBezTo>
                  <a:cubicBezTo>
                    <a:pt x="13" y="79"/>
                    <a:pt x="10" y="77"/>
                    <a:pt x="10" y="7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29"/>
                    <a:pt x="2" y="27"/>
                    <a:pt x="5" y="26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5" y="1"/>
                    <a:pt x="136" y="4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9"/>
                    <a:pt x="143" y="52"/>
                    <a:pt x="141" y="52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0" name="Freeform 987"/>
            <p:cNvSpPr/>
            <p:nvPr/>
          </p:nvSpPr>
          <p:spPr bwMode="auto">
            <a:xfrm>
              <a:off x="5451476" y="5657850"/>
              <a:ext cx="173037" cy="166688"/>
            </a:xfrm>
            <a:custGeom>
              <a:avLst/>
              <a:gdLst>
                <a:gd name="T0" fmla="*/ 14 w 24"/>
                <a:gd name="T1" fmla="*/ 22 h 23"/>
                <a:gd name="T2" fmla="*/ 14 w 24"/>
                <a:gd name="T3" fmla="*/ 22 h 23"/>
                <a:gd name="T4" fmla="*/ 1 w 24"/>
                <a:gd name="T5" fmla="*/ 14 h 23"/>
                <a:gd name="T6" fmla="*/ 1 w 24"/>
                <a:gd name="T7" fmla="*/ 14 h 23"/>
                <a:gd name="T8" fmla="*/ 10 w 24"/>
                <a:gd name="T9" fmla="*/ 1 h 23"/>
                <a:gd name="T10" fmla="*/ 10 w 24"/>
                <a:gd name="T11" fmla="*/ 1 h 23"/>
                <a:gd name="T12" fmla="*/ 23 w 24"/>
                <a:gd name="T13" fmla="*/ 9 h 23"/>
                <a:gd name="T14" fmla="*/ 23 w 24"/>
                <a:gd name="T15" fmla="*/ 9 h 23"/>
                <a:gd name="T16" fmla="*/ 14 w 24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3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1" name="Freeform 988"/>
            <p:cNvSpPr/>
            <p:nvPr/>
          </p:nvSpPr>
          <p:spPr bwMode="auto">
            <a:xfrm>
              <a:off x="5451476" y="5635625"/>
              <a:ext cx="173037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1 h 24"/>
                <a:gd name="T10" fmla="*/ 9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2" name="Freeform 989"/>
            <p:cNvSpPr/>
            <p:nvPr/>
          </p:nvSpPr>
          <p:spPr bwMode="auto">
            <a:xfrm>
              <a:off x="5710238" y="5600700"/>
              <a:ext cx="166687" cy="173038"/>
            </a:xfrm>
            <a:custGeom>
              <a:avLst/>
              <a:gdLst>
                <a:gd name="T0" fmla="*/ 14 w 23"/>
                <a:gd name="T1" fmla="*/ 23 h 24"/>
                <a:gd name="T2" fmla="*/ 14 w 23"/>
                <a:gd name="T3" fmla="*/ 23 h 24"/>
                <a:gd name="T4" fmla="*/ 1 w 23"/>
                <a:gd name="T5" fmla="*/ 14 h 24"/>
                <a:gd name="T6" fmla="*/ 1 w 23"/>
                <a:gd name="T7" fmla="*/ 14 h 24"/>
                <a:gd name="T8" fmla="*/ 9 w 23"/>
                <a:gd name="T9" fmla="*/ 1 h 24"/>
                <a:gd name="T10" fmla="*/ 9 w 23"/>
                <a:gd name="T11" fmla="*/ 1 h 24"/>
                <a:gd name="T12" fmla="*/ 22 w 23"/>
                <a:gd name="T13" fmla="*/ 10 h 24"/>
                <a:gd name="T14" fmla="*/ 22 w 23"/>
                <a:gd name="T15" fmla="*/ 10 h 24"/>
                <a:gd name="T16" fmla="*/ 14 w 23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3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3" name="Freeform 990"/>
            <p:cNvSpPr/>
            <p:nvPr/>
          </p:nvSpPr>
          <p:spPr bwMode="auto">
            <a:xfrm>
              <a:off x="5703888" y="5586413"/>
              <a:ext cx="173037" cy="173038"/>
            </a:xfrm>
            <a:custGeom>
              <a:avLst/>
              <a:gdLst>
                <a:gd name="T0" fmla="*/ 14 w 24"/>
                <a:gd name="T1" fmla="*/ 22 h 24"/>
                <a:gd name="T2" fmla="*/ 14 w 24"/>
                <a:gd name="T3" fmla="*/ 22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9 h 24"/>
                <a:gd name="T14" fmla="*/ 23 w 24"/>
                <a:gd name="T15" fmla="*/ 9 h 24"/>
                <a:gd name="T16" fmla="*/ 14 w 2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4" name="Freeform 991"/>
            <p:cNvSpPr/>
            <p:nvPr/>
          </p:nvSpPr>
          <p:spPr bwMode="auto">
            <a:xfrm>
              <a:off x="5962651" y="5549900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5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5" name="Freeform 992"/>
            <p:cNvSpPr/>
            <p:nvPr/>
          </p:nvSpPr>
          <p:spPr bwMode="auto">
            <a:xfrm>
              <a:off x="5962651" y="5527675"/>
              <a:ext cx="166687" cy="173038"/>
            </a:xfrm>
            <a:custGeom>
              <a:avLst/>
              <a:gdLst>
                <a:gd name="T0" fmla="*/ 14 w 23"/>
                <a:gd name="T1" fmla="*/ 23 h 24"/>
                <a:gd name="T2" fmla="*/ 14 w 23"/>
                <a:gd name="T3" fmla="*/ 23 h 24"/>
                <a:gd name="T4" fmla="*/ 1 w 23"/>
                <a:gd name="T5" fmla="*/ 15 h 24"/>
                <a:gd name="T6" fmla="*/ 1 w 23"/>
                <a:gd name="T7" fmla="*/ 15 h 24"/>
                <a:gd name="T8" fmla="*/ 9 w 23"/>
                <a:gd name="T9" fmla="*/ 2 h 24"/>
                <a:gd name="T10" fmla="*/ 9 w 23"/>
                <a:gd name="T11" fmla="*/ 2 h 24"/>
                <a:gd name="T12" fmla="*/ 22 w 23"/>
                <a:gd name="T13" fmla="*/ 10 h 24"/>
                <a:gd name="T14" fmla="*/ 22 w 23"/>
                <a:gd name="T15" fmla="*/ 10 h 24"/>
                <a:gd name="T16" fmla="*/ 14 w 23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6" name="Freeform 993"/>
            <p:cNvSpPr/>
            <p:nvPr/>
          </p:nvSpPr>
          <p:spPr bwMode="auto">
            <a:xfrm>
              <a:off x="6223000" y="5499100"/>
              <a:ext cx="166687" cy="166688"/>
            </a:xfrm>
            <a:custGeom>
              <a:avLst/>
              <a:gdLst>
                <a:gd name="T0" fmla="*/ 14 w 23"/>
                <a:gd name="T1" fmla="*/ 22 h 23"/>
                <a:gd name="T2" fmla="*/ 14 w 23"/>
                <a:gd name="T3" fmla="*/ 22 h 23"/>
                <a:gd name="T4" fmla="*/ 1 w 23"/>
                <a:gd name="T5" fmla="*/ 14 h 23"/>
                <a:gd name="T6" fmla="*/ 1 w 23"/>
                <a:gd name="T7" fmla="*/ 14 h 23"/>
                <a:gd name="T8" fmla="*/ 9 w 23"/>
                <a:gd name="T9" fmla="*/ 1 h 23"/>
                <a:gd name="T10" fmla="*/ 9 w 23"/>
                <a:gd name="T11" fmla="*/ 1 h 23"/>
                <a:gd name="T12" fmla="*/ 22 w 23"/>
                <a:gd name="T13" fmla="*/ 9 h 23"/>
                <a:gd name="T14" fmla="*/ 22 w 23"/>
                <a:gd name="T15" fmla="*/ 9 h 23"/>
                <a:gd name="T16" fmla="*/ 14 w 23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3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7" name="Freeform 994"/>
            <p:cNvSpPr/>
            <p:nvPr/>
          </p:nvSpPr>
          <p:spPr bwMode="auto">
            <a:xfrm>
              <a:off x="6215063" y="5476875"/>
              <a:ext cx="174625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8" name="Freeform 995"/>
            <p:cNvSpPr/>
            <p:nvPr/>
          </p:nvSpPr>
          <p:spPr bwMode="auto">
            <a:xfrm>
              <a:off x="5500688" y="590391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2 w 24"/>
                <a:gd name="T5" fmla="*/ 14 h 24"/>
                <a:gd name="T6" fmla="*/ 2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9" y="24"/>
                    <a:pt x="3" y="20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9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09" name="Freeform 996"/>
            <p:cNvSpPr/>
            <p:nvPr/>
          </p:nvSpPr>
          <p:spPr bwMode="auto">
            <a:xfrm>
              <a:off x="5500688" y="5889625"/>
              <a:ext cx="173037" cy="173038"/>
            </a:xfrm>
            <a:custGeom>
              <a:avLst/>
              <a:gdLst>
                <a:gd name="T0" fmla="*/ 14 w 24"/>
                <a:gd name="T1" fmla="*/ 22 h 24"/>
                <a:gd name="T2" fmla="*/ 14 w 24"/>
                <a:gd name="T3" fmla="*/ 22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0" name="Freeform 997"/>
            <p:cNvSpPr/>
            <p:nvPr/>
          </p:nvSpPr>
          <p:spPr bwMode="auto">
            <a:xfrm>
              <a:off x="5761038" y="585311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1" name="Freeform 998"/>
            <p:cNvSpPr/>
            <p:nvPr/>
          </p:nvSpPr>
          <p:spPr bwMode="auto">
            <a:xfrm>
              <a:off x="5753101" y="5830888"/>
              <a:ext cx="174625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5 h 24"/>
                <a:gd name="T6" fmla="*/ 1 w 24"/>
                <a:gd name="T7" fmla="*/ 15 h 24"/>
                <a:gd name="T8" fmla="*/ 10 w 24"/>
                <a:gd name="T9" fmla="*/ 2 h 24"/>
                <a:gd name="T10" fmla="*/ 10 w 24"/>
                <a:gd name="T11" fmla="*/ 2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9" y="24"/>
                    <a:pt x="3" y="21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9"/>
                    <a:pt x="4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2" name="Freeform 999"/>
            <p:cNvSpPr/>
            <p:nvPr/>
          </p:nvSpPr>
          <p:spPr bwMode="auto">
            <a:xfrm>
              <a:off x="6013451" y="5802313"/>
              <a:ext cx="173037" cy="166688"/>
            </a:xfrm>
            <a:custGeom>
              <a:avLst/>
              <a:gdLst>
                <a:gd name="T0" fmla="*/ 14 w 24"/>
                <a:gd name="T1" fmla="*/ 22 h 23"/>
                <a:gd name="T2" fmla="*/ 14 w 24"/>
                <a:gd name="T3" fmla="*/ 22 h 23"/>
                <a:gd name="T4" fmla="*/ 1 w 24"/>
                <a:gd name="T5" fmla="*/ 14 h 23"/>
                <a:gd name="T6" fmla="*/ 1 w 24"/>
                <a:gd name="T7" fmla="*/ 14 h 23"/>
                <a:gd name="T8" fmla="*/ 10 w 24"/>
                <a:gd name="T9" fmla="*/ 1 h 23"/>
                <a:gd name="T10" fmla="*/ 10 w 24"/>
                <a:gd name="T11" fmla="*/ 1 h 23"/>
                <a:gd name="T12" fmla="*/ 23 w 24"/>
                <a:gd name="T13" fmla="*/ 9 h 23"/>
                <a:gd name="T14" fmla="*/ 23 w 24"/>
                <a:gd name="T15" fmla="*/ 9 h 23"/>
                <a:gd name="T16" fmla="*/ 14 w 24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9" y="23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3" name="Freeform 1000"/>
            <p:cNvSpPr/>
            <p:nvPr/>
          </p:nvSpPr>
          <p:spPr bwMode="auto">
            <a:xfrm>
              <a:off x="6013451" y="5780088"/>
              <a:ext cx="173037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1 h 24"/>
                <a:gd name="T10" fmla="*/ 9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3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4" name="Freeform 1001"/>
            <p:cNvSpPr/>
            <p:nvPr/>
          </p:nvSpPr>
          <p:spPr bwMode="auto">
            <a:xfrm>
              <a:off x="5559426" y="6156325"/>
              <a:ext cx="165100" cy="173038"/>
            </a:xfrm>
            <a:custGeom>
              <a:avLst/>
              <a:gdLst>
                <a:gd name="T0" fmla="*/ 14 w 23"/>
                <a:gd name="T1" fmla="*/ 23 h 24"/>
                <a:gd name="T2" fmla="*/ 14 w 23"/>
                <a:gd name="T3" fmla="*/ 23 h 24"/>
                <a:gd name="T4" fmla="*/ 1 w 23"/>
                <a:gd name="T5" fmla="*/ 15 h 24"/>
                <a:gd name="T6" fmla="*/ 1 w 23"/>
                <a:gd name="T7" fmla="*/ 15 h 24"/>
                <a:gd name="T8" fmla="*/ 9 w 23"/>
                <a:gd name="T9" fmla="*/ 2 h 24"/>
                <a:gd name="T10" fmla="*/ 9 w 23"/>
                <a:gd name="T11" fmla="*/ 2 h 24"/>
                <a:gd name="T12" fmla="*/ 22 w 23"/>
                <a:gd name="T13" fmla="*/ 10 h 24"/>
                <a:gd name="T14" fmla="*/ 22 w 23"/>
                <a:gd name="T15" fmla="*/ 10 h 24"/>
                <a:gd name="T16" fmla="*/ 14 w 23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5" name="Freeform 1002"/>
            <p:cNvSpPr/>
            <p:nvPr/>
          </p:nvSpPr>
          <p:spPr bwMode="auto">
            <a:xfrm>
              <a:off x="5551488" y="6142038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1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6" name="Freeform 1003"/>
            <p:cNvSpPr/>
            <p:nvPr/>
          </p:nvSpPr>
          <p:spPr bwMode="auto">
            <a:xfrm>
              <a:off x="5811838" y="6105525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1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7" name="Freeform 1004"/>
            <p:cNvSpPr/>
            <p:nvPr/>
          </p:nvSpPr>
          <p:spPr bwMode="auto">
            <a:xfrm>
              <a:off x="5811838" y="6091238"/>
              <a:ext cx="165100" cy="166688"/>
            </a:xfrm>
            <a:custGeom>
              <a:avLst/>
              <a:gdLst>
                <a:gd name="T0" fmla="*/ 14 w 23"/>
                <a:gd name="T1" fmla="*/ 22 h 23"/>
                <a:gd name="T2" fmla="*/ 14 w 23"/>
                <a:gd name="T3" fmla="*/ 22 h 23"/>
                <a:gd name="T4" fmla="*/ 1 w 23"/>
                <a:gd name="T5" fmla="*/ 14 h 23"/>
                <a:gd name="T6" fmla="*/ 1 w 23"/>
                <a:gd name="T7" fmla="*/ 14 h 23"/>
                <a:gd name="T8" fmla="*/ 9 w 23"/>
                <a:gd name="T9" fmla="*/ 1 h 23"/>
                <a:gd name="T10" fmla="*/ 9 w 23"/>
                <a:gd name="T11" fmla="*/ 1 h 23"/>
                <a:gd name="T12" fmla="*/ 22 w 23"/>
                <a:gd name="T13" fmla="*/ 9 h 23"/>
                <a:gd name="T14" fmla="*/ 22 w 23"/>
                <a:gd name="T15" fmla="*/ 9 h 23"/>
                <a:gd name="T16" fmla="*/ 14 w 23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3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8" name="Freeform 1005"/>
            <p:cNvSpPr/>
            <p:nvPr/>
          </p:nvSpPr>
          <p:spPr bwMode="auto">
            <a:xfrm>
              <a:off x="6072188" y="6054725"/>
              <a:ext cx="165100" cy="174625"/>
            </a:xfrm>
            <a:custGeom>
              <a:avLst/>
              <a:gdLst>
                <a:gd name="T0" fmla="*/ 14 w 23"/>
                <a:gd name="T1" fmla="*/ 22 h 24"/>
                <a:gd name="T2" fmla="*/ 14 w 23"/>
                <a:gd name="T3" fmla="*/ 22 h 24"/>
                <a:gd name="T4" fmla="*/ 1 w 23"/>
                <a:gd name="T5" fmla="*/ 14 h 24"/>
                <a:gd name="T6" fmla="*/ 1 w 23"/>
                <a:gd name="T7" fmla="*/ 14 h 24"/>
                <a:gd name="T8" fmla="*/ 9 w 23"/>
                <a:gd name="T9" fmla="*/ 1 h 24"/>
                <a:gd name="T10" fmla="*/ 9 w 23"/>
                <a:gd name="T11" fmla="*/ 1 h 24"/>
                <a:gd name="T12" fmla="*/ 22 w 23"/>
                <a:gd name="T13" fmla="*/ 9 h 24"/>
                <a:gd name="T14" fmla="*/ 22 w 23"/>
                <a:gd name="T15" fmla="*/ 9 h 24"/>
                <a:gd name="T16" fmla="*/ 14 w 23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19" name="Freeform 1006"/>
            <p:cNvSpPr/>
            <p:nvPr/>
          </p:nvSpPr>
          <p:spPr bwMode="auto">
            <a:xfrm>
              <a:off x="6064250" y="6034088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1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0" name="Freeform 1007"/>
            <p:cNvSpPr/>
            <p:nvPr/>
          </p:nvSpPr>
          <p:spPr bwMode="auto">
            <a:xfrm>
              <a:off x="5602288" y="6380163"/>
              <a:ext cx="173037" cy="166688"/>
            </a:xfrm>
            <a:custGeom>
              <a:avLst/>
              <a:gdLst>
                <a:gd name="T0" fmla="*/ 14 w 24"/>
                <a:gd name="T1" fmla="*/ 22 h 23"/>
                <a:gd name="T2" fmla="*/ 14 w 24"/>
                <a:gd name="T3" fmla="*/ 22 h 23"/>
                <a:gd name="T4" fmla="*/ 1 w 24"/>
                <a:gd name="T5" fmla="*/ 14 h 23"/>
                <a:gd name="T6" fmla="*/ 1 w 24"/>
                <a:gd name="T7" fmla="*/ 14 h 23"/>
                <a:gd name="T8" fmla="*/ 10 w 24"/>
                <a:gd name="T9" fmla="*/ 1 h 23"/>
                <a:gd name="T10" fmla="*/ 10 w 24"/>
                <a:gd name="T11" fmla="*/ 1 h 23"/>
                <a:gd name="T12" fmla="*/ 22 w 24"/>
                <a:gd name="T13" fmla="*/ 9 h 23"/>
                <a:gd name="T14" fmla="*/ 22 w 24"/>
                <a:gd name="T15" fmla="*/ 9 h 23"/>
                <a:gd name="T16" fmla="*/ 14 w 24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3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5" y="0"/>
                    <a:pt x="21" y="3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1" name="Freeform 1008"/>
            <p:cNvSpPr/>
            <p:nvPr/>
          </p:nvSpPr>
          <p:spPr bwMode="auto">
            <a:xfrm>
              <a:off x="5594351" y="6359525"/>
              <a:ext cx="174625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9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2" name="Freeform 1009"/>
            <p:cNvSpPr/>
            <p:nvPr/>
          </p:nvSpPr>
          <p:spPr bwMode="auto">
            <a:xfrm>
              <a:off x="5854701" y="632301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9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3" name="Freeform 1010"/>
            <p:cNvSpPr/>
            <p:nvPr/>
          </p:nvSpPr>
          <p:spPr bwMode="auto">
            <a:xfrm>
              <a:off x="5854701" y="6308725"/>
              <a:ext cx="173037" cy="173038"/>
            </a:xfrm>
            <a:custGeom>
              <a:avLst/>
              <a:gdLst>
                <a:gd name="T0" fmla="*/ 14 w 24"/>
                <a:gd name="T1" fmla="*/ 22 h 24"/>
                <a:gd name="T2" fmla="*/ 14 w 24"/>
                <a:gd name="T3" fmla="*/ 22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1 h 24"/>
                <a:gd name="T10" fmla="*/ 9 w 24"/>
                <a:gd name="T11" fmla="*/ 1 h 24"/>
                <a:gd name="T12" fmla="*/ 22 w 24"/>
                <a:gd name="T13" fmla="*/ 9 h 24"/>
                <a:gd name="T14" fmla="*/ 22 w 24"/>
                <a:gd name="T15" fmla="*/ 9 h 24"/>
                <a:gd name="T16" fmla="*/ 14 w 2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4" name="Freeform 1011"/>
            <p:cNvSpPr/>
            <p:nvPr/>
          </p:nvSpPr>
          <p:spPr bwMode="auto">
            <a:xfrm>
              <a:off x="6115050" y="627221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1 h 24"/>
                <a:gd name="T10" fmla="*/ 9 w 24"/>
                <a:gd name="T11" fmla="*/ 1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1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5" name="Freeform 1012"/>
            <p:cNvSpPr/>
            <p:nvPr/>
          </p:nvSpPr>
          <p:spPr bwMode="auto">
            <a:xfrm>
              <a:off x="6107113" y="6249988"/>
              <a:ext cx="173037" cy="174625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5 h 24"/>
                <a:gd name="T6" fmla="*/ 1 w 24"/>
                <a:gd name="T7" fmla="*/ 15 h 24"/>
                <a:gd name="T8" fmla="*/ 10 w 24"/>
                <a:gd name="T9" fmla="*/ 2 h 24"/>
                <a:gd name="T10" fmla="*/ 10 w 24"/>
                <a:gd name="T11" fmla="*/ 2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3" y="20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9"/>
                    <a:pt x="4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6" name="Freeform 1013"/>
            <p:cNvSpPr/>
            <p:nvPr/>
          </p:nvSpPr>
          <p:spPr bwMode="auto">
            <a:xfrm>
              <a:off x="6273800" y="5745163"/>
              <a:ext cx="173037" cy="173038"/>
            </a:xfrm>
            <a:custGeom>
              <a:avLst/>
              <a:gdLst>
                <a:gd name="T0" fmla="*/ 14 w 24"/>
                <a:gd name="T1" fmla="*/ 23 h 24"/>
                <a:gd name="T2" fmla="*/ 14 w 24"/>
                <a:gd name="T3" fmla="*/ 23 h 24"/>
                <a:gd name="T4" fmla="*/ 1 w 24"/>
                <a:gd name="T5" fmla="*/ 14 h 24"/>
                <a:gd name="T6" fmla="*/ 1 w 24"/>
                <a:gd name="T7" fmla="*/ 14 h 24"/>
                <a:gd name="T8" fmla="*/ 9 w 24"/>
                <a:gd name="T9" fmla="*/ 2 h 24"/>
                <a:gd name="T10" fmla="*/ 9 w 24"/>
                <a:gd name="T11" fmla="*/ 2 h 24"/>
                <a:gd name="T12" fmla="*/ 22 w 24"/>
                <a:gd name="T13" fmla="*/ 10 h 24"/>
                <a:gd name="T14" fmla="*/ 22 w 24"/>
                <a:gd name="T15" fmla="*/ 10 h 24"/>
                <a:gd name="T16" fmla="*/ 14 w 2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8" y="24"/>
                    <a:pt x="2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4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6"/>
                    <a:pt x="20" y="22"/>
                    <a:pt x="14" y="23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7" name="Freeform 1014"/>
            <p:cNvSpPr/>
            <p:nvPr/>
          </p:nvSpPr>
          <p:spPr bwMode="auto">
            <a:xfrm>
              <a:off x="6265863" y="5730875"/>
              <a:ext cx="173037" cy="173038"/>
            </a:xfrm>
            <a:custGeom>
              <a:avLst/>
              <a:gdLst>
                <a:gd name="T0" fmla="*/ 14 w 24"/>
                <a:gd name="T1" fmla="*/ 22 h 24"/>
                <a:gd name="T2" fmla="*/ 14 w 24"/>
                <a:gd name="T3" fmla="*/ 22 h 24"/>
                <a:gd name="T4" fmla="*/ 1 w 24"/>
                <a:gd name="T5" fmla="*/ 14 h 24"/>
                <a:gd name="T6" fmla="*/ 1 w 24"/>
                <a:gd name="T7" fmla="*/ 14 h 24"/>
                <a:gd name="T8" fmla="*/ 10 w 24"/>
                <a:gd name="T9" fmla="*/ 1 h 24"/>
                <a:gd name="T10" fmla="*/ 10 w 24"/>
                <a:gd name="T11" fmla="*/ 1 h 24"/>
                <a:gd name="T12" fmla="*/ 23 w 24"/>
                <a:gd name="T13" fmla="*/ 10 h 24"/>
                <a:gd name="T14" fmla="*/ 23 w 24"/>
                <a:gd name="T15" fmla="*/ 10 h 24"/>
                <a:gd name="T16" fmla="*/ 14 w 2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4"/>
                    <a:pt x="3" y="2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5"/>
                    <a:pt x="20" y="21"/>
                    <a:pt x="14" y="22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8" name="Freeform 1015"/>
            <p:cNvSpPr/>
            <p:nvPr/>
          </p:nvSpPr>
          <p:spPr bwMode="auto">
            <a:xfrm>
              <a:off x="6310313" y="6019800"/>
              <a:ext cx="244475" cy="382588"/>
            </a:xfrm>
            <a:custGeom>
              <a:avLst/>
              <a:gdLst>
                <a:gd name="T0" fmla="*/ 29 w 34"/>
                <a:gd name="T1" fmla="*/ 50 h 53"/>
                <a:gd name="T2" fmla="*/ 14 w 34"/>
                <a:gd name="T3" fmla="*/ 53 h 53"/>
                <a:gd name="T4" fmla="*/ 9 w 34"/>
                <a:gd name="T5" fmla="*/ 49 h 53"/>
                <a:gd name="T6" fmla="*/ 0 w 34"/>
                <a:gd name="T7" fmla="*/ 9 h 53"/>
                <a:gd name="T8" fmla="*/ 4 w 34"/>
                <a:gd name="T9" fmla="*/ 3 h 53"/>
                <a:gd name="T10" fmla="*/ 19 w 34"/>
                <a:gd name="T11" fmla="*/ 0 h 53"/>
                <a:gd name="T12" fmla="*/ 25 w 34"/>
                <a:gd name="T13" fmla="*/ 4 h 53"/>
                <a:gd name="T14" fmla="*/ 33 w 34"/>
                <a:gd name="T15" fmla="*/ 44 h 53"/>
                <a:gd name="T16" fmla="*/ 29 w 34"/>
                <a:gd name="T17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3">
                  <a:moveTo>
                    <a:pt x="29" y="50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2" y="53"/>
                    <a:pt x="9" y="52"/>
                    <a:pt x="9" y="4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2" y="4"/>
                    <a:pt x="4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1"/>
                    <a:pt x="25" y="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7"/>
                    <a:pt x="32" y="49"/>
                    <a:pt x="29" y="50"/>
                  </a:cubicBez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29" name="Freeform 1016"/>
            <p:cNvSpPr/>
            <p:nvPr/>
          </p:nvSpPr>
          <p:spPr bwMode="auto">
            <a:xfrm>
              <a:off x="6302375" y="5997575"/>
              <a:ext cx="246062" cy="382588"/>
            </a:xfrm>
            <a:custGeom>
              <a:avLst/>
              <a:gdLst>
                <a:gd name="T0" fmla="*/ 30 w 34"/>
                <a:gd name="T1" fmla="*/ 50 h 53"/>
                <a:gd name="T2" fmla="*/ 15 w 34"/>
                <a:gd name="T3" fmla="*/ 53 h 53"/>
                <a:gd name="T4" fmla="*/ 9 w 34"/>
                <a:gd name="T5" fmla="*/ 49 h 53"/>
                <a:gd name="T6" fmla="*/ 1 w 34"/>
                <a:gd name="T7" fmla="*/ 9 h 53"/>
                <a:gd name="T8" fmla="*/ 4 w 34"/>
                <a:gd name="T9" fmla="*/ 4 h 53"/>
                <a:gd name="T10" fmla="*/ 20 w 34"/>
                <a:gd name="T11" fmla="*/ 0 h 53"/>
                <a:gd name="T12" fmla="*/ 25 w 34"/>
                <a:gd name="T13" fmla="*/ 4 h 53"/>
                <a:gd name="T14" fmla="*/ 33 w 34"/>
                <a:gd name="T15" fmla="*/ 44 h 53"/>
                <a:gd name="T16" fmla="*/ 30 w 34"/>
                <a:gd name="T17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3">
                  <a:moveTo>
                    <a:pt x="30" y="50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12" y="53"/>
                    <a:pt x="10" y="52"/>
                    <a:pt x="9" y="4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2" y="4"/>
                    <a:pt x="4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5" y="2"/>
                    <a:pt x="25" y="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7"/>
                    <a:pt x="32" y="49"/>
                    <a:pt x="30" y="50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组合 115"/>
          <p:cNvGrpSpPr/>
          <p:nvPr/>
        </p:nvGrpSpPr>
        <p:grpSpPr>
          <a:xfrm>
            <a:off x="1305243" y="5864438"/>
            <a:ext cx="1338262" cy="1448831"/>
            <a:chOff x="1265238" y="4329113"/>
            <a:chExt cx="2228850" cy="2413000"/>
          </a:xfrm>
        </p:grpSpPr>
        <p:sp>
          <p:nvSpPr>
            <p:cNvPr id="1049530" name="Freeform 921"/>
            <p:cNvSpPr/>
            <p:nvPr/>
          </p:nvSpPr>
          <p:spPr bwMode="auto">
            <a:xfrm>
              <a:off x="1373188" y="5903913"/>
              <a:ext cx="411162" cy="490538"/>
            </a:xfrm>
            <a:custGeom>
              <a:avLst/>
              <a:gdLst>
                <a:gd name="T0" fmla="*/ 123 w 259"/>
                <a:gd name="T1" fmla="*/ 309 h 309"/>
                <a:gd name="T2" fmla="*/ 82 w 259"/>
                <a:gd name="T3" fmla="*/ 232 h 309"/>
                <a:gd name="T4" fmla="*/ 0 w 259"/>
                <a:gd name="T5" fmla="*/ 236 h 309"/>
                <a:gd name="T6" fmla="*/ 136 w 259"/>
                <a:gd name="T7" fmla="*/ 0 h 309"/>
                <a:gd name="T8" fmla="*/ 259 w 259"/>
                <a:gd name="T9" fmla="*/ 73 h 309"/>
                <a:gd name="T10" fmla="*/ 123 w 259"/>
                <a:gd name="T11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309">
                  <a:moveTo>
                    <a:pt x="123" y="309"/>
                  </a:moveTo>
                  <a:lnTo>
                    <a:pt x="82" y="232"/>
                  </a:lnTo>
                  <a:lnTo>
                    <a:pt x="0" y="236"/>
                  </a:lnTo>
                  <a:lnTo>
                    <a:pt x="136" y="0"/>
                  </a:lnTo>
                  <a:lnTo>
                    <a:pt x="259" y="73"/>
                  </a:lnTo>
                  <a:lnTo>
                    <a:pt x="123" y="309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31" name="Freeform 922"/>
            <p:cNvSpPr/>
            <p:nvPr/>
          </p:nvSpPr>
          <p:spPr bwMode="auto">
            <a:xfrm>
              <a:off x="1265238" y="4329113"/>
              <a:ext cx="2228850" cy="2413000"/>
            </a:xfrm>
            <a:custGeom>
              <a:avLst/>
              <a:gdLst>
                <a:gd name="T0" fmla="*/ 786 w 1404"/>
                <a:gd name="T1" fmla="*/ 1520 h 1520"/>
                <a:gd name="T2" fmla="*/ 0 w 1404"/>
                <a:gd name="T3" fmla="*/ 1065 h 1520"/>
                <a:gd name="T4" fmla="*/ 613 w 1404"/>
                <a:gd name="T5" fmla="*/ 0 h 1520"/>
                <a:gd name="T6" fmla="*/ 1404 w 1404"/>
                <a:gd name="T7" fmla="*/ 459 h 1520"/>
                <a:gd name="T8" fmla="*/ 786 w 1404"/>
                <a:gd name="T9" fmla="*/ 1520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1520">
                  <a:moveTo>
                    <a:pt x="786" y="1520"/>
                  </a:moveTo>
                  <a:lnTo>
                    <a:pt x="0" y="1065"/>
                  </a:lnTo>
                  <a:lnTo>
                    <a:pt x="613" y="0"/>
                  </a:lnTo>
                  <a:lnTo>
                    <a:pt x="1404" y="459"/>
                  </a:lnTo>
                  <a:lnTo>
                    <a:pt x="786" y="1520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32" name="Freeform 923"/>
            <p:cNvSpPr/>
            <p:nvPr/>
          </p:nvSpPr>
          <p:spPr bwMode="auto">
            <a:xfrm>
              <a:off x="2124076" y="4986338"/>
              <a:ext cx="973137" cy="815975"/>
            </a:xfrm>
            <a:custGeom>
              <a:avLst/>
              <a:gdLst>
                <a:gd name="T0" fmla="*/ 472 w 613"/>
                <a:gd name="T1" fmla="*/ 514 h 514"/>
                <a:gd name="T2" fmla="*/ 0 w 613"/>
                <a:gd name="T3" fmla="*/ 236 h 514"/>
                <a:gd name="T4" fmla="*/ 136 w 613"/>
                <a:gd name="T5" fmla="*/ 0 h 514"/>
                <a:gd name="T6" fmla="*/ 613 w 613"/>
                <a:gd name="T7" fmla="*/ 273 h 514"/>
                <a:gd name="T8" fmla="*/ 472 w 613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514">
                  <a:moveTo>
                    <a:pt x="472" y="514"/>
                  </a:moveTo>
                  <a:lnTo>
                    <a:pt x="0" y="236"/>
                  </a:lnTo>
                  <a:lnTo>
                    <a:pt x="136" y="0"/>
                  </a:lnTo>
                  <a:lnTo>
                    <a:pt x="613" y="273"/>
                  </a:lnTo>
                  <a:lnTo>
                    <a:pt x="4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33" name="Freeform 924"/>
            <p:cNvSpPr/>
            <p:nvPr/>
          </p:nvSpPr>
          <p:spPr bwMode="auto">
            <a:xfrm>
              <a:off x="1265238" y="4329113"/>
              <a:ext cx="1176337" cy="1804988"/>
            </a:xfrm>
            <a:custGeom>
              <a:avLst/>
              <a:gdLst>
                <a:gd name="T0" fmla="*/ 122 w 741"/>
                <a:gd name="T1" fmla="*/ 1137 h 1137"/>
                <a:gd name="T2" fmla="*/ 0 w 741"/>
                <a:gd name="T3" fmla="*/ 1065 h 1137"/>
                <a:gd name="T4" fmla="*/ 613 w 741"/>
                <a:gd name="T5" fmla="*/ 0 h 1137"/>
                <a:gd name="T6" fmla="*/ 741 w 741"/>
                <a:gd name="T7" fmla="*/ 72 h 1137"/>
                <a:gd name="T8" fmla="*/ 122 w 741"/>
                <a:gd name="T9" fmla="*/ 1137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" h="1137">
                  <a:moveTo>
                    <a:pt x="122" y="1137"/>
                  </a:moveTo>
                  <a:lnTo>
                    <a:pt x="0" y="1065"/>
                  </a:lnTo>
                  <a:lnTo>
                    <a:pt x="613" y="0"/>
                  </a:lnTo>
                  <a:lnTo>
                    <a:pt x="741" y="72"/>
                  </a:lnTo>
                  <a:lnTo>
                    <a:pt x="122" y="1137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34" name="Freeform 925"/>
            <p:cNvSpPr/>
            <p:nvPr/>
          </p:nvSpPr>
          <p:spPr bwMode="auto">
            <a:xfrm>
              <a:off x="1985963" y="4632325"/>
              <a:ext cx="180975" cy="144463"/>
            </a:xfrm>
            <a:custGeom>
              <a:avLst/>
              <a:gdLst>
                <a:gd name="T0" fmla="*/ 15 w 25"/>
                <a:gd name="T1" fmla="*/ 19 h 20"/>
                <a:gd name="T2" fmla="*/ 3 w 25"/>
                <a:gd name="T3" fmla="*/ 12 h 20"/>
                <a:gd name="T4" fmla="*/ 1 w 25"/>
                <a:gd name="T5" fmla="*/ 4 h 20"/>
                <a:gd name="T6" fmla="*/ 1 w 25"/>
                <a:gd name="T7" fmla="*/ 4 h 20"/>
                <a:gd name="T8" fmla="*/ 9 w 25"/>
                <a:gd name="T9" fmla="*/ 2 h 20"/>
                <a:gd name="T10" fmla="*/ 21 w 25"/>
                <a:gd name="T11" fmla="*/ 9 h 20"/>
                <a:gd name="T12" fmla="*/ 23 w 25"/>
                <a:gd name="T13" fmla="*/ 17 h 20"/>
                <a:gd name="T14" fmla="*/ 23 w 25"/>
                <a:gd name="T15" fmla="*/ 17 h 20"/>
                <a:gd name="T16" fmla="*/ 15 w 2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0">
                  <a:moveTo>
                    <a:pt x="15" y="19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4" y="10"/>
                    <a:pt x="25" y="14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9"/>
                    <a:pt x="18" y="20"/>
                    <a:pt x="15" y="1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35" name="Freeform 926"/>
            <p:cNvSpPr/>
            <p:nvPr/>
          </p:nvSpPr>
          <p:spPr bwMode="auto">
            <a:xfrm>
              <a:off x="1792288" y="4972050"/>
              <a:ext cx="179387" cy="136525"/>
            </a:xfrm>
            <a:custGeom>
              <a:avLst/>
              <a:gdLst>
                <a:gd name="T0" fmla="*/ 15 w 25"/>
                <a:gd name="T1" fmla="*/ 18 h 19"/>
                <a:gd name="T2" fmla="*/ 4 w 25"/>
                <a:gd name="T3" fmla="*/ 11 h 19"/>
                <a:gd name="T4" fmla="*/ 2 w 25"/>
                <a:gd name="T5" fmla="*/ 3 h 19"/>
                <a:gd name="T6" fmla="*/ 2 w 25"/>
                <a:gd name="T7" fmla="*/ 3 h 19"/>
                <a:gd name="T8" fmla="*/ 9 w 25"/>
                <a:gd name="T9" fmla="*/ 1 h 19"/>
                <a:gd name="T10" fmla="*/ 21 w 25"/>
                <a:gd name="T11" fmla="*/ 8 h 19"/>
                <a:gd name="T12" fmla="*/ 23 w 25"/>
                <a:gd name="T13" fmla="*/ 16 h 19"/>
                <a:gd name="T14" fmla="*/ 23 w 25"/>
                <a:gd name="T15" fmla="*/ 16 h 19"/>
                <a:gd name="T16" fmla="*/ 15 w 25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9">
                  <a:moveTo>
                    <a:pt x="15" y="18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4" y="9"/>
                    <a:pt x="25" y="13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9"/>
                    <a:pt x="18" y="19"/>
                    <a:pt x="15" y="18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36" name="Freeform 927"/>
            <p:cNvSpPr/>
            <p:nvPr/>
          </p:nvSpPr>
          <p:spPr bwMode="auto">
            <a:xfrm>
              <a:off x="1597026" y="5303838"/>
              <a:ext cx="179387" cy="144463"/>
            </a:xfrm>
            <a:custGeom>
              <a:avLst/>
              <a:gdLst>
                <a:gd name="T0" fmla="*/ 16 w 25"/>
                <a:gd name="T1" fmla="*/ 18 h 20"/>
                <a:gd name="T2" fmla="*/ 4 w 25"/>
                <a:gd name="T3" fmla="*/ 11 h 20"/>
                <a:gd name="T4" fmla="*/ 2 w 25"/>
                <a:gd name="T5" fmla="*/ 3 h 20"/>
                <a:gd name="T6" fmla="*/ 2 w 25"/>
                <a:gd name="T7" fmla="*/ 3 h 20"/>
                <a:gd name="T8" fmla="*/ 10 w 25"/>
                <a:gd name="T9" fmla="*/ 1 h 20"/>
                <a:gd name="T10" fmla="*/ 21 w 25"/>
                <a:gd name="T11" fmla="*/ 8 h 20"/>
                <a:gd name="T12" fmla="*/ 23 w 25"/>
                <a:gd name="T13" fmla="*/ 16 h 20"/>
                <a:gd name="T14" fmla="*/ 23 w 25"/>
                <a:gd name="T15" fmla="*/ 16 h 20"/>
                <a:gd name="T16" fmla="*/ 16 w 25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0">
                  <a:moveTo>
                    <a:pt x="16" y="18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7" y="0"/>
                    <a:pt x="10" y="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4" y="10"/>
                    <a:pt x="25" y="13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9"/>
                    <a:pt x="18" y="20"/>
                    <a:pt x="16" y="18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37" name="Freeform 928"/>
            <p:cNvSpPr/>
            <p:nvPr/>
          </p:nvSpPr>
          <p:spPr bwMode="auto">
            <a:xfrm>
              <a:off x="1401763" y="5635625"/>
              <a:ext cx="180975" cy="144463"/>
            </a:xfrm>
            <a:custGeom>
              <a:avLst/>
              <a:gdLst>
                <a:gd name="T0" fmla="*/ 16 w 25"/>
                <a:gd name="T1" fmla="*/ 18 h 20"/>
                <a:gd name="T2" fmla="*/ 4 w 25"/>
                <a:gd name="T3" fmla="*/ 11 h 20"/>
                <a:gd name="T4" fmla="*/ 2 w 25"/>
                <a:gd name="T5" fmla="*/ 3 h 20"/>
                <a:gd name="T6" fmla="*/ 2 w 25"/>
                <a:gd name="T7" fmla="*/ 3 h 20"/>
                <a:gd name="T8" fmla="*/ 10 w 25"/>
                <a:gd name="T9" fmla="*/ 1 h 20"/>
                <a:gd name="T10" fmla="*/ 22 w 25"/>
                <a:gd name="T11" fmla="*/ 8 h 20"/>
                <a:gd name="T12" fmla="*/ 24 w 25"/>
                <a:gd name="T13" fmla="*/ 16 h 20"/>
                <a:gd name="T14" fmla="*/ 24 w 25"/>
                <a:gd name="T15" fmla="*/ 16 h 20"/>
                <a:gd name="T16" fmla="*/ 16 w 25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0">
                  <a:moveTo>
                    <a:pt x="16" y="18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10"/>
                    <a:pt x="25" y="13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9"/>
                    <a:pt x="19" y="20"/>
                    <a:pt x="16" y="18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组合 124"/>
          <p:cNvGrpSpPr/>
          <p:nvPr/>
        </p:nvGrpSpPr>
        <p:grpSpPr>
          <a:xfrm>
            <a:off x="-49523" y="5581370"/>
            <a:ext cx="1361138" cy="1566072"/>
            <a:chOff x="-165099" y="3879850"/>
            <a:chExt cx="2266949" cy="2608263"/>
          </a:xfrm>
        </p:grpSpPr>
        <p:sp>
          <p:nvSpPr>
            <p:cNvPr id="1049538" name="Freeform 946"/>
            <p:cNvSpPr/>
            <p:nvPr/>
          </p:nvSpPr>
          <p:spPr bwMode="auto">
            <a:xfrm>
              <a:off x="-165099" y="3879850"/>
              <a:ext cx="1963737" cy="2355850"/>
            </a:xfrm>
            <a:custGeom>
              <a:avLst/>
              <a:gdLst>
                <a:gd name="T0" fmla="*/ 132 w 272"/>
                <a:gd name="T1" fmla="*/ 272 h 326"/>
                <a:gd name="T2" fmla="*/ 102 w 272"/>
                <a:gd name="T3" fmla="*/ 134 h 326"/>
                <a:gd name="T4" fmla="*/ 239 w 272"/>
                <a:gd name="T5" fmla="*/ 101 h 326"/>
                <a:gd name="T6" fmla="*/ 272 w 272"/>
                <a:gd name="T7" fmla="*/ 47 h 326"/>
                <a:gd name="T8" fmla="*/ 48 w 272"/>
                <a:gd name="T9" fmla="*/ 100 h 326"/>
                <a:gd name="T10" fmla="*/ 98 w 272"/>
                <a:gd name="T11" fmla="*/ 326 h 326"/>
                <a:gd name="T12" fmla="*/ 132 w 272"/>
                <a:gd name="T13" fmla="*/ 27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326">
                  <a:moveTo>
                    <a:pt x="132" y="272"/>
                  </a:moveTo>
                  <a:cubicBezTo>
                    <a:pt x="87" y="242"/>
                    <a:pt x="73" y="181"/>
                    <a:pt x="102" y="134"/>
                  </a:cubicBezTo>
                  <a:cubicBezTo>
                    <a:pt x="131" y="88"/>
                    <a:pt x="192" y="73"/>
                    <a:pt x="239" y="101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196" y="0"/>
                    <a:pt x="95" y="24"/>
                    <a:pt x="48" y="100"/>
                  </a:cubicBezTo>
                  <a:cubicBezTo>
                    <a:pt x="0" y="177"/>
                    <a:pt x="23" y="277"/>
                    <a:pt x="98" y="326"/>
                  </a:cubicBezTo>
                  <a:lnTo>
                    <a:pt x="132" y="272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39" name="Freeform 947"/>
            <p:cNvSpPr>
              <a:spLocks noEditPoints="1"/>
            </p:cNvSpPr>
            <p:nvPr/>
          </p:nvSpPr>
          <p:spPr bwMode="auto">
            <a:xfrm>
              <a:off x="341313" y="4017963"/>
              <a:ext cx="1760537" cy="2470150"/>
            </a:xfrm>
            <a:custGeom>
              <a:avLst/>
              <a:gdLst>
                <a:gd name="T0" fmla="*/ 50 w 244"/>
                <a:gd name="T1" fmla="*/ 342 h 342"/>
                <a:gd name="T2" fmla="*/ 244 w 244"/>
                <a:gd name="T3" fmla="*/ 31 h 342"/>
                <a:gd name="T4" fmla="*/ 194 w 244"/>
                <a:gd name="T5" fmla="*/ 0 h 342"/>
                <a:gd name="T6" fmla="*/ 0 w 244"/>
                <a:gd name="T7" fmla="*/ 311 h 342"/>
                <a:gd name="T8" fmla="*/ 50 w 244"/>
                <a:gd name="T9" fmla="*/ 342 h 342"/>
                <a:gd name="T10" fmla="*/ 215 w 244"/>
                <a:gd name="T11" fmla="*/ 24 h 342"/>
                <a:gd name="T12" fmla="*/ 217 w 244"/>
                <a:gd name="T13" fmla="*/ 31 h 342"/>
                <a:gd name="T14" fmla="*/ 210 w 244"/>
                <a:gd name="T15" fmla="*/ 32 h 342"/>
                <a:gd name="T16" fmla="*/ 209 w 244"/>
                <a:gd name="T17" fmla="*/ 26 h 342"/>
                <a:gd name="T18" fmla="*/ 215 w 244"/>
                <a:gd name="T19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342">
                  <a:moveTo>
                    <a:pt x="50" y="342"/>
                  </a:moveTo>
                  <a:cubicBezTo>
                    <a:pt x="244" y="31"/>
                    <a:pt x="244" y="31"/>
                    <a:pt x="244" y="31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50" y="342"/>
                  </a:lnTo>
                  <a:close/>
                  <a:moveTo>
                    <a:pt x="215" y="24"/>
                  </a:moveTo>
                  <a:cubicBezTo>
                    <a:pt x="218" y="26"/>
                    <a:pt x="218" y="29"/>
                    <a:pt x="217" y="31"/>
                  </a:cubicBezTo>
                  <a:cubicBezTo>
                    <a:pt x="215" y="33"/>
                    <a:pt x="213" y="34"/>
                    <a:pt x="210" y="32"/>
                  </a:cubicBezTo>
                  <a:cubicBezTo>
                    <a:pt x="208" y="31"/>
                    <a:pt x="207" y="28"/>
                    <a:pt x="209" y="26"/>
                  </a:cubicBezTo>
                  <a:cubicBezTo>
                    <a:pt x="210" y="23"/>
                    <a:pt x="213" y="23"/>
                    <a:pt x="215" y="24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0" name="Freeform 948"/>
            <p:cNvSpPr/>
            <p:nvPr/>
          </p:nvSpPr>
          <p:spPr bwMode="auto">
            <a:xfrm>
              <a:off x="636588" y="6359525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13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1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1" name="Freeform 949"/>
            <p:cNvSpPr/>
            <p:nvPr/>
          </p:nvSpPr>
          <p:spPr bwMode="auto">
            <a:xfrm>
              <a:off x="673101" y="6300788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7 h 37"/>
                <a:gd name="T4" fmla="*/ 41 w 50"/>
                <a:gd name="T5" fmla="*/ 37 h 37"/>
                <a:gd name="T6" fmla="*/ 0 w 50"/>
                <a:gd name="T7" fmla="*/ 14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7"/>
                  </a:lnTo>
                  <a:lnTo>
                    <a:pt x="41" y="37"/>
                  </a:lnTo>
                  <a:lnTo>
                    <a:pt x="0" y="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2" name="Freeform 950"/>
            <p:cNvSpPr/>
            <p:nvPr/>
          </p:nvSpPr>
          <p:spPr bwMode="auto">
            <a:xfrm>
              <a:off x="709613" y="6243638"/>
              <a:ext cx="79375" cy="57150"/>
            </a:xfrm>
            <a:custGeom>
              <a:avLst/>
              <a:gdLst>
                <a:gd name="T0" fmla="*/ 9 w 50"/>
                <a:gd name="T1" fmla="*/ 0 h 36"/>
                <a:gd name="T2" fmla="*/ 50 w 50"/>
                <a:gd name="T3" fmla="*/ 27 h 36"/>
                <a:gd name="T4" fmla="*/ 40 w 50"/>
                <a:gd name="T5" fmla="*/ 36 h 36"/>
                <a:gd name="T6" fmla="*/ 0 w 50"/>
                <a:gd name="T7" fmla="*/ 9 h 36"/>
                <a:gd name="T8" fmla="*/ 9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9" y="0"/>
                  </a:moveTo>
                  <a:lnTo>
                    <a:pt x="50" y="27"/>
                  </a:lnTo>
                  <a:lnTo>
                    <a:pt x="40" y="36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3" name="Freeform 951"/>
            <p:cNvSpPr/>
            <p:nvPr/>
          </p:nvSpPr>
          <p:spPr bwMode="auto">
            <a:xfrm>
              <a:off x="744538" y="6184900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8 h 37"/>
                <a:gd name="T4" fmla="*/ 41 w 50"/>
                <a:gd name="T5" fmla="*/ 37 h 37"/>
                <a:gd name="T6" fmla="*/ 0 w 50"/>
                <a:gd name="T7" fmla="*/ 9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8"/>
                  </a:lnTo>
                  <a:lnTo>
                    <a:pt x="41" y="37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4" name="Freeform 952"/>
            <p:cNvSpPr/>
            <p:nvPr/>
          </p:nvSpPr>
          <p:spPr bwMode="auto">
            <a:xfrm>
              <a:off x="693738" y="6069013"/>
              <a:ext cx="166687" cy="115888"/>
            </a:xfrm>
            <a:custGeom>
              <a:avLst/>
              <a:gdLst>
                <a:gd name="T0" fmla="*/ 5 w 105"/>
                <a:gd name="T1" fmla="*/ 0 h 73"/>
                <a:gd name="T2" fmla="*/ 105 w 105"/>
                <a:gd name="T3" fmla="*/ 64 h 73"/>
                <a:gd name="T4" fmla="*/ 96 w 105"/>
                <a:gd name="T5" fmla="*/ 73 h 73"/>
                <a:gd name="T6" fmla="*/ 0 w 105"/>
                <a:gd name="T7" fmla="*/ 10 h 73"/>
                <a:gd name="T8" fmla="*/ 5 w 105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3">
                  <a:moveTo>
                    <a:pt x="5" y="0"/>
                  </a:moveTo>
                  <a:lnTo>
                    <a:pt x="105" y="64"/>
                  </a:lnTo>
                  <a:lnTo>
                    <a:pt x="96" y="73"/>
                  </a:lnTo>
                  <a:lnTo>
                    <a:pt x="0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5" name="Freeform 953"/>
            <p:cNvSpPr/>
            <p:nvPr/>
          </p:nvSpPr>
          <p:spPr bwMode="auto">
            <a:xfrm>
              <a:off x="817563" y="6069013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8 h 37"/>
                <a:gd name="T4" fmla="*/ 41 w 50"/>
                <a:gd name="T5" fmla="*/ 37 h 37"/>
                <a:gd name="T6" fmla="*/ 0 w 50"/>
                <a:gd name="T7" fmla="*/ 10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8"/>
                  </a:lnTo>
                  <a:lnTo>
                    <a:pt x="41" y="37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6" name="Freeform 954"/>
            <p:cNvSpPr/>
            <p:nvPr/>
          </p:nvSpPr>
          <p:spPr bwMode="auto">
            <a:xfrm>
              <a:off x="852488" y="6011863"/>
              <a:ext cx="79375" cy="57150"/>
            </a:xfrm>
            <a:custGeom>
              <a:avLst/>
              <a:gdLst>
                <a:gd name="T0" fmla="*/ 10 w 50"/>
                <a:gd name="T1" fmla="*/ 0 h 36"/>
                <a:gd name="T2" fmla="*/ 50 w 50"/>
                <a:gd name="T3" fmla="*/ 27 h 36"/>
                <a:gd name="T4" fmla="*/ 41 w 50"/>
                <a:gd name="T5" fmla="*/ 36 h 36"/>
                <a:gd name="T6" fmla="*/ 0 w 50"/>
                <a:gd name="T7" fmla="*/ 9 h 36"/>
                <a:gd name="T8" fmla="*/ 10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10" y="0"/>
                  </a:moveTo>
                  <a:lnTo>
                    <a:pt x="50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7" name="Freeform 955"/>
            <p:cNvSpPr/>
            <p:nvPr/>
          </p:nvSpPr>
          <p:spPr bwMode="auto">
            <a:xfrm>
              <a:off x="889001" y="5954713"/>
              <a:ext cx="79375" cy="57150"/>
            </a:xfrm>
            <a:custGeom>
              <a:avLst/>
              <a:gdLst>
                <a:gd name="T0" fmla="*/ 9 w 50"/>
                <a:gd name="T1" fmla="*/ 0 h 36"/>
                <a:gd name="T2" fmla="*/ 50 w 50"/>
                <a:gd name="T3" fmla="*/ 27 h 36"/>
                <a:gd name="T4" fmla="*/ 41 w 50"/>
                <a:gd name="T5" fmla="*/ 36 h 36"/>
                <a:gd name="T6" fmla="*/ 0 w 50"/>
                <a:gd name="T7" fmla="*/ 9 h 36"/>
                <a:gd name="T8" fmla="*/ 9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9" y="0"/>
                  </a:moveTo>
                  <a:lnTo>
                    <a:pt x="50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8" name="Freeform 956"/>
            <p:cNvSpPr/>
            <p:nvPr/>
          </p:nvSpPr>
          <p:spPr bwMode="auto">
            <a:xfrm>
              <a:off x="925513" y="5895975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3 h 37"/>
                <a:gd name="T4" fmla="*/ 41 w 50"/>
                <a:gd name="T5" fmla="*/ 37 h 37"/>
                <a:gd name="T6" fmla="*/ 0 w 50"/>
                <a:gd name="T7" fmla="*/ 9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3"/>
                  </a:lnTo>
                  <a:lnTo>
                    <a:pt x="41" y="37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49" name="Freeform 957"/>
            <p:cNvSpPr/>
            <p:nvPr/>
          </p:nvSpPr>
          <p:spPr bwMode="auto">
            <a:xfrm>
              <a:off x="874713" y="5780088"/>
              <a:ext cx="166687" cy="109538"/>
            </a:xfrm>
            <a:custGeom>
              <a:avLst/>
              <a:gdLst>
                <a:gd name="T0" fmla="*/ 9 w 105"/>
                <a:gd name="T1" fmla="*/ 0 h 69"/>
                <a:gd name="T2" fmla="*/ 105 w 105"/>
                <a:gd name="T3" fmla="*/ 60 h 69"/>
                <a:gd name="T4" fmla="*/ 100 w 105"/>
                <a:gd name="T5" fmla="*/ 69 h 69"/>
                <a:gd name="T6" fmla="*/ 0 w 105"/>
                <a:gd name="T7" fmla="*/ 10 h 69"/>
                <a:gd name="T8" fmla="*/ 9 w 10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9">
                  <a:moveTo>
                    <a:pt x="9" y="0"/>
                  </a:moveTo>
                  <a:lnTo>
                    <a:pt x="105" y="60"/>
                  </a:lnTo>
                  <a:lnTo>
                    <a:pt x="100" y="69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0" name="Freeform 958"/>
            <p:cNvSpPr/>
            <p:nvPr/>
          </p:nvSpPr>
          <p:spPr bwMode="auto">
            <a:xfrm>
              <a:off x="996951" y="5780088"/>
              <a:ext cx="79375" cy="58738"/>
            </a:xfrm>
            <a:custGeom>
              <a:avLst/>
              <a:gdLst>
                <a:gd name="T0" fmla="*/ 9 w 50"/>
                <a:gd name="T1" fmla="*/ 0 h 37"/>
                <a:gd name="T2" fmla="*/ 50 w 50"/>
                <a:gd name="T3" fmla="*/ 23 h 37"/>
                <a:gd name="T4" fmla="*/ 41 w 50"/>
                <a:gd name="T5" fmla="*/ 37 h 37"/>
                <a:gd name="T6" fmla="*/ 0 w 50"/>
                <a:gd name="T7" fmla="*/ 10 h 37"/>
                <a:gd name="T8" fmla="*/ 9 w 5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9" y="0"/>
                  </a:moveTo>
                  <a:lnTo>
                    <a:pt x="50" y="23"/>
                  </a:lnTo>
                  <a:lnTo>
                    <a:pt x="41" y="37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1" name="Freeform 959"/>
            <p:cNvSpPr/>
            <p:nvPr/>
          </p:nvSpPr>
          <p:spPr bwMode="auto">
            <a:xfrm>
              <a:off x="1033463" y="5722938"/>
              <a:ext cx="79375" cy="57150"/>
            </a:xfrm>
            <a:custGeom>
              <a:avLst/>
              <a:gdLst>
                <a:gd name="T0" fmla="*/ 9 w 50"/>
                <a:gd name="T1" fmla="*/ 0 h 36"/>
                <a:gd name="T2" fmla="*/ 50 w 50"/>
                <a:gd name="T3" fmla="*/ 23 h 36"/>
                <a:gd name="T4" fmla="*/ 41 w 50"/>
                <a:gd name="T5" fmla="*/ 36 h 36"/>
                <a:gd name="T6" fmla="*/ 0 w 50"/>
                <a:gd name="T7" fmla="*/ 9 h 36"/>
                <a:gd name="T8" fmla="*/ 9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9" y="0"/>
                  </a:moveTo>
                  <a:lnTo>
                    <a:pt x="50" y="23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2" name="Freeform 960"/>
            <p:cNvSpPr/>
            <p:nvPr/>
          </p:nvSpPr>
          <p:spPr bwMode="auto">
            <a:xfrm>
              <a:off x="1076326" y="5665788"/>
              <a:ext cx="73025" cy="49213"/>
            </a:xfrm>
            <a:custGeom>
              <a:avLst/>
              <a:gdLst>
                <a:gd name="T0" fmla="*/ 5 w 46"/>
                <a:gd name="T1" fmla="*/ 0 h 31"/>
                <a:gd name="T2" fmla="*/ 46 w 46"/>
                <a:gd name="T3" fmla="*/ 22 h 31"/>
                <a:gd name="T4" fmla="*/ 41 w 46"/>
                <a:gd name="T5" fmla="*/ 31 h 31"/>
                <a:gd name="T6" fmla="*/ 0 w 46"/>
                <a:gd name="T7" fmla="*/ 9 h 31"/>
                <a:gd name="T8" fmla="*/ 5 w 4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5" y="0"/>
                  </a:moveTo>
                  <a:lnTo>
                    <a:pt x="46" y="22"/>
                  </a:lnTo>
                  <a:lnTo>
                    <a:pt x="41" y="31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3" name="Freeform 961"/>
            <p:cNvSpPr/>
            <p:nvPr/>
          </p:nvSpPr>
          <p:spPr bwMode="auto">
            <a:xfrm>
              <a:off x="1112838" y="5600700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13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1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4" name="Freeform 962"/>
            <p:cNvSpPr/>
            <p:nvPr/>
          </p:nvSpPr>
          <p:spPr bwMode="auto">
            <a:xfrm>
              <a:off x="1055688" y="5491163"/>
              <a:ext cx="165100" cy="109538"/>
            </a:xfrm>
            <a:custGeom>
              <a:avLst/>
              <a:gdLst>
                <a:gd name="T0" fmla="*/ 9 w 104"/>
                <a:gd name="T1" fmla="*/ 0 h 69"/>
                <a:gd name="T2" fmla="*/ 104 w 104"/>
                <a:gd name="T3" fmla="*/ 60 h 69"/>
                <a:gd name="T4" fmla="*/ 100 w 104"/>
                <a:gd name="T5" fmla="*/ 69 h 69"/>
                <a:gd name="T6" fmla="*/ 0 w 104"/>
                <a:gd name="T7" fmla="*/ 9 h 69"/>
                <a:gd name="T8" fmla="*/ 9 w 10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9">
                  <a:moveTo>
                    <a:pt x="9" y="0"/>
                  </a:moveTo>
                  <a:lnTo>
                    <a:pt x="104" y="60"/>
                  </a:lnTo>
                  <a:lnTo>
                    <a:pt x="100" y="69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5" name="Freeform 963"/>
            <p:cNvSpPr/>
            <p:nvPr/>
          </p:nvSpPr>
          <p:spPr bwMode="auto">
            <a:xfrm>
              <a:off x="1185863" y="5491163"/>
              <a:ext cx="71437" cy="50800"/>
            </a:xfrm>
            <a:custGeom>
              <a:avLst/>
              <a:gdLst>
                <a:gd name="T0" fmla="*/ 4 w 45"/>
                <a:gd name="T1" fmla="*/ 0 h 32"/>
                <a:gd name="T2" fmla="*/ 45 w 45"/>
                <a:gd name="T3" fmla="*/ 23 h 32"/>
                <a:gd name="T4" fmla="*/ 41 w 45"/>
                <a:gd name="T5" fmla="*/ 32 h 32"/>
                <a:gd name="T6" fmla="*/ 0 w 45"/>
                <a:gd name="T7" fmla="*/ 9 h 32"/>
                <a:gd name="T8" fmla="*/ 4 w 4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" y="0"/>
                  </a:moveTo>
                  <a:lnTo>
                    <a:pt x="45" y="23"/>
                  </a:lnTo>
                  <a:lnTo>
                    <a:pt x="41" y="32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6" name="Freeform 964"/>
            <p:cNvSpPr/>
            <p:nvPr/>
          </p:nvSpPr>
          <p:spPr bwMode="auto">
            <a:xfrm>
              <a:off x="1220788" y="5426075"/>
              <a:ext cx="73025" cy="58738"/>
            </a:xfrm>
            <a:custGeom>
              <a:avLst/>
              <a:gdLst>
                <a:gd name="T0" fmla="*/ 5 w 46"/>
                <a:gd name="T1" fmla="*/ 0 h 37"/>
                <a:gd name="T2" fmla="*/ 46 w 46"/>
                <a:gd name="T3" fmla="*/ 28 h 37"/>
                <a:gd name="T4" fmla="*/ 41 w 46"/>
                <a:gd name="T5" fmla="*/ 37 h 37"/>
                <a:gd name="T6" fmla="*/ 0 w 46"/>
                <a:gd name="T7" fmla="*/ 14 h 37"/>
                <a:gd name="T8" fmla="*/ 5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5" y="0"/>
                  </a:moveTo>
                  <a:lnTo>
                    <a:pt x="46" y="28"/>
                  </a:lnTo>
                  <a:lnTo>
                    <a:pt x="41" y="37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7" name="Freeform 965"/>
            <p:cNvSpPr/>
            <p:nvPr/>
          </p:nvSpPr>
          <p:spPr bwMode="auto">
            <a:xfrm>
              <a:off x="1257301" y="5368925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14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8" name="Freeform 966"/>
            <p:cNvSpPr/>
            <p:nvPr/>
          </p:nvSpPr>
          <p:spPr bwMode="auto">
            <a:xfrm>
              <a:off x="1293813" y="5311775"/>
              <a:ext cx="71437" cy="57150"/>
            </a:xfrm>
            <a:custGeom>
              <a:avLst/>
              <a:gdLst>
                <a:gd name="T0" fmla="*/ 4 w 45"/>
                <a:gd name="T1" fmla="*/ 0 h 36"/>
                <a:gd name="T2" fmla="*/ 45 w 45"/>
                <a:gd name="T3" fmla="*/ 27 h 36"/>
                <a:gd name="T4" fmla="*/ 41 w 45"/>
                <a:gd name="T5" fmla="*/ 36 h 36"/>
                <a:gd name="T6" fmla="*/ 0 w 45"/>
                <a:gd name="T7" fmla="*/ 9 h 36"/>
                <a:gd name="T8" fmla="*/ 4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" y="0"/>
                  </a:moveTo>
                  <a:lnTo>
                    <a:pt x="45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59" name="Freeform 967"/>
            <p:cNvSpPr/>
            <p:nvPr/>
          </p:nvSpPr>
          <p:spPr bwMode="auto">
            <a:xfrm>
              <a:off x="1235076" y="5195888"/>
              <a:ext cx="166687" cy="115888"/>
            </a:xfrm>
            <a:custGeom>
              <a:avLst/>
              <a:gdLst>
                <a:gd name="T0" fmla="*/ 10 w 105"/>
                <a:gd name="T1" fmla="*/ 0 h 73"/>
                <a:gd name="T2" fmla="*/ 105 w 105"/>
                <a:gd name="T3" fmla="*/ 63 h 73"/>
                <a:gd name="T4" fmla="*/ 100 w 105"/>
                <a:gd name="T5" fmla="*/ 73 h 73"/>
                <a:gd name="T6" fmla="*/ 0 w 105"/>
                <a:gd name="T7" fmla="*/ 13 h 73"/>
                <a:gd name="T8" fmla="*/ 10 w 105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3">
                  <a:moveTo>
                    <a:pt x="10" y="0"/>
                  </a:moveTo>
                  <a:lnTo>
                    <a:pt x="105" y="63"/>
                  </a:lnTo>
                  <a:lnTo>
                    <a:pt x="100" y="73"/>
                  </a:lnTo>
                  <a:lnTo>
                    <a:pt x="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0" name="Freeform 968"/>
            <p:cNvSpPr/>
            <p:nvPr/>
          </p:nvSpPr>
          <p:spPr bwMode="auto">
            <a:xfrm>
              <a:off x="1365251" y="5195888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9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1" name="Freeform 969"/>
            <p:cNvSpPr/>
            <p:nvPr/>
          </p:nvSpPr>
          <p:spPr bwMode="auto">
            <a:xfrm>
              <a:off x="1401763" y="5137150"/>
              <a:ext cx="71437" cy="58738"/>
            </a:xfrm>
            <a:custGeom>
              <a:avLst/>
              <a:gdLst>
                <a:gd name="T0" fmla="*/ 5 w 45"/>
                <a:gd name="T1" fmla="*/ 0 h 37"/>
                <a:gd name="T2" fmla="*/ 45 w 45"/>
                <a:gd name="T3" fmla="*/ 28 h 37"/>
                <a:gd name="T4" fmla="*/ 41 w 45"/>
                <a:gd name="T5" fmla="*/ 37 h 37"/>
                <a:gd name="T6" fmla="*/ 0 w 45"/>
                <a:gd name="T7" fmla="*/ 9 h 37"/>
                <a:gd name="T8" fmla="*/ 5 w 4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5" y="0"/>
                  </a:moveTo>
                  <a:lnTo>
                    <a:pt x="45" y="28"/>
                  </a:lnTo>
                  <a:lnTo>
                    <a:pt x="41" y="37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2" name="Freeform 970"/>
            <p:cNvSpPr/>
            <p:nvPr/>
          </p:nvSpPr>
          <p:spPr bwMode="auto">
            <a:xfrm>
              <a:off x="1438276" y="5080000"/>
              <a:ext cx="71437" cy="57150"/>
            </a:xfrm>
            <a:custGeom>
              <a:avLst/>
              <a:gdLst>
                <a:gd name="T0" fmla="*/ 4 w 45"/>
                <a:gd name="T1" fmla="*/ 0 h 36"/>
                <a:gd name="T2" fmla="*/ 45 w 45"/>
                <a:gd name="T3" fmla="*/ 27 h 36"/>
                <a:gd name="T4" fmla="*/ 41 w 45"/>
                <a:gd name="T5" fmla="*/ 36 h 36"/>
                <a:gd name="T6" fmla="*/ 0 w 45"/>
                <a:gd name="T7" fmla="*/ 9 h 36"/>
                <a:gd name="T8" fmla="*/ 4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" y="0"/>
                  </a:moveTo>
                  <a:lnTo>
                    <a:pt x="45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3" name="Freeform 971"/>
            <p:cNvSpPr/>
            <p:nvPr/>
          </p:nvSpPr>
          <p:spPr bwMode="auto">
            <a:xfrm>
              <a:off x="1473201" y="5022850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7 h 36"/>
                <a:gd name="T4" fmla="*/ 41 w 46"/>
                <a:gd name="T5" fmla="*/ 36 h 36"/>
                <a:gd name="T6" fmla="*/ 0 w 46"/>
                <a:gd name="T7" fmla="*/ 9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4" name="Freeform 972"/>
            <p:cNvSpPr/>
            <p:nvPr/>
          </p:nvSpPr>
          <p:spPr bwMode="auto">
            <a:xfrm>
              <a:off x="1423988" y="4906963"/>
              <a:ext cx="158750" cy="115888"/>
            </a:xfrm>
            <a:custGeom>
              <a:avLst/>
              <a:gdLst>
                <a:gd name="T0" fmla="*/ 4 w 100"/>
                <a:gd name="T1" fmla="*/ 0 h 73"/>
                <a:gd name="T2" fmla="*/ 100 w 100"/>
                <a:gd name="T3" fmla="*/ 59 h 73"/>
                <a:gd name="T4" fmla="*/ 95 w 100"/>
                <a:gd name="T5" fmla="*/ 73 h 73"/>
                <a:gd name="T6" fmla="*/ 0 w 100"/>
                <a:gd name="T7" fmla="*/ 9 h 73"/>
                <a:gd name="T8" fmla="*/ 4 w 100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3">
                  <a:moveTo>
                    <a:pt x="4" y="0"/>
                  </a:moveTo>
                  <a:lnTo>
                    <a:pt x="100" y="59"/>
                  </a:lnTo>
                  <a:lnTo>
                    <a:pt x="95" y="73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5" name="Freeform 973"/>
            <p:cNvSpPr/>
            <p:nvPr/>
          </p:nvSpPr>
          <p:spPr bwMode="auto">
            <a:xfrm>
              <a:off x="1546226" y="4906963"/>
              <a:ext cx="71437" cy="57150"/>
            </a:xfrm>
            <a:custGeom>
              <a:avLst/>
              <a:gdLst>
                <a:gd name="T0" fmla="*/ 4 w 45"/>
                <a:gd name="T1" fmla="*/ 0 h 36"/>
                <a:gd name="T2" fmla="*/ 45 w 45"/>
                <a:gd name="T3" fmla="*/ 27 h 36"/>
                <a:gd name="T4" fmla="*/ 41 w 45"/>
                <a:gd name="T5" fmla="*/ 36 h 36"/>
                <a:gd name="T6" fmla="*/ 0 w 45"/>
                <a:gd name="T7" fmla="*/ 9 h 36"/>
                <a:gd name="T8" fmla="*/ 4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" y="0"/>
                  </a:moveTo>
                  <a:lnTo>
                    <a:pt x="45" y="27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6" name="Freeform 974"/>
            <p:cNvSpPr/>
            <p:nvPr/>
          </p:nvSpPr>
          <p:spPr bwMode="auto">
            <a:xfrm>
              <a:off x="1582738" y="4848225"/>
              <a:ext cx="71437" cy="58738"/>
            </a:xfrm>
            <a:custGeom>
              <a:avLst/>
              <a:gdLst>
                <a:gd name="T0" fmla="*/ 4 w 45"/>
                <a:gd name="T1" fmla="*/ 0 h 37"/>
                <a:gd name="T2" fmla="*/ 45 w 45"/>
                <a:gd name="T3" fmla="*/ 28 h 37"/>
                <a:gd name="T4" fmla="*/ 41 w 45"/>
                <a:gd name="T5" fmla="*/ 37 h 37"/>
                <a:gd name="T6" fmla="*/ 0 w 45"/>
                <a:gd name="T7" fmla="*/ 9 h 37"/>
                <a:gd name="T8" fmla="*/ 4 w 4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4" y="0"/>
                  </a:moveTo>
                  <a:lnTo>
                    <a:pt x="45" y="28"/>
                  </a:lnTo>
                  <a:lnTo>
                    <a:pt x="41" y="37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7" name="Freeform 975"/>
            <p:cNvSpPr/>
            <p:nvPr/>
          </p:nvSpPr>
          <p:spPr bwMode="auto">
            <a:xfrm>
              <a:off x="1617663" y="4791075"/>
              <a:ext cx="73025" cy="57150"/>
            </a:xfrm>
            <a:custGeom>
              <a:avLst/>
              <a:gdLst>
                <a:gd name="T0" fmla="*/ 5 w 46"/>
                <a:gd name="T1" fmla="*/ 0 h 36"/>
                <a:gd name="T2" fmla="*/ 46 w 46"/>
                <a:gd name="T3" fmla="*/ 23 h 36"/>
                <a:gd name="T4" fmla="*/ 41 w 46"/>
                <a:gd name="T5" fmla="*/ 36 h 36"/>
                <a:gd name="T6" fmla="*/ 0 w 46"/>
                <a:gd name="T7" fmla="*/ 9 h 36"/>
                <a:gd name="T8" fmla="*/ 5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5" y="0"/>
                  </a:moveTo>
                  <a:lnTo>
                    <a:pt x="46" y="23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8" name="Freeform 976"/>
            <p:cNvSpPr/>
            <p:nvPr/>
          </p:nvSpPr>
          <p:spPr bwMode="auto">
            <a:xfrm>
              <a:off x="1654176" y="4732338"/>
              <a:ext cx="73025" cy="50800"/>
            </a:xfrm>
            <a:custGeom>
              <a:avLst/>
              <a:gdLst>
                <a:gd name="T0" fmla="*/ 5 w 46"/>
                <a:gd name="T1" fmla="*/ 0 h 32"/>
                <a:gd name="T2" fmla="*/ 46 w 46"/>
                <a:gd name="T3" fmla="*/ 23 h 32"/>
                <a:gd name="T4" fmla="*/ 41 w 46"/>
                <a:gd name="T5" fmla="*/ 32 h 32"/>
                <a:gd name="T6" fmla="*/ 0 w 46"/>
                <a:gd name="T7" fmla="*/ 10 h 32"/>
                <a:gd name="T8" fmla="*/ 5 w 4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5" y="0"/>
                  </a:moveTo>
                  <a:lnTo>
                    <a:pt x="46" y="23"/>
                  </a:lnTo>
                  <a:lnTo>
                    <a:pt x="41" y="32"/>
                  </a:lnTo>
                  <a:lnTo>
                    <a:pt x="0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69" name="Freeform 977"/>
            <p:cNvSpPr/>
            <p:nvPr/>
          </p:nvSpPr>
          <p:spPr bwMode="auto">
            <a:xfrm>
              <a:off x="1603376" y="4618038"/>
              <a:ext cx="158750" cy="107950"/>
            </a:xfrm>
            <a:custGeom>
              <a:avLst/>
              <a:gdLst>
                <a:gd name="T0" fmla="*/ 5 w 100"/>
                <a:gd name="T1" fmla="*/ 0 h 68"/>
                <a:gd name="T2" fmla="*/ 100 w 100"/>
                <a:gd name="T3" fmla="*/ 59 h 68"/>
                <a:gd name="T4" fmla="*/ 96 w 100"/>
                <a:gd name="T5" fmla="*/ 68 h 68"/>
                <a:gd name="T6" fmla="*/ 0 w 100"/>
                <a:gd name="T7" fmla="*/ 9 h 68"/>
                <a:gd name="T8" fmla="*/ 5 w 10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5" y="0"/>
                  </a:moveTo>
                  <a:lnTo>
                    <a:pt x="100" y="59"/>
                  </a:lnTo>
                  <a:lnTo>
                    <a:pt x="96" y="68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70" name="Freeform 978"/>
            <p:cNvSpPr/>
            <p:nvPr/>
          </p:nvSpPr>
          <p:spPr bwMode="auto">
            <a:xfrm>
              <a:off x="1727201" y="4618038"/>
              <a:ext cx="71437" cy="57150"/>
            </a:xfrm>
            <a:custGeom>
              <a:avLst/>
              <a:gdLst>
                <a:gd name="T0" fmla="*/ 4 w 45"/>
                <a:gd name="T1" fmla="*/ 0 h 36"/>
                <a:gd name="T2" fmla="*/ 45 w 45"/>
                <a:gd name="T3" fmla="*/ 22 h 36"/>
                <a:gd name="T4" fmla="*/ 41 w 45"/>
                <a:gd name="T5" fmla="*/ 36 h 36"/>
                <a:gd name="T6" fmla="*/ 0 w 45"/>
                <a:gd name="T7" fmla="*/ 9 h 36"/>
                <a:gd name="T8" fmla="*/ 4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" y="0"/>
                  </a:moveTo>
                  <a:lnTo>
                    <a:pt x="45" y="22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71" name="Freeform 979"/>
            <p:cNvSpPr/>
            <p:nvPr/>
          </p:nvSpPr>
          <p:spPr bwMode="auto">
            <a:xfrm>
              <a:off x="1762126" y="4559300"/>
              <a:ext cx="73025" cy="50800"/>
            </a:xfrm>
            <a:custGeom>
              <a:avLst/>
              <a:gdLst>
                <a:gd name="T0" fmla="*/ 5 w 46"/>
                <a:gd name="T1" fmla="*/ 0 h 32"/>
                <a:gd name="T2" fmla="*/ 46 w 46"/>
                <a:gd name="T3" fmla="*/ 23 h 32"/>
                <a:gd name="T4" fmla="*/ 41 w 46"/>
                <a:gd name="T5" fmla="*/ 32 h 32"/>
                <a:gd name="T6" fmla="*/ 0 w 46"/>
                <a:gd name="T7" fmla="*/ 9 h 32"/>
                <a:gd name="T8" fmla="*/ 5 w 4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5" y="0"/>
                  </a:moveTo>
                  <a:lnTo>
                    <a:pt x="46" y="23"/>
                  </a:lnTo>
                  <a:lnTo>
                    <a:pt x="41" y="32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72" name="Freeform 980"/>
            <p:cNvSpPr/>
            <p:nvPr/>
          </p:nvSpPr>
          <p:spPr bwMode="auto">
            <a:xfrm>
              <a:off x="1798638" y="4494213"/>
              <a:ext cx="73025" cy="58738"/>
            </a:xfrm>
            <a:custGeom>
              <a:avLst/>
              <a:gdLst>
                <a:gd name="T0" fmla="*/ 5 w 46"/>
                <a:gd name="T1" fmla="*/ 0 h 37"/>
                <a:gd name="T2" fmla="*/ 46 w 46"/>
                <a:gd name="T3" fmla="*/ 28 h 37"/>
                <a:gd name="T4" fmla="*/ 41 w 46"/>
                <a:gd name="T5" fmla="*/ 37 h 37"/>
                <a:gd name="T6" fmla="*/ 0 w 46"/>
                <a:gd name="T7" fmla="*/ 14 h 37"/>
                <a:gd name="T8" fmla="*/ 5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5" y="0"/>
                  </a:moveTo>
                  <a:lnTo>
                    <a:pt x="46" y="28"/>
                  </a:lnTo>
                  <a:lnTo>
                    <a:pt x="41" y="37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73" name="Freeform 981"/>
            <p:cNvSpPr/>
            <p:nvPr/>
          </p:nvSpPr>
          <p:spPr bwMode="auto">
            <a:xfrm>
              <a:off x="1835151" y="4437063"/>
              <a:ext cx="79375" cy="57150"/>
            </a:xfrm>
            <a:custGeom>
              <a:avLst/>
              <a:gdLst>
                <a:gd name="T0" fmla="*/ 9 w 50"/>
                <a:gd name="T1" fmla="*/ 0 h 36"/>
                <a:gd name="T2" fmla="*/ 50 w 50"/>
                <a:gd name="T3" fmla="*/ 27 h 36"/>
                <a:gd name="T4" fmla="*/ 41 w 50"/>
                <a:gd name="T5" fmla="*/ 36 h 36"/>
                <a:gd name="T6" fmla="*/ 0 w 50"/>
                <a:gd name="T7" fmla="*/ 14 h 36"/>
                <a:gd name="T8" fmla="*/ 9 w 5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9" y="0"/>
                  </a:moveTo>
                  <a:lnTo>
                    <a:pt x="50" y="27"/>
                  </a:lnTo>
                  <a:lnTo>
                    <a:pt x="41" y="36"/>
                  </a:lnTo>
                  <a:lnTo>
                    <a:pt x="0" y="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74" name="Freeform 982"/>
            <p:cNvSpPr/>
            <p:nvPr/>
          </p:nvSpPr>
          <p:spPr bwMode="auto">
            <a:xfrm>
              <a:off x="1784351" y="4329113"/>
              <a:ext cx="166687" cy="107950"/>
            </a:xfrm>
            <a:custGeom>
              <a:avLst/>
              <a:gdLst>
                <a:gd name="T0" fmla="*/ 5 w 105"/>
                <a:gd name="T1" fmla="*/ 0 h 68"/>
                <a:gd name="T2" fmla="*/ 105 w 105"/>
                <a:gd name="T3" fmla="*/ 59 h 68"/>
                <a:gd name="T4" fmla="*/ 95 w 105"/>
                <a:gd name="T5" fmla="*/ 68 h 68"/>
                <a:gd name="T6" fmla="*/ 0 w 105"/>
                <a:gd name="T7" fmla="*/ 9 h 68"/>
                <a:gd name="T8" fmla="*/ 5 w 10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8">
                  <a:moveTo>
                    <a:pt x="5" y="0"/>
                  </a:moveTo>
                  <a:lnTo>
                    <a:pt x="105" y="59"/>
                  </a:lnTo>
                  <a:lnTo>
                    <a:pt x="95" y="68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75" name="Freeform 983"/>
            <p:cNvSpPr/>
            <p:nvPr/>
          </p:nvSpPr>
          <p:spPr bwMode="auto">
            <a:xfrm>
              <a:off x="341313" y="4017963"/>
              <a:ext cx="1479550" cy="2290763"/>
            </a:xfrm>
            <a:custGeom>
              <a:avLst/>
              <a:gdLst>
                <a:gd name="T0" fmla="*/ 882 w 932"/>
                <a:gd name="T1" fmla="*/ 0 h 1443"/>
                <a:gd name="T2" fmla="*/ 932 w 932"/>
                <a:gd name="T3" fmla="*/ 32 h 1443"/>
                <a:gd name="T4" fmla="*/ 50 w 932"/>
                <a:gd name="T5" fmla="*/ 1443 h 1443"/>
                <a:gd name="T6" fmla="*/ 0 w 932"/>
                <a:gd name="T7" fmla="*/ 1415 h 1443"/>
                <a:gd name="T8" fmla="*/ 882 w 932"/>
                <a:gd name="T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2" h="1443">
                  <a:moveTo>
                    <a:pt x="882" y="0"/>
                  </a:moveTo>
                  <a:lnTo>
                    <a:pt x="932" y="32"/>
                  </a:lnTo>
                  <a:lnTo>
                    <a:pt x="50" y="1443"/>
                  </a:lnTo>
                  <a:lnTo>
                    <a:pt x="0" y="141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4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36" grpId="0" animBg="1"/>
      <p:bldP spid="1049437" grpId="0" bldLvl="0" animBg="1"/>
      <p:bldP spid="1049438" grpId="0"/>
      <p:bldP spid="1049439" grpId="0" animBg="1"/>
      <p:bldP spid="1049440" grpId="0" bldLvl="0" animBg="1"/>
      <p:bldP spid="1049441" grpId="0"/>
      <p:bldP spid="1049442" grpId="0" animBg="1"/>
      <p:bldP spid="1049443" grpId="0" bldLvl="0" animBg="1"/>
      <p:bldP spid="1049444" grpId="0"/>
      <p:bldP spid="1049445" grpId="0" animBg="1"/>
      <p:bldP spid="1049446" grpId="0" bldLvl="0" animBg="1"/>
      <p:bldP spid="1049447" grpId="0"/>
      <p:bldP spid="1049448" grpId="0" animBg="1"/>
      <p:bldP spid="1049449" grpId="0" animBg="1"/>
      <p:bldP spid="1049450" grpId="0" animBg="1"/>
      <p:bldP spid="10494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6" name="矩形 3"/>
          <p:cNvSpPr/>
          <p:nvPr/>
        </p:nvSpPr>
        <p:spPr>
          <a:xfrm>
            <a:off x="4336694" y="1769913"/>
            <a:ext cx="3530274" cy="1898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138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577" name="MH_Entry_1"/>
          <p:cNvSpPr/>
          <p:nvPr>
            <p:custDataLst>
              <p:tags r:id="rId1"/>
            </p:custDataLst>
          </p:nvPr>
        </p:nvSpPr>
        <p:spPr>
          <a:xfrm>
            <a:off x="4199183" y="3823312"/>
            <a:ext cx="3778403" cy="7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Studi</a:t>
            </a: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Kasus</a:t>
            </a:r>
            <a:endParaRPr lang="zh-CN" altLang="en-US" sz="32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578" name="矩形 5"/>
          <p:cNvSpPr/>
          <p:nvPr/>
        </p:nvSpPr>
        <p:spPr>
          <a:xfrm>
            <a:off x="4336694" y="4388314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Study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Kasus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34" name="直接连接符 6"/>
          <p:cNvCxnSpPr>
            <a:cxnSpLocks/>
          </p:cNvCxnSpPr>
          <p:nvPr/>
        </p:nvCxnSpPr>
        <p:spPr>
          <a:xfrm flipH="1">
            <a:off x="4357089" y="4696457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7"/>
          <p:cNvCxnSpPr>
            <a:cxnSpLocks/>
          </p:cNvCxnSpPr>
          <p:nvPr/>
        </p:nvCxnSpPr>
        <p:spPr>
          <a:xfrm flipH="1">
            <a:off x="4357089" y="3876041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79" name="矩形 8"/>
          <p:cNvSpPr/>
          <p:nvPr/>
        </p:nvSpPr>
        <p:spPr>
          <a:xfrm>
            <a:off x="620746" y="377952"/>
            <a:ext cx="10961312" cy="5936169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580" name="Freeform 919"/>
          <p:cNvSpPr/>
          <p:nvPr/>
        </p:nvSpPr>
        <p:spPr bwMode="auto">
          <a:xfrm>
            <a:off x="1607984" y="989472"/>
            <a:ext cx="1209305" cy="1193341"/>
          </a:xfrm>
          <a:custGeom>
            <a:avLst/>
            <a:gdLst>
              <a:gd name="T0" fmla="*/ 126 w 200"/>
              <a:gd name="T1" fmla="*/ 191 h 197"/>
              <a:gd name="T2" fmla="*/ 125 w 200"/>
              <a:gd name="T3" fmla="*/ 191 h 197"/>
              <a:gd name="T4" fmla="*/ 125 w 200"/>
              <a:gd name="T5" fmla="*/ 182 h 197"/>
              <a:gd name="T6" fmla="*/ 133 w 200"/>
              <a:gd name="T7" fmla="*/ 182 h 197"/>
              <a:gd name="T8" fmla="*/ 134 w 200"/>
              <a:gd name="T9" fmla="*/ 182 h 197"/>
              <a:gd name="T10" fmla="*/ 137 w 200"/>
              <a:gd name="T11" fmla="*/ 178 h 197"/>
              <a:gd name="T12" fmla="*/ 137 w 200"/>
              <a:gd name="T13" fmla="*/ 178 h 197"/>
              <a:gd name="T14" fmla="*/ 136 w 200"/>
              <a:gd name="T15" fmla="*/ 169 h 197"/>
              <a:gd name="T16" fmla="*/ 145 w 200"/>
              <a:gd name="T17" fmla="*/ 169 h 197"/>
              <a:gd name="T18" fmla="*/ 146 w 200"/>
              <a:gd name="T19" fmla="*/ 169 h 197"/>
              <a:gd name="T20" fmla="*/ 150 w 200"/>
              <a:gd name="T21" fmla="*/ 165 h 197"/>
              <a:gd name="T22" fmla="*/ 149 w 200"/>
              <a:gd name="T23" fmla="*/ 164 h 197"/>
              <a:gd name="T24" fmla="*/ 149 w 200"/>
              <a:gd name="T25" fmla="*/ 155 h 197"/>
              <a:gd name="T26" fmla="*/ 158 w 200"/>
              <a:gd name="T27" fmla="*/ 155 h 197"/>
              <a:gd name="T28" fmla="*/ 158 w 200"/>
              <a:gd name="T29" fmla="*/ 156 h 197"/>
              <a:gd name="T30" fmla="*/ 162 w 200"/>
              <a:gd name="T31" fmla="*/ 151 h 197"/>
              <a:gd name="T32" fmla="*/ 162 w 200"/>
              <a:gd name="T33" fmla="*/ 150 h 197"/>
              <a:gd name="T34" fmla="*/ 161 w 200"/>
              <a:gd name="T35" fmla="*/ 142 h 197"/>
              <a:gd name="T36" fmla="*/ 170 w 200"/>
              <a:gd name="T37" fmla="*/ 141 h 197"/>
              <a:gd name="T38" fmla="*/ 171 w 200"/>
              <a:gd name="T39" fmla="*/ 142 h 197"/>
              <a:gd name="T40" fmla="*/ 175 w 200"/>
              <a:gd name="T41" fmla="*/ 137 h 197"/>
              <a:gd name="T42" fmla="*/ 174 w 200"/>
              <a:gd name="T43" fmla="*/ 136 h 197"/>
              <a:gd name="T44" fmla="*/ 174 w 200"/>
              <a:gd name="T45" fmla="*/ 128 h 197"/>
              <a:gd name="T46" fmla="*/ 183 w 200"/>
              <a:gd name="T47" fmla="*/ 127 h 197"/>
              <a:gd name="T48" fmla="*/ 183 w 200"/>
              <a:gd name="T49" fmla="*/ 128 h 197"/>
              <a:gd name="T50" fmla="*/ 187 w 200"/>
              <a:gd name="T51" fmla="*/ 123 h 197"/>
              <a:gd name="T52" fmla="*/ 187 w 200"/>
              <a:gd name="T53" fmla="*/ 122 h 197"/>
              <a:gd name="T54" fmla="*/ 186 w 200"/>
              <a:gd name="T55" fmla="*/ 114 h 197"/>
              <a:gd name="T56" fmla="*/ 195 w 200"/>
              <a:gd name="T57" fmla="*/ 113 h 197"/>
              <a:gd name="T58" fmla="*/ 196 w 200"/>
              <a:gd name="T59" fmla="*/ 114 h 197"/>
              <a:gd name="T60" fmla="*/ 200 w 200"/>
              <a:gd name="T61" fmla="*/ 109 h 197"/>
              <a:gd name="T62" fmla="*/ 79 w 200"/>
              <a:gd name="T63" fmla="*/ 0 h 197"/>
              <a:gd name="T64" fmla="*/ 0 w 200"/>
              <a:gd name="T65" fmla="*/ 88 h 197"/>
              <a:gd name="T66" fmla="*/ 121 w 200"/>
              <a:gd name="T67" fmla="*/ 197 h 197"/>
              <a:gd name="T68" fmla="*/ 126 w 200"/>
              <a:gd name="T69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97">
                <a:moveTo>
                  <a:pt x="126" y="191"/>
                </a:moveTo>
                <a:cubicBezTo>
                  <a:pt x="125" y="191"/>
                  <a:pt x="125" y="191"/>
                  <a:pt x="125" y="191"/>
                </a:cubicBezTo>
                <a:cubicBezTo>
                  <a:pt x="123" y="189"/>
                  <a:pt x="122" y="185"/>
                  <a:pt x="125" y="182"/>
                </a:cubicBezTo>
                <a:cubicBezTo>
                  <a:pt x="127" y="180"/>
                  <a:pt x="131" y="180"/>
                  <a:pt x="133" y="182"/>
                </a:cubicBezTo>
                <a:cubicBezTo>
                  <a:pt x="133" y="182"/>
                  <a:pt x="134" y="182"/>
                  <a:pt x="134" y="182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4" y="176"/>
                  <a:pt x="134" y="172"/>
                  <a:pt x="136" y="169"/>
                </a:cubicBezTo>
                <a:cubicBezTo>
                  <a:pt x="139" y="167"/>
                  <a:pt x="143" y="167"/>
                  <a:pt x="145" y="169"/>
                </a:cubicBezTo>
                <a:cubicBezTo>
                  <a:pt x="145" y="169"/>
                  <a:pt x="145" y="169"/>
                  <a:pt x="146" y="169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64"/>
                  <a:pt x="149" y="164"/>
                  <a:pt x="149" y="164"/>
                </a:cubicBezTo>
                <a:cubicBezTo>
                  <a:pt x="147" y="162"/>
                  <a:pt x="147" y="158"/>
                  <a:pt x="149" y="155"/>
                </a:cubicBezTo>
                <a:cubicBezTo>
                  <a:pt x="151" y="153"/>
                  <a:pt x="155" y="153"/>
                  <a:pt x="158" y="155"/>
                </a:cubicBezTo>
                <a:cubicBezTo>
                  <a:pt x="158" y="155"/>
                  <a:pt x="158" y="155"/>
                  <a:pt x="158" y="156"/>
                </a:cubicBezTo>
                <a:cubicBezTo>
                  <a:pt x="162" y="151"/>
                  <a:pt x="162" y="151"/>
                  <a:pt x="162" y="151"/>
                </a:cubicBezTo>
                <a:cubicBezTo>
                  <a:pt x="162" y="151"/>
                  <a:pt x="162" y="150"/>
                  <a:pt x="162" y="150"/>
                </a:cubicBezTo>
                <a:cubicBezTo>
                  <a:pt x="159" y="148"/>
                  <a:pt x="159" y="144"/>
                  <a:pt x="161" y="142"/>
                </a:cubicBezTo>
                <a:cubicBezTo>
                  <a:pt x="164" y="139"/>
                  <a:pt x="168" y="139"/>
                  <a:pt x="170" y="141"/>
                </a:cubicBezTo>
                <a:cubicBezTo>
                  <a:pt x="170" y="141"/>
                  <a:pt x="170" y="141"/>
                  <a:pt x="171" y="142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7"/>
                  <a:pt x="174" y="137"/>
                  <a:pt x="174" y="136"/>
                </a:cubicBezTo>
                <a:cubicBezTo>
                  <a:pt x="172" y="134"/>
                  <a:pt x="172" y="130"/>
                  <a:pt x="174" y="128"/>
                </a:cubicBezTo>
                <a:cubicBezTo>
                  <a:pt x="176" y="125"/>
                  <a:pt x="180" y="125"/>
                  <a:pt x="183" y="127"/>
                </a:cubicBezTo>
                <a:cubicBezTo>
                  <a:pt x="183" y="127"/>
                  <a:pt x="183" y="128"/>
                  <a:pt x="183" y="128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87" y="123"/>
                  <a:pt x="187" y="122"/>
                </a:cubicBezTo>
                <a:cubicBezTo>
                  <a:pt x="184" y="120"/>
                  <a:pt x="184" y="116"/>
                  <a:pt x="186" y="114"/>
                </a:cubicBezTo>
                <a:cubicBezTo>
                  <a:pt x="189" y="111"/>
                  <a:pt x="192" y="111"/>
                  <a:pt x="195" y="113"/>
                </a:cubicBezTo>
                <a:cubicBezTo>
                  <a:pt x="195" y="113"/>
                  <a:pt x="195" y="114"/>
                  <a:pt x="196" y="114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121" y="197"/>
                  <a:pt x="121" y="197"/>
                  <a:pt x="121" y="197"/>
                </a:cubicBezTo>
                <a:lnTo>
                  <a:pt x="126" y="191"/>
                </a:lnTo>
                <a:close/>
              </a:path>
            </a:pathLst>
          </a:custGeom>
          <a:solidFill>
            <a:srgbClr val="D0D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9" name="组合 10"/>
          <p:cNvGrpSpPr/>
          <p:nvPr/>
        </p:nvGrpSpPr>
        <p:grpSpPr>
          <a:xfrm>
            <a:off x="279952" y="162285"/>
            <a:ext cx="2177813" cy="1870498"/>
            <a:chOff x="571501" y="-28575"/>
            <a:chExt cx="2598737" cy="2232025"/>
          </a:xfrm>
        </p:grpSpPr>
        <p:sp>
          <p:nvSpPr>
            <p:cNvPr id="1049581" name="Freeform 1040"/>
            <p:cNvSpPr/>
            <p:nvPr/>
          </p:nvSpPr>
          <p:spPr bwMode="auto">
            <a:xfrm>
              <a:off x="571501" y="101600"/>
              <a:ext cx="2598737" cy="2101850"/>
            </a:xfrm>
            <a:custGeom>
              <a:avLst/>
              <a:gdLst>
                <a:gd name="T0" fmla="*/ 354 w 360"/>
                <a:gd name="T1" fmla="*/ 236 h 291"/>
                <a:gd name="T2" fmla="*/ 48 w 360"/>
                <a:gd name="T3" fmla="*/ 290 h 291"/>
                <a:gd name="T4" fmla="*/ 40 w 360"/>
                <a:gd name="T5" fmla="*/ 284 h 291"/>
                <a:gd name="T6" fmla="*/ 1 w 360"/>
                <a:gd name="T7" fmla="*/ 63 h 291"/>
                <a:gd name="T8" fmla="*/ 7 w 360"/>
                <a:gd name="T9" fmla="*/ 55 h 291"/>
                <a:gd name="T10" fmla="*/ 312 w 360"/>
                <a:gd name="T11" fmla="*/ 1 h 291"/>
                <a:gd name="T12" fmla="*/ 320 w 360"/>
                <a:gd name="T13" fmla="*/ 6 h 291"/>
                <a:gd name="T14" fmla="*/ 360 w 360"/>
                <a:gd name="T15" fmla="*/ 228 h 291"/>
                <a:gd name="T16" fmla="*/ 354 w 360"/>
                <a:gd name="T1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91">
                  <a:moveTo>
                    <a:pt x="354" y="236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44" y="291"/>
                    <a:pt x="41" y="288"/>
                    <a:pt x="40" y="28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59"/>
                    <a:pt x="3" y="56"/>
                    <a:pt x="7" y="55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16" y="0"/>
                    <a:pt x="320" y="3"/>
                    <a:pt x="320" y="6"/>
                  </a:cubicBezTo>
                  <a:cubicBezTo>
                    <a:pt x="360" y="228"/>
                    <a:pt x="360" y="228"/>
                    <a:pt x="360" y="228"/>
                  </a:cubicBezTo>
                  <a:cubicBezTo>
                    <a:pt x="360" y="231"/>
                    <a:pt x="358" y="235"/>
                    <a:pt x="354" y="2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82" name="Freeform 1041"/>
            <p:cNvSpPr/>
            <p:nvPr/>
          </p:nvSpPr>
          <p:spPr bwMode="auto">
            <a:xfrm>
              <a:off x="622301" y="144463"/>
              <a:ext cx="2490787" cy="1979613"/>
            </a:xfrm>
            <a:custGeom>
              <a:avLst/>
              <a:gdLst>
                <a:gd name="T0" fmla="*/ 1569 w 1569"/>
                <a:gd name="T1" fmla="*/ 1002 h 1247"/>
                <a:gd name="T2" fmla="*/ 182 w 1569"/>
                <a:gd name="T3" fmla="*/ 1247 h 1247"/>
                <a:gd name="T4" fmla="*/ 0 w 1569"/>
                <a:gd name="T5" fmla="*/ 246 h 1247"/>
                <a:gd name="T6" fmla="*/ 1391 w 1569"/>
                <a:gd name="T7" fmla="*/ 0 h 1247"/>
                <a:gd name="T8" fmla="*/ 1569 w 1569"/>
                <a:gd name="T9" fmla="*/ 10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9" h="1247">
                  <a:moveTo>
                    <a:pt x="1569" y="1002"/>
                  </a:moveTo>
                  <a:lnTo>
                    <a:pt x="182" y="1247"/>
                  </a:lnTo>
                  <a:lnTo>
                    <a:pt x="0" y="246"/>
                  </a:lnTo>
                  <a:lnTo>
                    <a:pt x="1391" y="0"/>
                  </a:lnTo>
                  <a:lnTo>
                    <a:pt x="1569" y="1002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83" name="Freeform 1042"/>
            <p:cNvSpPr/>
            <p:nvPr/>
          </p:nvSpPr>
          <p:spPr bwMode="auto">
            <a:xfrm>
              <a:off x="658813" y="93663"/>
              <a:ext cx="2409825" cy="1958975"/>
            </a:xfrm>
            <a:custGeom>
              <a:avLst/>
              <a:gdLst>
                <a:gd name="T0" fmla="*/ 334 w 334"/>
                <a:gd name="T1" fmla="*/ 219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3 h 271"/>
                <a:gd name="T8" fmla="*/ 39 w 334"/>
                <a:gd name="T9" fmla="*/ 271 h 271"/>
                <a:gd name="T10" fmla="*/ 334 w 334"/>
                <a:gd name="T11" fmla="*/ 21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9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3"/>
                    <a:pt x="152" y="52"/>
                    <a:pt x="152" y="52"/>
                  </a:cubicBezTo>
                  <a:cubicBezTo>
                    <a:pt x="152" y="52"/>
                    <a:pt x="105" y="17"/>
                    <a:pt x="0" y="53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9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84" name="Freeform 1043"/>
            <p:cNvSpPr/>
            <p:nvPr/>
          </p:nvSpPr>
          <p:spPr bwMode="auto">
            <a:xfrm>
              <a:off x="636588" y="-28575"/>
              <a:ext cx="2411412" cy="1958975"/>
            </a:xfrm>
            <a:custGeom>
              <a:avLst/>
              <a:gdLst>
                <a:gd name="T0" fmla="*/ 334 w 334"/>
                <a:gd name="T1" fmla="*/ 218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2 h 271"/>
                <a:gd name="T8" fmla="*/ 39 w 334"/>
                <a:gd name="T9" fmla="*/ 271 h 271"/>
                <a:gd name="T10" fmla="*/ 334 w 334"/>
                <a:gd name="T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2"/>
                    <a:pt x="152" y="52"/>
                    <a:pt x="152" y="52"/>
                  </a:cubicBezTo>
                  <a:cubicBezTo>
                    <a:pt x="152" y="52"/>
                    <a:pt x="105" y="17"/>
                    <a:pt x="0" y="52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85" name="Freeform 1044"/>
            <p:cNvSpPr/>
            <p:nvPr/>
          </p:nvSpPr>
          <p:spPr bwMode="auto">
            <a:xfrm>
              <a:off x="1733551" y="-28575"/>
              <a:ext cx="1314450" cy="1770063"/>
            </a:xfrm>
            <a:custGeom>
              <a:avLst/>
              <a:gdLst>
                <a:gd name="T0" fmla="*/ 143 w 182"/>
                <a:gd name="T1" fmla="*/ 0 h 245"/>
                <a:gd name="T2" fmla="*/ 0 w 182"/>
                <a:gd name="T3" fmla="*/ 52 h 245"/>
                <a:gd name="T4" fmla="*/ 34 w 182"/>
                <a:gd name="T5" fmla="*/ 245 h 245"/>
                <a:gd name="T6" fmla="*/ 182 w 182"/>
                <a:gd name="T7" fmla="*/ 218 h 245"/>
                <a:gd name="T8" fmla="*/ 143 w 182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45">
                  <a:moveTo>
                    <a:pt x="143" y="0"/>
                  </a:moveTo>
                  <a:cubicBezTo>
                    <a:pt x="32" y="2"/>
                    <a:pt x="0" y="52"/>
                    <a:pt x="0" y="52"/>
                  </a:cubicBezTo>
                  <a:cubicBezTo>
                    <a:pt x="34" y="245"/>
                    <a:pt x="34" y="245"/>
                    <a:pt x="34" y="245"/>
                  </a:cubicBezTo>
                  <a:cubicBezTo>
                    <a:pt x="182" y="218"/>
                    <a:pt x="182" y="218"/>
                    <a:pt x="182" y="218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16"/>
          <p:cNvGrpSpPr/>
          <p:nvPr/>
        </p:nvGrpSpPr>
        <p:grpSpPr>
          <a:xfrm>
            <a:off x="9286533" y="368300"/>
            <a:ext cx="2324100" cy="2270125"/>
            <a:chOff x="4576763" y="-260350"/>
            <a:chExt cx="2324100" cy="2270125"/>
          </a:xfrm>
        </p:grpSpPr>
        <p:sp>
          <p:nvSpPr>
            <p:cNvPr id="1049586" name="Freeform 920"/>
            <p:cNvSpPr/>
            <p:nvPr/>
          </p:nvSpPr>
          <p:spPr bwMode="auto">
            <a:xfrm>
              <a:off x="5154613" y="498475"/>
              <a:ext cx="1400175" cy="1452563"/>
            </a:xfrm>
            <a:custGeom>
              <a:avLst/>
              <a:gdLst>
                <a:gd name="T0" fmla="*/ 5 w 194"/>
                <a:gd name="T1" fmla="*/ 131 h 201"/>
                <a:gd name="T2" fmla="*/ 6 w 194"/>
                <a:gd name="T3" fmla="*/ 130 h 201"/>
                <a:gd name="T4" fmla="*/ 14 w 194"/>
                <a:gd name="T5" fmla="*/ 129 h 201"/>
                <a:gd name="T6" fmla="*/ 15 w 194"/>
                <a:gd name="T7" fmla="*/ 138 h 201"/>
                <a:gd name="T8" fmla="*/ 15 w 194"/>
                <a:gd name="T9" fmla="*/ 139 h 201"/>
                <a:gd name="T10" fmla="*/ 19 w 194"/>
                <a:gd name="T11" fmla="*/ 142 h 201"/>
                <a:gd name="T12" fmla="*/ 19 w 194"/>
                <a:gd name="T13" fmla="*/ 141 h 201"/>
                <a:gd name="T14" fmla="*/ 28 w 194"/>
                <a:gd name="T15" fmla="*/ 140 h 201"/>
                <a:gd name="T16" fmla="*/ 29 w 194"/>
                <a:gd name="T17" fmla="*/ 149 h 201"/>
                <a:gd name="T18" fmla="*/ 28 w 194"/>
                <a:gd name="T19" fmla="*/ 150 h 201"/>
                <a:gd name="T20" fmla="*/ 33 w 194"/>
                <a:gd name="T21" fmla="*/ 154 h 201"/>
                <a:gd name="T22" fmla="*/ 34 w 194"/>
                <a:gd name="T23" fmla="*/ 153 h 201"/>
                <a:gd name="T24" fmla="*/ 42 w 194"/>
                <a:gd name="T25" fmla="*/ 152 h 201"/>
                <a:gd name="T26" fmla="*/ 43 w 194"/>
                <a:gd name="T27" fmla="*/ 161 h 201"/>
                <a:gd name="T28" fmla="*/ 43 w 194"/>
                <a:gd name="T29" fmla="*/ 161 h 201"/>
                <a:gd name="T30" fmla="*/ 48 w 194"/>
                <a:gd name="T31" fmla="*/ 165 h 201"/>
                <a:gd name="T32" fmla="*/ 48 w 194"/>
                <a:gd name="T33" fmla="*/ 165 h 201"/>
                <a:gd name="T34" fmla="*/ 57 w 194"/>
                <a:gd name="T35" fmla="*/ 164 h 201"/>
                <a:gd name="T36" fmla="*/ 58 w 194"/>
                <a:gd name="T37" fmla="*/ 172 h 201"/>
                <a:gd name="T38" fmla="*/ 57 w 194"/>
                <a:gd name="T39" fmla="*/ 173 h 201"/>
                <a:gd name="T40" fmla="*/ 62 w 194"/>
                <a:gd name="T41" fmla="*/ 177 h 201"/>
                <a:gd name="T42" fmla="*/ 63 w 194"/>
                <a:gd name="T43" fmla="*/ 176 h 201"/>
                <a:gd name="T44" fmla="*/ 71 w 194"/>
                <a:gd name="T45" fmla="*/ 176 h 201"/>
                <a:gd name="T46" fmla="*/ 72 w 194"/>
                <a:gd name="T47" fmla="*/ 184 h 201"/>
                <a:gd name="T48" fmla="*/ 72 w 194"/>
                <a:gd name="T49" fmla="*/ 185 h 201"/>
                <a:gd name="T50" fmla="*/ 77 w 194"/>
                <a:gd name="T51" fmla="*/ 189 h 201"/>
                <a:gd name="T52" fmla="*/ 77 w 194"/>
                <a:gd name="T53" fmla="*/ 188 h 201"/>
                <a:gd name="T54" fmla="*/ 86 w 194"/>
                <a:gd name="T55" fmla="*/ 187 h 201"/>
                <a:gd name="T56" fmla="*/ 87 w 194"/>
                <a:gd name="T57" fmla="*/ 196 h 201"/>
                <a:gd name="T58" fmla="*/ 86 w 194"/>
                <a:gd name="T59" fmla="*/ 196 h 201"/>
                <a:gd name="T60" fmla="*/ 92 w 194"/>
                <a:gd name="T61" fmla="*/ 201 h 201"/>
                <a:gd name="T62" fmla="*/ 194 w 194"/>
                <a:gd name="T63" fmla="*/ 74 h 201"/>
                <a:gd name="T64" fmla="*/ 102 w 194"/>
                <a:gd name="T65" fmla="*/ 0 h 201"/>
                <a:gd name="T66" fmla="*/ 0 w 194"/>
                <a:gd name="T67" fmla="*/ 127 h 201"/>
                <a:gd name="T68" fmla="*/ 5 w 194"/>
                <a:gd name="T69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5" y="131"/>
                  </a:moveTo>
                  <a:cubicBezTo>
                    <a:pt x="5" y="131"/>
                    <a:pt x="5" y="130"/>
                    <a:pt x="6" y="130"/>
                  </a:cubicBezTo>
                  <a:cubicBezTo>
                    <a:pt x="8" y="128"/>
                    <a:pt x="12" y="127"/>
                    <a:pt x="14" y="129"/>
                  </a:cubicBezTo>
                  <a:cubicBezTo>
                    <a:pt x="17" y="131"/>
                    <a:pt x="17" y="135"/>
                    <a:pt x="15" y="138"/>
                  </a:cubicBezTo>
                  <a:cubicBezTo>
                    <a:pt x="15" y="138"/>
                    <a:pt x="15" y="138"/>
                    <a:pt x="15" y="139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1"/>
                    <a:pt x="19" y="141"/>
                  </a:cubicBezTo>
                  <a:cubicBezTo>
                    <a:pt x="21" y="139"/>
                    <a:pt x="25" y="138"/>
                    <a:pt x="28" y="140"/>
                  </a:cubicBezTo>
                  <a:cubicBezTo>
                    <a:pt x="30" y="143"/>
                    <a:pt x="31" y="146"/>
                    <a:pt x="29" y="149"/>
                  </a:cubicBezTo>
                  <a:cubicBezTo>
                    <a:pt x="29" y="149"/>
                    <a:pt x="28" y="149"/>
                    <a:pt x="28" y="15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3"/>
                    <a:pt x="34" y="153"/>
                    <a:pt x="34" y="153"/>
                  </a:cubicBezTo>
                  <a:cubicBezTo>
                    <a:pt x="36" y="150"/>
                    <a:pt x="40" y="150"/>
                    <a:pt x="42" y="152"/>
                  </a:cubicBezTo>
                  <a:cubicBezTo>
                    <a:pt x="45" y="154"/>
                    <a:pt x="45" y="158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50" y="162"/>
                    <a:pt x="54" y="162"/>
                    <a:pt x="57" y="164"/>
                  </a:cubicBezTo>
                  <a:cubicBezTo>
                    <a:pt x="60" y="166"/>
                    <a:pt x="60" y="170"/>
                    <a:pt x="58" y="172"/>
                  </a:cubicBezTo>
                  <a:cubicBezTo>
                    <a:pt x="58" y="173"/>
                    <a:pt x="57" y="173"/>
                    <a:pt x="57" y="173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3" y="177"/>
                    <a:pt x="63" y="176"/>
                  </a:cubicBezTo>
                  <a:cubicBezTo>
                    <a:pt x="65" y="174"/>
                    <a:pt x="69" y="173"/>
                    <a:pt x="71" y="176"/>
                  </a:cubicBezTo>
                  <a:cubicBezTo>
                    <a:pt x="74" y="178"/>
                    <a:pt x="74" y="182"/>
                    <a:pt x="72" y="184"/>
                  </a:cubicBezTo>
                  <a:cubicBezTo>
                    <a:pt x="72" y="184"/>
                    <a:pt x="72" y="185"/>
                    <a:pt x="72" y="18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7" y="189"/>
                    <a:pt x="77" y="188"/>
                    <a:pt x="77" y="188"/>
                  </a:cubicBezTo>
                  <a:cubicBezTo>
                    <a:pt x="79" y="186"/>
                    <a:pt x="83" y="185"/>
                    <a:pt x="86" y="187"/>
                  </a:cubicBezTo>
                  <a:cubicBezTo>
                    <a:pt x="89" y="189"/>
                    <a:pt x="89" y="193"/>
                    <a:pt x="87" y="196"/>
                  </a:cubicBezTo>
                  <a:cubicBezTo>
                    <a:pt x="87" y="196"/>
                    <a:pt x="86" y="196"/>
                    <a:pt x="86" y="196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127"/>
                    <a:pt x="0" y="127"/>
                    <a:pt x="0" y="127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87" name="Freeform 1045"/>
            <p:cNvSpPr>
              <a:spLocks noEditPoints="1"/>
            </p:cNvSpPr>
            <p:nvPr/>
          </p:nvSpPr>
          <p:spPr bwMode="auto">
            <a:xfrm>
              <a:off x="4576763" y="-260350"/>
              <a:ext cx="2324100" cy="2270125"/>
            </a:xfrm>
            <a:custGeom>
              <a:avLst/>
              <a:gdLst>
                <a:gd name="T0" fmla="*/ 0 w 1464"/>
                <a:gd name="T1" fmla="*/ 1006 h 1430"/>
                <a:gd name="T2" fmla="*/ 1464 w 1464"/>
                <a:gd name="T3" fmla="*/ 1430 h 1430"/>
                <a:gd name="T4" fmla="*/ 319 w 1464"/>
                <a:gd name="T5" fmla="*/ 0 h 1430"/>
                <a:gd name="T6" fmla="*/ 0 w 1464"/>
                <a:gd name="T7" fmla="*/ 1006 h 1430"/>
                <a:gd name="T8" fmla="*/ 337 w 1464"/>
                <a:gd name="T9" fmla="*/ 824 h 1430"/>
                <a:gd name="T10" fmla="*/ 432 w 1464"/>
                <a:gd name="T11" fmla="*/ 510 h 1430"/>
                <a:gd name="T12" fmla="*/ 792 w 1464"/>
                <a:gd name="T13" fmla="*/ 956 h 1430"/>
                <a:gd name="T14" fmla="*/ 337 w 1464"/>
                <a:gd name="T15" fmla="*/ 824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4" h="1430">
                  <a:moveTo>
                    <a:pt x="0" y="1006"/>
                  </a:moveTo>
                  <a:lnTo>
                    <a:pt x="1464" y="1430"/>
                  </a:lnTo>
                  <a:lnTo>
                    <a:pt x="319" y="0"/>
                  </a:lnTo>
                  <a:lnTo>
                    <a:pt x="0" y="1006"/>
                  </a:lnTo>
                  <a:close/>
                  <a:moveTo>
                    <a:pt x="337" y="824"/>
                  </a:moveTo>
                  <a:lnTo>
                    <a:pt x="432" y="510"/>
                  </a:lnTo>
                  <a:lnTo>
                    <a:pt x="792" y="956"/>
                  </a:lnTo>
                  <a:lnTo>
                    <a:pt x="337" y="8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88" name="Freeform 1046"/>
            <p:cNvSpPr/>
            <p:nvPr/>
          </p:nvSpPr>
          <p:spPr bwMode="auto">
            <a:xfrm>
              <a:off x="6526213" y="1704975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2 w 41"/>
                <a:gd name="T3" fmla="*/ 0 h 37"/>
                <a:gd name="T4" fmla="*/ 41 w 41"/>
                <a:gd name="T5" fmla="*/ 10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2" y="0"/>
                  </a:lnTo>
                  <a:lnTo>
                    <a:pt x="41" y="10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89" name="Freeform 1047"/>
            <p:cNvSpPr/>
            <p:nvPr/>
          </p:nvSpPr>
          <p:spPr bwMode="auto">
            <a:xfrm>
              <a:off x="6483350" y="16557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0" name="Freeform 1048"/>
            <p:cNvSpPr/>
            <p:nvPr/>
          </p:nvSpPr>
          <p:spPr bwMode="auto">
            <a:xfrm>
              <a:off x="6438900" y="1604963"/>
              <a:ext cx="73025" cy="57150"/>
            </a:xfrm>
            <a:custGeom>
              <a:avLst/>
              <a:gdLst>
                <a:gd name="T0" fmla="*/ 0 w 46"/>
                <a:gd name="T1" fmla="*/ 32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32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1" name="Freeform 1049"/>
            <p:cNvSpPr/>
            <p:nvPr/>
          </p:nvSpPr>
          <p:spPr bwMode="auto">
            <a:xfrm>
              <a:off x="6403975" y="1554163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6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2" name="Freeform 1050"/>
            <p:cNvSpPr/>
            <p:nvPr/>
          </p:nvSpPr>
          <p:spPr bwMode="auto">
            <a:xfrm>
              <a:off x="6288088" y="1511300"/>
              <a:ext cx="144462" cy="114300"/>
            </a:xfrm>
            <a:custGeom>
              <a:avLst/>
              <a:gdLst>
                <a:gd name="T0" fmla="*/ 0 w 91"/>
                <a:gd name="T1" fmla="*/ 63 h 72"/>
                <a:gd name="T2" fmla="*/ 82 w 91"/>
                <a:gd name="T3" fmla="*/ 0 h 72"/>
                <a:gd name="T4" fmla="*/ 91 w 91"/>
                <a:gd name="T5" fmla="*/ 4 h 72"/>
                <a:gd name="T6" fmla="*/ 4 w 91"/>
                <a:gd name="T7" fmla="*/ 72 h 72"/>
                <a:gd name="T8" fmla="*/ 0 w 91"/>
                <a:gd name="T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0" y="63"/>
                  </a:moveTo>
                  <a:lnTo>
                    <a:pt x="82" y="0"/>
                  </a:lnTo>
                  <a:lnTo>
                    <a:pt x="91" y="4"/>
                  </a:lnTo>
                  <a:lnTo>
                    <a:pt x="4" y="72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3" name="Freeform 1051"/>
            <p:cNvSpPr/>
            <p:nvPr/>
          </p:nvSpPr>
          <p:spPr bwMode="auto">
            <a:xfrm>
              <a:off x="6324600" y="14605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4" name="Freeform 1052"/>
            <p:cNvSpPr/>
            <p:nvPr/>
          </p:nvSpPr>
          <p:spPr bwMode="auto">
            <a:xfrm>
              <a:off x="6280150" y="1409700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5" name="Freeform 1053"/>
            <p:cNvSpPr/>
            <p:nvPr/>
          </p:nvSpPr>
          <p:spPr bwMode="auto">
            <a:xfrm>
              <a:off x="6245225" y="13589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6" name="Freeform 1054"/>
            <p:cNvSpPr/>
            <p:nvPr/>
          </p:nvSpPr>
          <p:spPr bwMode="auto">
            <a:xfrm>
              <a:off x="6200775" y="1308100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7" name="Freeform 1055"/>
            <p:cNvSpPr/>
            <p:nvPr/>
          </p:nvSpPr>
          <p:spPr bwMode="auto">
            <a:xfrm>
              <a:off x="6086475" y="1257300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1 w 91"/>
                <a:gd name="T3" fmla="*/ 0 h 78"/>
                <a:gd name="T4" fmla="*/ 91 w 91"/>
                <a:gd name="T5" fmla="*/ 9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8" name="Freeform 1056"/>
            <p:cNvSpPr/>
            <p:nvPr/>
          </p:nvSpPr>
          <p:spPr bwMode="auto">
            <a:xfrm>
              <a:off x="6121400" y="1214438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4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599" name="Freeform 1057"/>
            <p:cNvSpPr/>
            <p:nvPr/>
          </p:nvSpPr>
          <p:spPr bwMode="auto">
            <a:xfrm>
              <a:off x="6086475" y="116363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0" name="Freeform 1058"/>
            <p:cNvSpPr/>
            <p:nvPr/>
          </p:nvSpPr>
          <p:spPr bwMode="auto">
            <a:xfrm>
              <a:off x="6042025" y="11128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1" name="Freeform 1059"/>
            <p:cNvSpPr/>
            <p:nvPr/>
          </p:nvSpPr>
          <p:spPr bwMode="auto">
            <a:xfrm>
              <a:off x="6007101" y="10620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1 w 41"/>
                <a:gd name="T3" fmla="*/ 0 h 37"/>
                <a:gd name="T4" fmla="*/ 41 w 41"/>
                <a:gd name="T5" fmla="*/ 9 h 37"/>
                <a:gd name="T6" fmla="*/ 4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2" name="Freeform 1060"/>
            <p:cNvSpPr/>
            <p:nvPr/>
          </p:nvSpPr>
          <p:spPr bwMode="auto">
            <a:xfrm>
              <a:off x="5891213" y="1011238"/>
              <a:ext cx="136525" cy="115888"/>
            </a:xfrm>
            <a:custGeom>
              <a:avLst/>
              <a:gdLst>
                <a:gd name="T0" fmla="*/ 0 w 86"/>
                <a:gd name="T1" fmla="*/ 69 h 73"/>
                <a:gd name="T2" fmla="*/ 82 w 86"/>
                <a:gd name="T3" fmla="*/ 0 h 73"/>
                <a:gd name="T4" fmla="*/ 86 w 86"/>
                <a:gd name="T5" fmla="*/ 10 h 73"/>
                <a:gd name="T6" fmla="*/ 4 w 86"/>
                <a:gd name="T7" fmla="*/ 73 h 73"/>
                <a:gd name="T8" fmla="*/ 0 w 86"/>
                <a:gd name="T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3">
                  <a:moveTo>
                    <a:pt x="0" y="69"/>
                  </a:moveTo>
                  <a:lnTo>
                    <a:pt x="82" y="0"/>
                  </a:lnTo>
                  <a:lnTo>
                    <a:pt x="86" y="10"/>
                  </a:lnTo>
                  <a:lnTo>
                    <a:pt x="4" y="73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3" name="Freeform 1061"/>
            <p:cNvSpPr/>
            <p:nvPr/>
          </p:nvSpPr>
          <p:spPr bwMode="auto">
            <a:xfrm>
              <a:off x="5927726" y="962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4" name="Freeform 1062"/>
            <p:cNvSpPr/>
            <p:nvPr/>
          </p:nvSpPr>
          <p:spPr bwMode="auto">
            <a:xfrm>
              <a:off x="5883276" y="911225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5" name="Freeform 1063"/>
            <p:cNvSpPr/>
            <p:nvPr/>
          </p:nvSpPr>
          <p:spPr bwMode="auto">
            <a:xfrm>
              <a:off x="5848351" y="860425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1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6" name="Freeform 1064"/>
            <p:cNvSpPr/>
            <p:nvPr/>
          </p:nvSpPr>
          <p:spPr bwMode="auto">
            <a:xfrm>
              <a:off x="5803901" y="8175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7" name="Freeform 1065"/>
            <p:cNvSpPr/>
            <p:nvPr/>
          </p:nvSpPr>
          <p:spPr bwMode="auto">
            <a:xfrm>
              <a:off x="5689601" y="766763"/>
              <a:ext cx="144462" cy="115888"/>
            </a:xfrm>
            <a:custGeom>
              <a:avLst/>
              <a:gdLst>
                <a:gd name="T0" fmla="*/ 0 w 91"/>
                <a:gd name="T1" fmla="*/ 63 h 73"/>
                <a:gd name="T2" fmla="*/ 81 w 91"/>
                <a:gd name="T3" fmla="*/ 0 h 73"/>
                <a:gd name="T4" fmla="*/ 91 w 91"/>
                <a:gd name="T5" fmla="*/ 9 h 73"/>
                <a:gd name="T6" fmla="*/ 4 w 91"/>
                <a:gd name="T7" fmla="*/ 73 h 73"/>
                <a:gd name="T8" fmla="*/ 0 w 91"/>
                <a:gd name="T9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3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4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8" name="Freeform 1066"/>
            <p:cNvSpPr/>
            <p:nvPr/>
          </p:nvSpPr>
          <p:spPr bwMode="auto">
            <a:xfrm>
              <a:off x="5724526" y="7159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09" name="Freeform 1067"/>
            <p:cNvSpPr/>
            <p:nvPr/>
          </p:nvSpPr>
          <p:spPr bwMode="auto">
            <a:xfrm>
              <a:off x="5689601" y="665163"/>
              <a:ext cx="63500" cy="57150"/>
            </a:xfrm>
            <a:custGeom>
              <a:avLst/>
              <a:gdLst>
                <a:gd name="T0" fmla="*/ 0 w 40"/>
                <a:gd name="T1" fmla="*/ 27 h 36"/>
                <a:gd name="T2" fmla="*/ 31 w 40"/>
                <a:gd name="T3" fmla="*/ 0 h 36"/>
                <a:gd name="T4" fmla="*/ 40 w 40"/>
                <a:gd name="T5" fmla="*/ 9 h 36"/>
                <a:gd name="T6" fmla="*/ 4 w 40"/>
                <a:gd name="T7" fmla="*/ 36 h 36"/>
                <a:gd name="T8" fmla="*/ 0 w 40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0" name="Freeform 1068"/>
            <p:cNvSpPr/>
            <p:nvPr/>
          </p:nvSpPr>
          <p:spPr bwMode="auto">
            <a:xfrm>
              <a:off x="5645151" y="614363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1" name="Freeform 1069"/>
            <p:cNvSpPr/>
            <p:nvPr/>
          </p:nvSpPr>
          <p:spPr bwMode="auto">
            <a:xfrm>
              <a:off x="5602288" y="563563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9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2" name="Freeform 1070"/>
            <p:cNvSpPr/>
            <p:nvPr/>
          </p:nvSpPr>
          <p:spPr bwMode="auto">
            <a:xfrm>
              <a:off x="5486401" y="512763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7 w 91"/>
                <a:gd name="T3" fmla="*/ 0 h 78"/>
                <a:gd name="T4" fmla="*/ 91 w 91"/>
                <a:gd name="T5" fmla="*/ 10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7" y="0"/>
                  </a:lnTo>
                  <a:lnTo>
                    <a:pt x="91" y="10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3" name="Freeform 1071"/>
            <p:cNvSpPr/>
            <p:nvPr/>
          </p:nvSpPr>
          <p:spPr bwMode="auto">
            <a:xfrm>
              <a:off x="5530851" y="469900"/>
              <a:ext cx="63500" cy="58738"/>
            </a:xfrm>
            <a:custGeom>
              <a:avLst/>
              <a:gdLst>
                <a:gd name="T0" fmla="*/ 0 w 40"/>
                <a:gd name="T1" fmla="*/ 27 h 37"/>
                <a:gd name="T2" fmla="*/ 31 w 40"/>
                <a:gd name="T3" fmla="*/ 0 h 37"/>
                <a:gd name="T4" fmla="*/ 40 w 40"/>
                <a:gd name="T5" fmla="*/ 9 h 37"/>
                <a:gd name="T6" fmla="*/ 4 w 40"/>
                <a:gd name="T7" fmla="*/ 37 h 37"/>
                <a:gd name="T8" fmla="*/ 0 w 4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4" name="Freeform 1072"/>
            <p:cNvSpPr/>
            <p:nvPr/>
          </p:nvSpPr>
          <p:spPr bwMode="auto">
            <a:xfrm>
              <a:off x="5486401" y="419100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5" name="Freeform 1073"/>
            <p:cNvSpPr/>
            <p:nvPr/>
          </p:nvSpPr>
          <p:spPr bwMode="auto">
            <a:xfrm>
              <a:off x="5443538" y="368300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10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10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6" name="Freeform 1074"/>
            <p:cNvSpPr/>
            <p:nvPr/>
          </p:nvSpPr>
          <p:spPr bwMode="auto">
            <a:xfrm>
              <a:off x="5407026" y="31908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7" name="Freeform 1075"/>
            <p:cNvSpPr/>
            <p:nvPr/>
          </p:nvSpPr>
          <p:spPr bwMode="auto">
            <a:xfrm>
              <a:off x="5292726" y="268288"/>
              <a:ext cx="136525" cy="122238"/>
            </a:xfrm>
            <a:custGeom>
              <a:avLst/>
              <a:gdLst>
                <a:gd name="T0" fmla="*/ 0 w 86"/>
                <a:gd name="T1" fmla="*/ 68 h 77"/>
                <a:gd name="T2" fmla="*/ 81 w 86"/>
                <a:gd name="T3" fmla="*/ 0 h 77"/>
                <a:gd name="T4" fmla="*/ 86 w 86"/>
                <a:gd name="T5" fmla="*/ 9 h 77"/>
                <a:gd name="T6" fmla="*/ 4 w 86"/>
                <a:gd name="T7" fmla="*/ 77 h 77"/>
                <a:gd name="T8" fmla="*/ 0 w 86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7">
                  <a:moveTo>
                    <a:pt x="0" y="68"/>
                  </a:moveTo>
                  <a:lnTo>
                    <a:pt x="81" y="0"/>
                  </a:lnTo>
                  <a:lnTo>
                    <a:pt x="86" y="9"/>
                  </a:lnTo>
                  <a:lnTo>
                    <a:pt x="4" y="7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8" name="Freeform 1076"/>
            <p:cNvSpPr/>
            <p:nvPr/>
          </p:nvSpPr>
          <p:spPr bwMode="auto">
            <a:xfrm>
              <a:off x="5327651" y="217488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19" name="Freeform 1077"/>
            <p:cNvSpPr/>
            <p:nvPr/>
          </p:nvSpPr>
          <p:spPr bwMode="auto">
            <a:xfrm>
              <a:off x="5284788" y="166688"/>
              <a:ext cx="71437" cy="57150"/>
            </a:xfrm>
            <a:custGeom>
              <a:avLst/>
              <a:gdLst>
                <a:gd name="T0" fmla="*/ 0 w 45"/>
                <a:gd name="T1" fmla="*/ 32 h 36"/>
                <a:gd name="T2" fmla="*/ 36 w 45"/>
                <a:gd name="T3" fmla="*/ 0 h 36"/>
                <a:gd name="T4" fmla="*/ 45 w 45"/>
                <a:gd name="T5" fmla="*/ 9 h 36"/>
                <a:gd name="T6" fmla="*/ 9 w 45"/>
                <a:gd name="T7" fmla="*/ 36 h 36"/>
                <a:gd name="T8" fmla="*/ 0 w 45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0" y="32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20" name="Freeform 1078"/>
            <p:cNvSpPr/>
            <p:nvPr/>
          </p:nvSpPr>
          <p:spPr bwMode="auto">
            <a:xfrm>
              <a:off x="5248276" y="1238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2 w 41"/>
                <a:gd name="T3" fmla="*/ 0 h 36"/>
                <a:gd name="T4" fmla="*/ 41 w 41"/>
                <a:gd name="T5" fmla="*/ 4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21" name="Freeform 1079"/>
            <p:cNvSpPr/>
            <p:nvPr/>
          </p:nvSpPr>
          <p:spPr bwMode="auto">
            <a:xfrm>
              <a:off x="5205413" y="73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22" name="Freeform 1080"/>
            <p:cNvSpPr/>
            <p:nvPr/>
          </p:nvSpPr>
          <p:spPr bwMode="auto">
            <a:xfrm>
              <a:off x="5089526" y="22225"/>
              <a:ext cx="144462" cy="115888"/>
            </a:xfrm>
            <a:custGeom>
              <a:avLst/>
              <a:gdLst>
                <a:gd name="T0" fmla="*/ 0 w 91"/>
                <a:gd name="T1" fmla="*/ 64 h 73"/>
                <a:gd name="T2" fmla="*/ 82 w 91"/>
                <a:gd name="T3" fmla="*/ 0 h 73"/>
                <a:gd name="T4" fmla="*/ 91 w 91"/>
                <a:gd name="T5" fmla="*/ 9 h 73"/>
                <a:gd name="T6" fmla="*/ 9 w 91"/>
                <a:gd name="T7" fmla="*/ 73 h 73"/>
                <a:gd name="T8" fmla="*/ 0 w 91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4"/>
                  </a:moveTo>
                  <a:lnTo>
                    <a:pt x="82" y="0"/>
                  </a:lnTo>
                  <a:lnTo>
                    <a:pt x="91" y="9"/>
                  </a:lnTo>
                  <a:lnTo>
                    <a:pt x="9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623" name="Freeform 1086"/>
          <p:cNvSpPr/>
          <p:nvPr/>
        </p:nvSpPr>
        <p:spPr bwMode="auto">
          <a:xfrm>
            <a:off x="8594726" y="554355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" name="组合 83"/>
          <p:cNvGrpSpPr/>
          <p:nvPr/>
        </p:nvGrpSpPr>
        <p:grpSpPr>
          <a:xfrm>
            <a:off x="3636350" y="347652"/>
            <a:ext cx="729175" cy="1452562"/>
            <a:chOff x="6065666" y="-1586705"/>
            <a:chExt cx="1400175" cy="2789237"/>
          </a:xfrm>
        </p:grpSpPr>
        <p:sp>
          <p:nvSpPr>
            <p:cNvPr id="1049624" name="Freeform 1017"/>
            <p:cNvSpPr/>
            <p:nvPr/>
          </p:nvSpPr>
          <p:spPr bwMode="auto">
            <a:xfrm>
              <a:off x="6592716" y="189707"/>
              <a:ext cx="873125" cy="715963"/>
            </a:xfrm>
            <a:custGeom>
              <a:avLst/>
              <a:gdLst>
                <a:gd name="T0" fmla="*/ 550 w 550"/>
                <a:gd name="T1" fmla="*/ 23 h 451"/>
                <a:gd name="T2" fmla="*/ 546 w 550"/>
                <a:gd name="T3" fmla="*/ 0 h 451"/>
                <a:gd name="T4" fmla="*/ 0 w 550"/>
                <a:gd name="T5" fmla="*/ 160 h 451"/>
                <a:gd name="T6" fmla="*/ 9 w 550"/>
                <a:gd name="T7" fmla="*/ 187 h 451"/>
                <a:gd name="T8" fmla="*/ 250 w 550"/>
                <a:gd name="T9" fmla="*/ 451 h 451"/>
                <a:gd name="T10" fmla="*/ 496 w 550"/>
                <a:gd name="T11" fmla="*/ 378 h 451"/>
                <a:gd name="T12" fmla="*/ 550 w 550"/>
                <a:gd name="T13" fmla="*/ 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451">
                  <a:moveTo>
                    <a:pt x="550" y="23"/>
                  </a:moveTo>
                  <a:lnTo>
                    <a:pt x="546" y="0"/>
                  </a:lnTo>
                  <a:lnTo>
                    <a:pt x="0" y="160"/>
                  </a:lnTo>
                  <a:lnTo>
                    <a:pt x="9" y="187"/>
                  </a:lnTo>
                  <a:lnTo>
                    <a:pt x="250" y="451"/>
                  </a:lnTo>
                  <a:lnTo>
                    <a:pt x="496" y="378"/>
                  </a:lnTo>
                  <a:lnTo>
                    <a:pt x="550" y="23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25" name="Freeform 1018"/>
            <p:cNvSpPr/>
            <p:nvPr/>
          </p:nvSpPr>
          <p:spPr bwMode="auto">
            <a:xfrm>
              <a:off x="6989591" y="789782"/>
              <a:ext cx="390525" cy="412750"/>
            </a:xfrm>
            <a:custGeom>
              <a:avLst/>
              <a:gdLst>
                <a:gd name="T0" fmla="*/ 46 w 54"/>
                <a:gd name="T1" fmla="*/ 49 h 57"/>
                <a:gd name="T2" fmla="*/ 54 w 54"/>
                <a:gd name="T3" fmla="*/ 0 h 57"/>
                <a:gd name="T4" fmla="*/ 0 w 54"/>
                <a:gd name="T5" fmla="*/ 16 h 57"/>
                <a:gd name="T6" fmla="*/ 34 w 54"/>
                <a:gd name="T7" fmla="*/ 53 h 57"/>
                <a:gd name="T8" fmla="*/ 46 w 54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46" y="4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8" y="57"/>
                    <a:pt x="45" y="55"/>
                    <a:pt x="46" y="4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26" name="Freeform 1019"/>
            <p:cNvSpPr/>
            <p:nvPr/>
          </p:nvSpPr>
          <p:spPr bwMode="auto">
            <a:xfrm>
              <a:off x="6592716" y="384970"/>
              <a:ext cx="549275" cy="520700"/>
            </a:xfrm>
            <a:custGeom>
              <a:avLst/>
              <a:gdLst>
                <a:gd name="T0" fmla="*/ 59 w 346"/>
                <a:gd name="T1" fmla="*/ 18 h 328"/>
                <a:gd name="T2" fmla="*/ 0 w 346"/>
                <a:gd name="T3" fmla="*/ 37 h 328"/>
                <a:gd name="T4" fmla="*/ 9 w 346"/>
                <a:gd name="T5" fmla="*/ 64 h 328"/>
                <a:gd name="T6" fmla="*/ 250 w 346"/>
                <a:gd name="T7" fmla="*/ 328 h 328"/>
                <a:gd name="T8" fmla="*/ 346 w 346"/>
                <a:gd name="T9" fmla="*/ 296 h 328"/>
                <a:gd name="T10" fmla="*/ 169 w 346"/>
                <a:gd name="T11" fmla="*/ 0 h 328"/>
                <a:gd name="T12" fmla="*/ 59 w 346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28">
                  <a:moveTo>
                    <a:pt x="59" y="18"/>
                  </a:moveTo>
                  <a:lnTo>
                    <a:pt x="0" y="37"/>
                  </a:lnTo>
                  <a:lnTo>
                    <a:pt x="9" y="64"/>
                  </a:lnTo>
                  <a:lnTo>
                    <a:pt x="250" y="328"/>
                  </a:lnTo>
                  <a:lnTo>
                    <a:pt x="346" y="296"/>
                  </a:lnTo>
                  <a:lnTo>
                    <a:pt x="169" y="0"/>
                  </a:lnTo>
                  <a:lnTo>
                    <a:pt x="59" y="18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27" name="Freeform 1020"/>
            <p:cNvSpPr/>
            <p:nvPr/>
          </p:nvSpPr>
          <p:spPr bwMode="auto">
            <a:xfrm>
              <a:off x="6303791" y="-727868"/>
              <a:ext cx="1025525" cy="1192213"/>
            </a:xfrm>
            <a:custGeom>
              <a:avLst/>
              <a:gdLst>
                <a:gd name="T0" fmla="*/ 0 w 646"/>
                <a:gd name="T1" fmla="*/ 137 h 751"/>
                <a:gd name="T2" fmla="*/ 187 w 646"/>
                <a:gd name="T3" fmla="*/ 751 h 751"/>
                <a:gd name="T4" fmla="*/ 646 w 646"/>
                <a:gd name="T5" fmla="*/ 615 h 751"/>
                <a:gd name="T6" fmla="*/ 455 w 646"/>
                <a:gd name="T7" fmla="*/ 0 h 751"/>
                <a:gd name="T8" fmla="*/ 0 w 646"/>
                <a:gd name="T9" fmla="*/ 13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51">
                  <a:moveTo>
                    <a:pt x="0" y="137"/>
                  </a:moveTo>
                  <a:lnTo>
                    <a:pt x="187" y="751"/>
                  </a:lnTo>
                  <a:lnTo>
                    <a:pt x="646" y="615"/>
                  </a:lnTo>
                  <a:lnTo>
                    <a:pt x="455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28" name="Freeform 1021"/>
            <p:cNvSpPr/>
            <p:nvPr/>
          </p:nvSpPr>
          <p:spPr bwMode="auto">
            <a:xfrm>
              <a:off x="6975304" y="-770730"/>
              <a:ext cx="490537" cy="1033463"/>
            </a:xfrm>
            <a:custGeom>
              <a:avLst/>
              <a:gdLst>
                <a:gd name="T0" fmla="*/ 0 w 309"/>
                <a:gd name="T1" fmla="*/ 36 h 651"/>
                <a:gd name="T2" fmla="*/ 187 w 309"/>
                <a:gd name="T3" fmla="*/ 651 h 651"/>
                <a:gd name="T4" fmla="*/ 309 w 309"/>
                <a:gd name="T5" fmla="*/ 614 h 651"/>
                <a:gd name="T6" fmla="*/ 119 w 309"/>
                <a:gd name="T7" fmla="*/ 0 h 651"/>
                <a:gd name="T8" fmla="*/ 0 w 309"/>
                <a:gd name="T9" fmla="*/ 3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51">
                  <a:moveTo>
                    <a:pt x="0" y="36"/>
                  </a:moveTo>
                  <a:lnTo>
                    <a:pt x="187" y="651"/>
                  </a:lnTo>
                  <a:lnTo>
                    <a:pt x="309" y="614"/>
                  </a:lnTo>
                  <a:lnTo>
                    <a:pt x="119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29" name="Freeform 1022"/>
            <p:cNvSpPr/>
            <p:nvPr/>
          </p:nvSpPr>
          <p:spPr bwMode="auto">
            <a:xfrm>
              <a:off x="6303791" y="-589755"/>
              <a:ext cx="557212" cy="1054100"/>
            </a:xfrm>
            <a:custGeom>
              <a:avLst/>
              <a:gdLst>
                <a:gd name="T0" fmla="*/ 0 w 351"/>
                <a:gd name="T1" fmla="*/ 50 h 664"/>
                <a:gd name="T2" fmla="*/ 187 w 351"/>
                <a:gd name="T3" fmla="*/ 664 h 664"/>
                <a:gd name="T4" fmla="*/ 351 w 351"/>
                <a:gd name="T5" fmla="*/ 614 h 664"/>
                <a:gd name="T6" fmla="*/ 164 w 351"/>
                <a:gd name="T7" fmla="*/ 0 h 664"/>
                <a:gd name="T8" fmla="*/ 0 w 351"/>
                <a:gd name="T9" fmla="*/ 5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664">
                  <a:moveTo>
                    <a:pt x="0" y="50"/>
                  </a:moveTo>
                  <a:lnTo>
                    <a:pt x="187" y="664"/>
                  </a:lnTo>
                  <a:lnTo>
                    <a:pt x="351" y="614"/>
                  </a:lnTo>
                  <a:lnTo>
                    <a:pt x="16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30" name="Freeform 1023"/>
            <p:cNvSpPr/>
            <p:nvPr/>
          </p:nvSpPr>
          <p:spPr bwMode="auto">
            <a:xfrm>
              <a:off x="6065666" y="-1586705"/>
              <a:ext cx="989012" cy="736600"/>
            </a:xfrm>
            <a:custGeom>
              <a:avLst/>
              <a:gdLst>
                <a:gd name="T0" fmla="*/ 16 w 137"/>
                <a:gd name="T1" fmla="*/ 95 h 102"/>
                <a:gd name="T2" fmla="*/ 1 w 137"/>
                <a:gd name="T3" fmla="*/ 43 h 102"/>
                <a:gd name="T4" fmla="*/ 7 w 137"/>
                <a:gd name="T5" fmla="*/ 32 h 102"/>
                <a:gd name="T6" fmla="*/ 109 w 137"/>
                <a:gd name="T7" fmla="*/ 1 h 102"/>
                <a:gd name="T8" fmla="*/ 120 w 137"/>
                <a:gd name="T9" fmla="*/ 7 h 102"/>
                <a:gd name="T10" fmla="*/ 136 w 137"/>
                <a:gd name="T11" fmla="*/ 59 h 102"/>
                <a:gd name="T12" fmla="*/ 130 w 137"/>
                <a:gd name="T13" fmla="*/ 70 h 102"/>
                <a:gd name="T14" fmla="*/ 28 w 137"/>
                <a:gd name="T15" fmla="*/ 101 h 102"/>
                <a:gd name="T16" fmla="*/ 16 w 137"/>
                <a:gd name="T17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02">
                  <a:moveTo>
                    <a:pt x="16" y="95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38"/>
                    <a:pt x="2" y="33"/>
                    <a:pt x="7" y="3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4" y="0"/>
                    <a:pt x="119" y="2"/>
                    <a:pt x="120" y="7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7" y="64"/>
                    <a:pt x="135" y="69"/>
                    <a:pt x="130" y="7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3" y="102"/>
                    <a:pt x="18" y="100"/>
                    <a:pt x="16" y="9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31" name="Freeform 1024"/>
            <p:cNvSpPr/>
            <p:nvPr/>
          </p:nvSpPr>
          <p:spPr bwMode="auto">
            <a:xfrm>
              <a:off x="6167266" y="-1212055"/>
              <a:ext cx="1003300" cy="730250"/>
            </a:xfrm>
            <a:custGeom>
              <a:avLst/>
              <a:gdLst>
                <a:gd name="T0" fmla="*/ 0 w 632"/>
                <a:gd name="T1" fmla="*/ 160 h 460"/>
                <a:gd name="T2" fmla="*/ 91 w 632"/>
                <a:gd name="T3" fmla="*/ 460 h 460"/>
                <a:gd name="T4" fmla="*/ 632 w 632"/>
                <a:gd name="T5" fmla="*/ 301 h 460"/>
                <a:gd name="T6" fmla="*/ 546 w 632"/>
                <a:gd name="T7" fmla="*/ 0 h 460"/>
                <a:gd name="T8" fmla="*/ 0 w 632"/>
                <a:gd name="T9" fmla="*/ 1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60">
                  <a:moveTo>
                    <a:pt x="0" y="160"/>
                  </a:moveTo>
                  <a:lnTo>
                    <a:pt x="91" y="460"/>
                  </a:lnTo>
                  <a:lnTo>
                    <a:pt x="632" y="301"/>
                  </a:lnTo>
                  <a:lnTo>
                    <a:pt x="546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32" name="Freeform 1025"/>
            <p:cNvSpPr/>
            <p:nvPr/>
          </p:nvSpPr>
          <p:spPr bwMode="auto">
            <a:xfrm>
              <a:off x="6167266" y="-1037430"/>
              <a:ext cx="419100" cy="555625"/>
            </a:xfrm>
            <a:custGeom>
              <a:avLst/>
              <a:gdLst>
                <a:gd name="T0" fmla="*/ 0 w 264"/>
                <a:gd name="T1" fmla="*/ 50 h 350"/>
                <a:gd name="T2" fmla="*/ 91 w 264"/>
                <a:gd name="T3" fmla="*/ 350 h 350"/>
                <a:gd name="T4" fmla="*/ 264 w 264"/>
                <a:gd name="T5" fmla="*/ 300 h 350"/>
                <a:gd name="T6" fmla="*/ 173 w 264"/>
                <a:gd name="T7" fmla="*/ 0 h 350"/>
                <a:gd name="T8" fmla="*/ 0 w 264"/>
                <a:gd name="T9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50">
                  <a:moveTo>
                    <a:pt x="0" y="50"/>
                  </a:moveTo>
                  <a:lnTo>
                    <a:pt x="91" y="350"/>
                  </a:lnTo>
                  <a:lnTo>
                    <a:pt x="264" y="300"/>
                  </a:lnTo>
                  <a:lnTo>
                    <a:pt x="17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633" name="Freeform 1088"/>
          <p:cNvSpPr/>
          <p:nvPr/>
        </p:nvSpPr>
        <p:spPr bwMode="auto">
          <a:xfrm>
            <a:off x="9673711" y="4539458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634" name="Freeform 1089"/>
          <p:cNvSpPr/>
          <p:nvPr/>
        </p:nvSpPr>
        <p:spPr bwMode="auto">
          <a:xfrm>
            <a:off x="9727858" y="234156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组合 67"/>
          <p:cNvGrpSpPr/>
          <p:nvPr/>
        </p:nvGrpSpPr>
        <p:grpSpPr>
          <a:xfrm>
            <a:off x="2130848" y="4839199"/>
            <a:ext cx="1466071" cy="1997998"/>
            <a:chOff x="420688" y="2182813"/>
            <a:chExt cx="1955800" cy="2665413"/>
          </a:xfrm>
        </p:grpSpPr>
        <p:sp>
          <p:nvSpPr>
            <p:cNvPr id="1049635" name="Freeform 1026"/>
            <p:cNvSpPr/>
            <p:nvPr/>
          </p:nvSpPr>
          <p:spPr bwMode="auto">
            <a:xfrm>
              <a:off x="1033463" y="3395663"/>
              <a:ext cx="382587" cy="469900"/>
            </a:xfrm>
            <a:custGeom>
              <a:avLst/>
              <a:gdLst>
                <a:gd name="T0" fmla="*/ 118 w 241"/>
                <a:gd name="T1" fmla="*/ 296 h 296"/>
                <a:gd name="T2" fmla="*/ 0 w 241"/>
                <a:gd name="T3" fmla="*/ 233 h 296"/>
                <a:gd name="T4" fmla="*/ 127 w 241"/>
                <a:gd name="T5" fmla="*/ 0 h 296"/>
                <a:gd name="T6" fmla="*/ 241 w 241"/>
                <a:gd name="T7" fmla="*/ 69 h 296"/>
                <a:gd name="T8" fmla="*/ 118 w 241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96">
                  <a:moveTo>
                    <a:pt x="118" y="296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241" y="69"/>
                  </a:lnTo>
                  <a:lnTo>
                    <a:pt x="118" y="296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36" name="Freeform 1027"/>
            <p:cNvSpPr/>
            <p:nvPr/>
          </p:nvSpPr>
          <p:spPr bwMode="auto">
            <a:xfrm>
              <a:off x="1033463" y="3395663"/>
              <a:ext cx="296862" cy="419100"/>
            </a:xfrm>
            <a:custGeom>
              <a:avLst/>
              <a:gdLst>
                <a:gd name="T0" fmla="*/ 59 w 187"/>
                <a:gd name="T1" fmla="*/ 264 h 264"/>
                <a:gd name="T2" fmla="*/ 0 w 187"/>
                <a:gd name="T3" fmla="*/ 233 h 264"/>
                <a:gd name="T4" fmla="*/ 127 w 187"/>
                <a:gd name="T5" fmla="*/ 0 h 264"/>
                <a:gd name="T6" fmla="*/ 187 w 187"/>
                <a:gd name="T7" fmla="*/ 37 h 264"/>
                <a:gd name="T8" fmla="*/ 59 w 187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64">
                  <a:moveTo>
                    <a:pt x="59" y="264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187" y="37"/>
                  </a:lnTo>
                  <a:lnTo>
                    <a:pt x="59" y="264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37" name="Freeform 1028"/>
            <p:cNvSpPr/>
            <p:nvPr/>
          </p:nvSpPr>
          <p:spPr bwMode="auto">
            <a:xfrm>
              <a:off x="831851" y="2182813"/>
              <a:ext cx="1544637" cy="1546225"/>
            </a:xfrm>
            <a:custGeom>
              <a:avLst/>
              <a:gdLst>
                <a:gd name="T0" fmla="*/ 189 w 214"/>
                <a:gd name="T1" fmla="*/ 152 h 214"/>
                <a:gd name="T2" fmla="*/ 61 w 214"/>
                <a:gd name="T3" fmla="*/ 189 h 214"/>
                <a:gd name="T4" fmla="*/ 25 w 214"/>
                <a:gd name="T5" fmla="*/ 61 h 214"/>
                <a:gd name="T6" fmla="*/ 152 w 214"/>
                <a:gd name="T7" fmla="*/ 25 h 214"/>
                <a:gd name="T8" fmla="*/ 189 w 214"/>
                <a:gd name="T9" fmla="*/ 1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189" y="152"/>
                  </a:moveTo>
                  <a:cubicBezTo>
                    <a:pt x="164" y="197"/>
                    <a:pt x="107" y="214"/>
                    <a:pt x="61" y="189"/>
                  </a:cubicBezTo>
                  <a:cubicBezTo>
                    <a:pt x="16" y="164"/>
                    <a:pt x="0" y="107"/>
                    <a:pt x="25" y="61"/>
                  </a:cubicBezTo>
                  <a:cubicBezTo>
                    <a:pt x="49" y="16"/>
                    <a:pt x="106" y="0"/>
                    <a:pt x="152" y="25"/>
                  </a:cubicBezTo>
                  <a:cubicBezTo>
                    <a:pt x="197" y="50"/>
                    <a:pt x="214" y="106"/>
                    <a:pt x="189" y="152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38" name="Freeform 1029"/>
            <p:cNvSpPr/>
            <p:nvPr/>
          </p:nvSpPr>
          <p:spPr bwMode="auto">
            <a:xfrm>
              <a:off x="982663" y="2333625"/>
              <a:ext cx="1235075" cy="1236663"/>
            </a:xfrm>
            <a:custGeom>
              <a:avLst/>
              <a:gdLst>
                <a:gd name="T0" fmla="*/ 151 w 171"/>
                <a:gd name="T1" fmla="*/ 122 h 171"/>
                <a:gd name="T2" fmla="*/ 49 w 171"/>
                <a:gd name="T3" fmla="*/ 151 h 171"/>
                <a:gd name="T4" fmla="*/ 20 w 171"/>
                <a:gd name="T5" fmla="*/ 49 h 171"/>
                <a:gd name="T6" fmla="*/ 122 w 171"/>
                <a:gd name="T7" fmla="*/ 20 h 171"/>
                <a:gd name="T8" fmla="*/ 151 w 171"/>
                <a:gd name="T9" fmla="*/ 12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51" y="122"/>
                  </a:moveTo>
                  <a:cubicBezTo>
                    <a:pt x="131" y="158"/>
                    <a:pt x="86" y="171"/>
                    <a:pt x="49" y="151"/>
                  </a:cubicBezTo>
                  <a:cubicBezTo>
                    <a:pt x="13" y="131"/>
                    <a:pt x="0" y="86"/>
                    <a:pt x="20" y="49"/>
                  </a:cubicBezTo>
                  <a:cubicBezTo>
                    <a:pt x="40" y="13"/>
                    <a:pt x="85" y="0"/>
                    <a:pt x="122" y="20"/>
                  </a:cubicBezTo>
                  <a:cubicBezTo>
                    <a:pt x="158" y="40"/>
                    <a:pt x="171" y="86"/>
                    <a:pt x="151" y="122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39" name="Freeform 1030"/>
            <p:cNvSpPr/>
            <p:nvPr/>
          </p:nvSpPr>
          <p:spPr bwMode="auto">
            <a:xfrm>
              <a:off x="1033463" y="2384425"/>
              <a:ext cx="1139825" cy="1141413"/>
            </a:xfrm>
            <a:custGeom>
              <a:avLst/>
              <a:gdLst>
                <a:gd name="T0" fmla="*/ 139 w 158"/>
                <a:gd name="T1" fmla="*/ 112 h 158"/>
                <a:gd name="T2" fmla="*/ 45 w 158"/>
                <a:gd name="T3" fmla="*/ 139 h 158"/>
                <a:gd name="T4" fmla="*/ 18 w 158"/>
                <a:gd name="T5" fmla="*/ 45 h 158"/>
                <a:gd name="T6" fmla="*/ 112 w 158"/>
                <a:gd name="T7" fmla="*/ 18 h 158"/>
                <a:gd name="T8" fmla="*/ 139 w 158"/>
                <a:gd name="T9" fmla="*/ 1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139" y="112"/>
                  </a:moveTo>
                  <a:cubicBezTo>
                    <a:pt x="121" y="145"/>
                    <a:pt x="79" y="158"/>
                    <a:pt x="45" y="139"/>
                  </a:cubicBezTo>
                  <a:cubicBezTo>
                    <a:pt x="12" y="121"/>
                    <a:pt x="0" y="79"/>
                    <a:pt x="18" y="45"/>
                  </a:cubicBezTo>
                  <a:cubicBezTo>
                    <a:pt x="36" y="12"/>
                    <a:pt x="78" y="0"/>
                    <a:pt x="112" y="18"/>
                  </a:cubicBezTo>
                  <a:cubicBezTo>
                    <a:pt x="145" y="36"/>
                    <a:pt x="158" y="79"/>
                    <a:pt x="139" y="112"/>
                  </a:cubicBez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0" name="Freeform 1031"/>
            <p:cNvSpPr/>
            <p:nvPr/>
          </p:nvSpPr>
          <p:spPr bwMode="auto">
            <a:xfrm>
              <a:off x="1106488" y="2457450"/>
              <a:ext cx="987425" cy="989013"/>
            </a:xfrm>
            <a:custGeom>
              <a:avLst/>
              <a:gdLst>
                <a:gd name="T0" fmla="*/ 121 w 137"/>
                <a:gd name="T1" fmla="*/ 98 h 137"/>
                <a:gd name="T2" fmla="*/ 40 w 137"/>
                <a:gd name="T3" fmla="*/ 121 h 137"/>
                <a:gd name="T4" fmla="*/ 16 w 137"/>
                <a:gd name="T5" fmla="*/ 40 h 137"/>
                <a:gd name="T6" fmla="*/ 97 w 137"/>
                <a:gd name="T7" fmla="*/ 16 h 137"/>
                <a:gd name="T8" fmla="*/ 121 w 137"/>
                <a:gd name="T9" fmla="*/ 9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21" y="98"/>
                  </a:moveTo>
                  <a:cubicBezTo>
                    <a:pt x="105" y="127"/>
                    <a:pt x="69" y="137"/>
                    <a:pt x="40" y="121"/>
                  </a:cubicBezTo>
                  <a:cubicBezTo>
                    <a:pt x="11" y="105"/>
                    <a:pt x="0" y="69"/>
                    <a:pt x="16" y="40"/>
                  </a:cubicBezTo>
                  <a:cubicBezTo>
                    <a:pt x="32" y="11"/>
                    <a:pt x="68" y="0"/>
                    <a:pt x="97" y="16"/>
                  </a:cubicBezTo>
                  <a:cubicBezTo>
                    <a:pt x="126" y="32"/>
                    <a:pt x="137" y="69"/>
                    <a:pt x="121" y="98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1" name="Freeform 1032"/>
            <p:cNvSpPr/>
            <p:nvPr/>
          </p:nvSpPr>
          <p:spPr bwMode="auto">
            <a:xfrm>
              <a:off x="1697038" y="2644775"/>
              <a:ext cx="317500" cy="506413"/>
            </a:xfrm>
            <a:custGeom>
              <a:avLst/>
              <a:gdLst>
                <a:gd name="T0" fmla="*/ 20 w 44"/>
                <a:gd name="T1" fmla="*/ 67 h 70"/>
                <a:gd name="T2" fmla="*/ 16 w 44"/>
                <a:gd name="T3" fmla="*/ 55 h 70"/>
                <a:gd name="T4" fmla="*/ 6 w 44"/>
                <a:gd name="T5" fmla="*/ 18 h 70"/>
                <a:gd name="T6" fmla="*/ 2 w 44"/>
                <a:gd name="T7" fmla="*/ 5 h 70"/>
                <a:gd name="T8" fmla="*/ 14 w 44"/>
                <a:gd name="T9" fmla="*/ 2 h 70"/>
                <a:gd name="T10" fmla="*/ 32 w 44"/>
                <a:gd name="T11" fmla="*/ 64 h 70"/>
                <a:gd name="T12" fmla="*/ 20 w 44"/>
                <a:gd name="T13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0">
                  <a:moveTo>
                    <a:pt x="20" y="67"/>
                  </a:moveTo>
                  <a:cubicBezTo>
                    <a:pt x="16" y="65"/>
                    <a:pt x="14" y="59"/>
                    <a:pt x="16" y="55"/>
                  </a:cubicBezTo>
                  <a:cubicBezTo>
                    <a:pt x="24" y="42"/>
                    <a:pt x="19" y="25"/>
                    <a:pt x="6" y="18"/>
                  </a:cubicBezTo>
                  <a:cubicBezTo>
                    <a:pt x="1" y="15"/>
                    <a:pt x="0" y="10"/>
                    <a:pt x="2" y="5"/>
                  </a:cubicBezTo>
                  <a:cubicBezTo>
                    <a:pt x="4" y="1"/>
                    <a:pt x="10" y="0"/>
                    <a:pt x="14" y="2"/>
                  </a:cubicBezTo>
                  <a:cubicBezTo>
                    <a:pt x="36" y="14"/>
                    <a:pt x="44" y="42"/>
                    <a:pt x="32" y="64"/>
                  </a:cubicBezTo>
                  <a:cubicBezTo>
                    <a:pt x="30" y="68"/>
                    <a:pt x="24" y="70"/>
                    <a:pt x="2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2" name="Freeform 1033"/>
            <p:cNvSpPr/>
            <p:nvPr/>
          </p:nvSpPr>
          <p:spPr bwMode="auto">
            <a:xfrm>
              <a:off x="1712913" y="3143250"/>
              <a:ext cx="142875" cy="144463"/>
            </a:xfrm>
            <a:custGeom>
              <a:avLst/>
              <a:gdLst>
                <a:gd name="T0" fmla="*/ 17 w 20"/>
                <a:gd name="T1" fmla="*/ 14 h 20"/>
                <a:gd name="T2" fmla="*/ 6 w 20"/>
                <a:gd name="T3" fmla="*/ 17 h 20"/>
                <a:gd name="T4" fmla="*/ 2 w 20"/>
                <a:gd name="T5" fmla="*/ 6 h 20"/>
                <a:gd name="T6" fmla="*/ 14 w 20"/>
                <a:gd name="T7" fmla="*/ 2 h 20"/>
                <a:gd name="T8" fmla="*/ 17 w 20"/>
                <a:gd name="T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4"/>
                  </a:moveTo>
                  <a:cubicBezTo>
                    <a:pt x="15" y="18"/>
                    <a:pt x="10" y="20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18" y="5"/>
                    <a:pt x="20" y="10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3" name="Freeform 1034"/>
            <p:cNvSpPr/>
            <p:nvPr/>
          </p:nvSpPr>
          <p:spPr bwMode="auto">
            <a:xfrm>
              <a:off x="449263" y="3641725"/>
              <a:ext cx="909637" cy="1149350"/>
            </a:xfrm>
            <a:custGeom>
              <a:avLst/>
              <a:gdLst>
                <a:gd name="T0" fmla="*/ 250 w 573"/>
                <a:gd name="T1" fmla="*/ 724 h 724"/>
                <a:gd name="T2" fmla="*/ 0 w 573"/>
                <a:gd name="T3" fmla="*/ 587 h 724"/>
                <a:gd name="T4" fmla="*/ 323 w 573"/>
                <a:gd name="T5" fmla="*/ 0 h 724"/>
                <a:gd name="T6" fmla="*/ 573 w 573"/>
                <a:gd name="T7" fmla="*/ 137 h 724"/>
                <a:gd name="T8" fmla="*/ 250 w 573"/>
                <a:gd name="T9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724">
                  <a:moveTo>
                    <a:pt x="250" y="724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573" y="137"/>
                  </a:lnTo>
                  <a:lnTo>
                    <a:pt x="250" y="7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4" name="Freeform 1035"/>
            <p:cNvSpPr/>
            <p:nvPr/>
          </p:nvSpPr>
          <p:spPr bwMode="auto">
            <a:xfrm>
              <a:off x="449263" y="3641725"/>
              <a:ext cx="722312" cy="1047750"/>
            </a:xfrm>
            <a:custGeom>
              <a:avLst/>
              <a:gdLst>
                <a:gd name="T0" fmla="*/ 132 w 455"/>
                <a:gd name="T1" fmla="*/ 660 h 660"/>
                <a:gd name="T2" fmla="*/ 0 w 455"/>
                <a:gd name="T3" fmla="*/ 587 h 660"/>
                <a:gd name="T4" fmla="*/ 323 w 455"/>
                <a:gd name="T5" fmla="*/ 0 h 660"/>
                <a:gd name="T6" fmla="*/ 455 w 455"/>
                <a:gd name="T7" fmla="*/ 73 h 660"/>
                <a:gd name="T8" fmla="*/ 132 w 45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0">
                  <a:moveTo>
                    <a:pt x="132" y="660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455" y="73"/>
                  </a:lnTo>
                  <a:lnTo>
                    <a:pt x="132" y="660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5" name="Freeform 1036"/>
            <p:cNvSpPr/>
            <p:nvPr/>
          </p:nvSpPr>
          <p:spPr bwMode="auto">
            <a:xfrm>
              <a:off x="874713" y="3641725"/>
              <a:ext cx="484187" cy="376238"/>
            </a:xfrm>
            <a:custGeom>
              <a:avLst/>
              <a:gdLst>
                <a:gd name="T0" fmla="*/ 250 w 305"/>
                <a:gd name="T1" fmla="*/ 237 h 237"/>
                <a:gd name="T2" fmla="*/ 0 w 305"/>
                <a:gd name="T3" fmla="*/ 100 h 237"/>
                <a:gd name="T4" fmla="*/ 55 w 305"/>
                <a:gd name="T5" fmla="*/ 0 h 237"/>
                <a:gd name="T6" fmla="*/ 305 w 305"/>
                <a:gd name="T7" fmla="*/ 137 h 237"/>
                <a:gd name="T8" fmla="*/ 250 w 305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37">
                  <a:moveTo>
                    <a:pt x="250" y="237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305" y="137"/>
                  </a:lnTo>
                  <a:lnTo>
                    <a:pt x="250" y="237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6" name="Freeform 1037"/>
            <p:cNvSpPr/>
            <p:nvPr/>
          </p:nvSpPr>
          <p:spPr bwMode="auto">
            <a:xfrm>
              <a:off x="874713" y="3641725"/>
              <a:ext cx="296862" cy="274638"/>
            </a:xfrm>
            <a:custGeom>
              <a:avLst/>
              <a:gdLst>
                <a:gd name="T0" fmla="*/ 132 w 187"/>
                <a:gd name="T1" fmla="*/ 173 h 173"/>
                <a:gd name="T2" fmla="*/ 0 w 187"/>
                <a:gd name="T3" fmla="*/ 100 h 173"/>
                <a:gd name="T4" fmla="*/ 55 w 187"/>
                <a:gd name="T5" fmla="*/ 0 h 173"/>
                <a:gd name="T6" fmla="*/ 187 w 187"/>
                <a:gd name="T7" fmla="*/ 73 h 173"/>
                <a:gd name="T8" fmla="*/ 132 w 187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73">
                  <a:moveTo>
                    <a:pt x="132" y="173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187" y="73"/>
                  </a:lnTo>
                  <a:lnTo>
                    <a:pt x="132" y="173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7" name="Freeform 1038"/>
            <p:cNvSpPr/>
            <p:nvPr/>
          </p:nvSpPr>
          <p:spPr bwMode="auto">
            <a:xfrm>
              <a:off x="420688" y="4522788"/>
              <a:ext cx="454025" cy="325438"/>
            </a:xfrm>
            <a:custGeom>
              <a:avLst/>
              <a:gdLst>
                <a:gd name="T0" fmla="*/ 245 w 286"/>
                <a:gd name="T1" fmla="*/ 205 h 205"/>
                <a:gd name="T2" fmla="*/ 0 w 286"/>
                <a:gd name="T3" fmla="*/ 69 h 205"/>
                <a:gd name="T4" fmla="*/ 36 w 286"/>
                <a:gd name="T5" fmla="*/ 0 h 205"/>
                <a:gd name="T6" fmla="*/ 286 w 286"/>
                <a:gd name="T7" fmla="*/ 137 h 205"/>
                <a:gd name="T8" fmla="*/ 245 w 286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05">
                  <a:moveTo>
                    <a:pt x="245" y="205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286" y="137"/>
                  </a:lnTo>
                  <a:lnTo>
                    <a:pt x="245" y="205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8" name="Freeform 1039"/>
            <p:cNvSpPr/>
            <p:nvPr/>
          </p:nvSpPr>
          <p:spPr bwMode="auto">
            <a:xfrm>
              <a:off x="420688" y="4522788"/>
              <a:ext cx="258762" cy="225425"/>
            </a:xfrm>
            <a:custGeom>
              <a:avLst/>
              <a:gdLst>
                <a:gd name="T0" fmla="*/ 127 w 163"/>
                <a:gd name="T1" fmla="*/ 142 h 142"/>
                <a:gd name="T2" fmla="*/ 0 w 163"/>
                <a:gd name="T3" fmla="*/ 69 h 142"/>
                <a:gd name="T4" fmla="*/ 36 w 163"/>
                <a:gd name="T5" fmla="*/ 0 h 142"/>
                <a:gd name="T6" fmla="*/ 163 w 163"/>
                <a:gd name="T7" fmla="*/ 73 h 142"/>
                <a:gd name="T8" fmla="*/ 127 w 163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2">
                  <a:moveTo>
                    <a:pt x="127" y="142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163" y="73"/>
                  </a:lnTo>
                  <a:lnTo>
                    <a:pt x="127" y="142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49" name="Freeform 1090"/>
            <p:cNvSpPr/>
            <p:nvPr/>
          </p:nvSpPr>
          <p:spPr bwMode="auto">
            <a:xfrm>
              <a:off x="1928813" y="3071813"/>
              <a:ext cx="195262" cy="187325"/>
            </a:xfrm>
            <a:custGeom>
              <a:avLst/>
              <a:gdLst>
                <a:gd name="T0" fmla="*/ 14 w 27"/>
                <a:gd name="T1" fmla="*/ 1 h 26"/>
                <a:gd name="T2" fmla="*/ 18 w 27"/>
                <a:gd name="T3" fmla="*/ 6 h 26"/>
                <a:gd name="T4" fmla="*/ 19 w 27"/>
                <a:gd name="T5" fmla="*/ 7 h 26"/>
                <a:gd name="T6" fmla="*/ 25 w 27"/>
                <a:gd name="T7" fmla="*/ 7 h 26"/>
                <a:gd name="T8" fmla="*/ 26 w 27"/>
                <a:gd name="T9" fmla="*/ 10 h 26"/>
                <a:gd name="T10" fmla="*/ 22 w 27"/>
                <a:gd name="T11" fmla="*/ 15 h 26"/>
                <a:gd name="T12" fmla="*/ 22 w 27"/>
                <a:gd name="T13" fmla="*/ 16 h 26"/>
                <a:gd name="T14" fmla="*/ 24 w 27"/>
                <a:gd name="T15" fmla="*/ 22 h 26"/>
                <a:gd name="T16" fmla="*/ 21 w 27"/>
                <a:gd name="T17" fmla="*/ 24 h 26"/>
                <a:gd name="T18" fmla="*/ 16 w 27"/>
                <a:gd name="T19" fmla="*/ 22 h 26"/>
                <a:gd name="T20" fmla="*/ 14 w 27"/>
                <a:gd name="T21" fmla="*/ 22 h 26"/>
                <a:gd name="T22" fmla="*/ 9 w 27"/>
                <a:gd name="T23" fmla="*/ 25 h 26"/>
                <a:gd name="T24" fmla="*/ 6 w 27"/>
                <a:gd name="T25" fmla="*/ 24 h 26"/>
                <a:gd name="T26" fmla="*/ 7 w 27"/>
                <a:gd name="T27" fmla="*/ 18 h 26"/>
                <a:gd name="T28" fmla="*/ 6 w 27"/>
                <a:gd name="T29" fmla="*/ 16 h 26"/>
                <a:gd name="T30" fmla="*/ 1 w 27"/>
                <a:gd name="T31" fmla="*/ 12 h 26"/>
                <a:gd name="T32" fmla="*/ 2 w 27"/>
                <a:gd name="T33" fmla="*/ 9 h 26"/>
                <a:gd name="T34" fmla="*/ 8 w 27"/>
                <a:gd name="T35" fmla="*/ 8 h 26"/>
                <a:gd name="T36" fmla="*/ 9 w 27"/>
                <a:gd name="T37" fmla="*/ 7 h 26"/>
                <a:gd name="T38" fmla="*/ 11 w 27"/>
                <a:gd name="T39" fmla="*/ 1 h 26"/>
                <a:gd name="T40" fmla="*/ 14 w 27"/>
                <a:gd name="T4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1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9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7" y="9"/>
                    <a:pt x="26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3" y="25"/>
                    <a:pt x="21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6"/>
                    <a:pt x="6" y="25"/>
                    <a:pt x="6" y="2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650" name="Freeform 914"/>
          <p:cNvSpPr/>
          <p:nvPr/>
        </p:nvSpPr>
        <p:spPr bwMode="auto">
          <a:xfrm>
            <a:off x="3803637" y="5760156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651" name="Freeform 1081"/>
          <p:cNvSpPr/>
          <p:nvPr/>
        </p:nvSpPr>
        <p:spPr bwMode="auto">
          <a:xfrm>
            <a:off x="1174597" y="3224778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652" name="Freeform 1082"/>
          <p:cNvSpPr/>
          <p:nvPr/>
        </p:nvSpPr>
        <p:spPr bwMode="auto">
          <a:xfrm>
            <a:off x="1609712" y="5564893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653" name="Freeform 1083"/>
          <p:cNvSpPr/>
          <p:nvPr/>
        </p:nvSpPr>
        <p:spPr bwMode="auto">
          <a:xfrm>
            <a:off x="2252649" y="427743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654" name="Freeform 1084"/>
          <p:cNvSpPr/>
          <p:nvPr/>
        </p:nvSpPr>
        <p:spPr bwMode="auto">
          <a:xfrm>
            <a:off x="3327387" y="4372681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76" grpId="0" animBg="1"/>
      <p:bldP spid="1049577" grpId="0"/>
      <p:bldP spid="10495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5" name="矩形 8"/>
          <p:cNvSpPr/>
          <p:nvPr/>
        </p:nvSpPr>
        <p:spPr>
          <a:xfrm>
            <a:off x="620746" y="377952"/>
            <a:ext cx="10961312" cy="5936169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656" name="Freeform 919"/>
          <p:cNvSpPr/>
          <p:nvPr/>
        </p:nvSpPr>
        <p:spPr bwMode="auto">
          <a:xfrm>
            <a:off x="1607984" y="989472"/>
            <a:ext cx="1209305" cy="1193341"/>
          </a:xfrm>
          <a:custGeom>
            <a:avLst/>
            <a:gdLst>
              <a:gd name="T0" fmla="*/ 126 w 200"/>
              <a:gd name="T1" fmla="*/ 191 h 197"/>
              <a:gd name="T2" fmla="*/ 125 w 200"/>
              <a:gd name="T3" fmla="*/ 191 h 197"/>
              <a:gd name="T4" fmla="*/ 125 w 200"/>
              <a:gd name="T5" fmla="*/ 182 h 197"/>
              <a:gd name="T6" fmla="*/ 133 w 200"/>
              <a:gd name="T7" fmla="*/ 182 h 197"/>
              <a:gd name="T8" fmla="*/ 134 w 200"/>
              <a:gd name="T9" fmla="*/ 182 h 197"/>
              <a:gd name="T10" fmla="*/ 137 w 200"/>
              <a:gd name="T11" fmla="*/ 178 h 197"/>
              <a:gd name="T12" fmla="*/ 137 w 200"/>
              <a:gd name="T13" fmla="*/ 178 h 197"/>
              <a:gd name="T14" fmla="*/ 136 w 200"/>
              <a:gd name="T15" fmla="*/ 169 h 197"/>
              <a:gd name="T16" fmla="*/ 145 w 200"/>
              <a:gd name="T17" fmla="*/ 169 h 197"/>
              <a:gd name="T18" fmla="*/ 146 w 200"/>
              <a:gd name="T19" fmla="*/ 169 h 197"/>
              <a:gd name="T20" fmla="*/ 150 w 200"/>
              <a:gd name="T21" fmla="*/ 165 h 197"/>
              <a:gd name="T22" fmla="*/ 149 w 200"/>
              <a:gd name="T23" fmla="*/ 164 h 197"/>
              <a:gd name="T24" fmla="*/ 149 w 200"/>
              <a:gd name="T25" fmla="*/ 155 h 197"/>
              <a:gd name="T26" fmla="*/ 158 w 200"/>
              <a:gd name="T27" fmla="*/ 155 h 197"/>
              <a:gd name="T28" fmla="*/ 158 w 200"/>
              <a:gd name="T29" fmla="*/ 156 h 197"/>
              <a:gd name="T30" fmla="*/ 162 w 200"/>
              <a:gd name="T31" fmla="*/ 151 h 197"/>
              <a:gd name="T32" fmla="*/ 162 w 200"/>
              <a:gd name="T33" fmla="*/ 150 h 197"/>
              <a:gd name="T34" fmla="*/ 161 w 200"/>
              <a:gd name="T35" fmla="*/ 142 h 197"/>
              <a:gd name="T36" fmla="*/ 170 w 200"/>
              <a:gd name="T37" fmla="*/ 141 h 197"/>
              <a:gd name="T38" fmla="*/ 171 w 200"/>
              <a:gd name="T39" fmla="*/ 142 h 197"/>
              <a:gd name="T40" fmla="*/ 175 w 200"/>
              <a:gd name="T41" fmla="*/ 137 h 197"/>
              <a:gd name="T42" fmla="*/ 174 w 200"/>
              <a:gd name="T43" fmla="*/ 136 h 197"/>
              <a:gd name="T44" fmla="*/ 174 w 200"/>
              <a:gd name="T45" fmla="*/ 128 h 197"/>
              <a:gd name="T46" fmla="*/ 183 w 200"/>
              <a:gd name="T47" fmla="*/ 127 h 197"/>
              <a:gd name="T48" fmla="*/ 183 w 200"/>
              <a:gd name="T49" fmla="*/ 128 h 197"/>
              <a:gd name="T50" fmla="*/ 187 w 200"/>
              <a:gd name="T51" fmla="*/ 123 h 197"/>
              <a:gd name="T52" fmla="*/ 187 w 200"/>
              <a:gd name="T53" fmla="*/ 122 h 197"/>
              <a:gd name="T54" fmla="*/ 186 w 200"/>
              <a:gd name="T55" fmla="*/ 114 h 197"/>
              <a:gd name="T56" fmla="*/ 195 w 200"/>
              <a:gd name="T57" fmla="*/ 113 h 197"/>
              <a:gd name="T58" fmla="*/ 196 w 200"/>
              <a:gd name="T59" fmla="*/ 114 h 197"/>
              <a:gd name="T60" fmla="*/ 200 w 200"/>
              <a:gd name="T61" fmla="*/ 109 h 197"/>
              <a:gd name="T62" fmla="*/ 79 w 200"/>
              <a:gd name="T63" fmla="*/ 0 h 197"/>
              <a:gd name="T64" fmla="*/ 0 w 200"/>
              <a:gd name="T65" fmla="*/ 88 h 197"/>
              <a:gd name="T66" fmla="*/ 121 w 200"/>
              <a:gd name="T67" fmla="*/ 197 h 197"/>
              <a:gd name="T68" fmla="*/ 126 w 200"/>
              <a:gd name="T69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97">
                <a:moveTo>
                  <a:pt x="126" y="191"/>
                </a:moveTo>
                <a:cubicBezTo>
                  <a:pt x="125" y="191"/>
                  <a:pt x="125" y="191"/>
                  <a:pt x="125" y="191"/>
                </a:cubicBezTo>
                <a:cubicBezTo>
                  <a:pt x="123" y="189"/>
                  <a:pt x="122" y="185"/>
                  <a:pt x="125" y="182"/>
                </a:cubicBezTo>
                <a:cubicBezTo>
                  <a:pt x="127" y="180"/>
                  <a:pt x="131" y="180"/>
                  <a:pt x="133" y="182"/>
                </a:cubicBezTo>
                <a:cubicBezTo>
                  <a:pt x="133" y="182"/>
                  <a:pt x="134" y="182"/>
                  <a:pt x="134" y="182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4" y="176"/>
                  <a:pt x="134" y="172"/>
                  <a:pt x="136" y="169"/>
                </a:cubicBezTo>
                <a:cubicBezTo>
                  <a:pt x="139" y="167"/>
                  <a:pt x="143" y="167"/>
                  <a:pt x="145" y="169"/>
                </a:cubicBezTo>
                <a:cubicBezTo>
                  <a:pt x="145" y="169"/>
                  <a:pt x="145" y="169"/>
                  <a:pt x="146" y="169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64"/>
                  <a:pt x="149" y="164"/>
                  <a:pt x="149" y="164"/>
                </a:cubicBezTo>
                <a:cubicBezTo>
                  <a:pt x="147" y="162"/>
                  <a:pt x="147" y="158"/>
                  <a:pt x="149" y="155"/>
                </a:cubicBezTo>
                <a:cubicBezTo>
                  <a:pt x="151" y="153"/>
                  <a:pt x="155" y="153"/>
                  <a:pt x="158" y="155"/>
                </a:cubicBezTo>
                <a:cubicBezTo>
                  <a:pt x="158" y="155"/>
                  <a:pt x="158" y="155"/>
                  <a:pt x="158" y="156"/>
                </a:cubicBezTo>
                <a:cubicBezTo>
                  <a:pt x="162" y="151"/>
                  <a:pt x="162" y="151"/>
                  <a:pt x="162" y="151"/>
                </a:cubicBezTo>
                <a:cubicBezTo>
                  <a:pt x="162" y="151"/>
                  <a:pt x="162" y="150"/>
                  <a:pt x="162" y="150"/>
                </a:cubicBezTo>
                <a:cubicBezTo>
                  <a:pt x="159" y="148"/>
                  <a:pt x="159" y="144"/>
                  <a:pt x="161" y="142"/>
                </a:cubicBezTo>
                <a:cubicBezTo>
                  <a:pt x="164" y="139"/>
                  <a:pt x="168" y="139"/>
                  <a:pt x="170" y="141"/>
                </a:cubicBezTo>
                <a:cubicBezTo>
                  <a:pt x="170" y="141"/>
                  <a:pt x="170" y="141"/>
                  <a:pt x="171" y="142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7"/>
                  <a:pt x="174" y="137"/>
                  <a:pt x="174" y="136"/>
                </a:cubicBezTo>
                <a:cubicBezTo>
                  <a:pt x="172" y="134"/>
                  <a:pt x="172" y="130"/>
                  <a:pt x="174" y="128"/>
                </a:cubicBezTo>
                <a:cubicBezTo>
                  <a:pt x="176" y="125"/>
                  <a:pt x="180" y="125"/>
                  <a:pt x="183" y="127"/>
                </a:cubicBezTo>
                <a:cubicBezTo>
                  <a:pt x="183" y="127"/>
                  <a:pt x="183" y="128"/>
                  <a:pt x="183" y="128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87" y="123"/>
                  <a:pt x="187" y="122"/>
                </a:cubicBezTo>
                <a:cubicBezTo>
                  <a:pt x="184" y="120"/>
                  <a:pt x="184" y="116"/>
                  <a:pt x="186" y="114"/>
                </a:cubicBezTo>
                <a:cubicBezTo>
                  <a:pt x="189" y="111"/>
                  <a:pt x="192" y="111"/>
                  <a:pt x="195" y="113"/>
                </a:cubicBezTo>
                <a:cubicBezTo>
                  <a:pt x="195" y="113"/>
                  <a:pt x="195" y="114"/>
                  <a:pt x="196" y="114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121" y="197"/>
                  <a:pt x="121" y="197"/>
                  <a:pt x="121" y="197"/>
                </a:cubicBezTo>
                <a:lnTo>
                  <a:pt x="126" y="191"/>
                </a:lnTo>
                <a:close/>
              </a:path>
            </a:pathLst>
          </a:custGeom>
          <a:solidFill>
            <a:srgbClr val="D0D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" name="组合 10"/>
          <p:cNvGrpSpPr/>
          <p:nvPr/>
        </p:nvGrpSpPr>
        <p:grpSpPr>
          <a:xfrm>
            <a:off x="279952" y="162285"/>
            <a:ext cx="2177813" cy="1870498"/>
            <a:chOff x="571501" y="-28575"/>
            <a:chExt cx="2598737" cy="2232025"/>
          </a:xfrm>
        </p:grpSpPr>
        <p:sp>
          <p:nvSpPr>
            <p:cNvPr id="1049657" name="Freeform 1040"/>
            <p:cNvSpPr/>
            <p:nvPr/>
          </p:nvSpPr>
          <p:spPr bwMode="auto">
            <a:xfrm>
              <a:off x="571501" y="101600"/>
              <a:ext cx="2598737" cy="2101850"/>
            </a:xfrm>
            <a:custGeom>
              <a:avLst/>
              <a:gdLst>
                <a:gd name="T0" fmla="*/ 354 w 360"/>
                <a:gd name="T1" fmla="*/ 236 h 291"/>
                <a:gd name="T2" fmla="*/ 48 w 360"/>
                <a:gd name="T3" fmla="*/ 290 h 291"/>
                <a:gd name="T4" fmla="*/ 40 w 360"/>
                <a:gd name="T5" fmla="*/ 284 h 291"/>
                <a:gd name="T6" fmla="*/ 1 w 360"/>
                <a:gd name="T7" fmla="*/ 63 h 291"/>
                <a:gd name="T8" fmla="*/ 7 w 360"/>
                <a:gd name="T9" fmla="*/ 55 h 291"/>
                <a:gd name="T10" fmla="*/ 312 w 360"/>
                <a:gd name="T11" fmla="*/ 1 h 291"/>
                <a:gd name="T12" fmla="*/ 320 w 360"/>
                <a:gd name="T13" fmla="*/ 6 h 291"/>
                <a:gd name="T14" fmla="*/ 360 w 360"/>
                <a:gd name="T15" fmla="*/ 228 h 291"/>
                <a:gd name="T16" fmla="*/ 354 w 360"/>
                <a:gd name="T1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91">
                  <a:moveTo>
                    <a:pt x="354" y="236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44" y="291"/>
                    <a:pt x="41" y="288"/>
                    <a:pt x="40" y="28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59"/>
                    <a:pt x="3" y="56"/>
                    <a:pt x="7" y="55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16" y="0"/>
                    <a:pt x="320" y="3"/>
                    <a:pt x="320" y="6"/>
                  </a:cubicBezTo>
                  <a:cubicBezTo>
                    <a:pt x="360" y="228"/>
                    <a:pt x="360" y="228"/>
                    <a:pt x="360" y="228"/>
                  </a:cubicBezTo>
                  <a:cubicBezTo>
                    <a:pt x="360" y="231"/>
                    <a:pt x="358" y="235"/>
                    <a:pt x="354" y="2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58" name="Freeform 1041"/>
            <p:cNvSpPr/>
            <p:nvPr/>
          </p:nvSpPr>
          <p:spPr bwMode="auto">
            <a:xfrm>
              <a:off x="622301" y="144463"/>
              <a:ext cx="2490787" cy="1979613"/>
            </a:xfrm>
            <a:custGeom>
              <a:avLst/>
              <a:gdLst>
                <a:gd name="T0" fmla="*/ 1569 w 1569"/>
                <a:gd name="T1" fmla="*/ 1002 h 1247"/>
                <a:gd name="T2" fmla="*/ 182 w 1569"/>
                <a:gd name="T3" fmla="*/ 1247 h 1247"/>
                <a:gd name="T4" fmla="*/ 0 w 1569"/>
                <a:gd name="T5" fmla="*/ 246 h 1247"/>
                <a:gd name="T6" fmla="*/ 1391 w 1569"/>
                <a:gd name="T7" fmla="*/ 0 h 1247"/>
                <a:gd name="T8" fmla="*/ 1569 w 1569"/>
                <a:gd name="T9" fmla="*/ 10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9" h="1247">
                  <a:moveTo>
                    <a:pt x="1569" y="1002"/>
                  </a:moveTo>
                  <a:lnTo>
                    <a:pt x="182" y="1247"/>
                  </a:lnTo>
                  <a:lnTo>
                    <a:pt x="0" y="246"/>
                  </a:lnTo>
                  <a:lnTo>
                    <a:pt x="1391" y="0"/>
                  </a:lnTo>
                  <a:lnTo>
                    <a:pt x="1569" y="1002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59" name="Freeform 1042"/>
            <p:cNvSpPr/>
            <p:nvPr/>
          </p:nvSpPr>
          <p:spPr bwMode="auto">
            <a:xfrm>
              <a:off x="658813" y="93663"/>
              <a:ext cx="2409825" cy="1958975"/>
            </a:xfrm>
            <a:custGeom>
              <a:avLst/>
              <a:gdLst>
                <a:gd name="T0" fmla="*/ 334 w 334"/>
                <a:gd name="T1" fmla="*/ 219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3 h 271"/>
                <a:gd name="T8" fmla="*/ 39 w 334"/>
                <a:gd name="T9" fmla="*/ 271 h 271"/>
                <a:gd name="T10" fmla="*/ 334 w 334"/>
                <a:gd name="T11" fmla="*/ 21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9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3"/>
                    <a:pt x="152" y="52"/>
                    <a:pt x="152" y="52"/>
                  </a:cubicBezTo>
                  <a:cubicBezTo>
                    <a:pt x="152" y="52"/>
                    <a:pt x="105" y="17"/>
                    <a:pt x="0" y="53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9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0" name="Freeform 1043"/>
            <p:cNvSpPr/>
            <p:nvPr/>
          </p:nvSpPr>
          <p:spPr bwMode="auto">
            <a:xfrm>
              <a:off x="636588" y="-28575"/>
              <a:ext cx="2411412" cy="1958975"/>
            </a:xfrm>
            <a:custGeom>
              <a:avLst/>
              <a:gdLst>
                <a:gd name="T0" fmla="*/ 334 w 334"/>
                <a:gd name="T1" fmla="*/ 218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2 h 271"/>
                <a:gd name="T8" fmla="*/ 39 w 334"/>
                <a:gd name="T9" fmla="*/ 271 h 271"/>
                <a:gd name="T10" fmla="*/ 334 w 334"/>
                <a:gd name="T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2"/>
                    <a:pt x="152" y="52"/>
                    <a:pt x="152" y="52"/>
                  </a:cubicBezTo>
                  <a:cubicBezTo>
                    <a:pt x="152" y="52"/>
                    <a:pt x="105" y="17"/>
                    <a:pt x="0" y="52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1" name="Freeform 1044"/>
            <p:cNvSpPr/>
            <p:nvPr/>
          </p:nvSpPr>
          <p:spPr bwMode="auto">
            <a:xfrm>
              <a:off x="1733551" y="-28575"/>
              <a:ext cx="1314450" cy="1770063"/>
            </a:xfrm>
            <a:custGeom>
              <a:avLst/>
              <a:gdLst>
                <a:gd name="T0" fmla="*/ 143 w 182"/>
                <a:gd name="T1" fmla="*/ 0 h 245"/>
                <a:gd name="T2" fmla="*/ 0 w 182"/>
                <a:gd name="T3" fmla="*/ 52 h 245"/>
                <a:gd name="T4" fmla="*/ 34 w 182"/>
                <a:gd name="T5" fmla="*/ 245 h 245"/>
                <a:gd name="T6" fmla="*/ 182 w 182"/>
                <a:gd name="T7" fmla="*/ 218 h 245"/>
                <a:gd name="T8" fmla="*/ 143 w 182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45">
                  <a:moveTo>
                    <a:pt x="143" y="0"/>
                  </a:moveTo>
                  <a:cubicBezTo>
                    <a:pt x="32" y="2"/>
                    <a:pt x="0" y="52"/>
                    <a:pt x="0" y="52"/>
                  </a:cubicBezTo>
                  <a:cubicBezTo>
                    <a:pt x="34" y="245"/>
                    <a:pt x="34" y="245"/>
                    <a:pt x="34" y="245"/>
                  </a:cubicBezTo>
                  <a:cubicBezTo>
                    <a:pt x="182" y="218"/>
                    <a:pt x="182" y="218"/>
                    <a:pt x="182" y="218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16"/>
          <p:cNvGrpSpPr/>
          <p:nvPr/>
        </p:nvGrpSpPr>
        <p:grpSpPr>
          <a:xfrm>
            <a:off x="9286533" y="368300"/>
            <a:ext cx="2324100" cy="2270125"/>
            <a:chOff x="4576763" y="-260350"/>
            <a:chExt cx="2324100" cy="2270125"/>
          </a:xfrm>
        </p:grpSpPr>
        <p:sp>
          <p:nvSpPr>
            <p:cNvPr id="1049662" name="Freeform 920"/>
            <p:cNvSpPr/>
            <p:nvPr/>
          </p:nvSpPr>
          <p:spPr bwMode="auto">
            <a:xfrm>
              <a:off x="5154613" y="498475"/>
              <a:ext cx="1400175" cy="1452563"/>
            </a:xfrm>
            <a:custGeom>
              <a:avLst/>
              <a:gdLst>
                <a:gd name="T0" fmla="*/ 5 w 194"/>
                <a:gd name="T1" fmla="*/ 131 h 201"/>
                <a:gd name="T2" fmla="*/ 6 w 194"/>
                <a:gd name="T3" fmla="*/ 130 h 201"/>
                <a:gd name="T4" fmla="*/ 14 w 194"/>
                <a:gd name="T5" fmla="*/ 129 h 201"/>
                <a:gd name="T6" fmla="*/ 15 w 194"/>
                <a:gd name="T7" fmla="*/ 138 h 201"/>
                <a:gd name="T8" fmla="*/ 15 w 194"/>
                <a:gd name="T9" fmla="*/ 139 h 201"/>
                <a:gd name="T10" fmla="*/ 19 w 194"/>
                <a:gd name="T11" fmla="*/ 142 h 201"/>
                <a:gd name="T12" fmla="*/ 19 w 194"/>
                <a:gd name="T13" fmla="*/ 141 h 201"/>
                <a:gd name="T14" fmla="*/ 28 w 194"/>
                <a:gd name="T15" fmla="*/ 140 h 201"/>
                <a:gd name="T16" fmla="*/ 29 w 194"/>
                <a:gd name="T17" fmla="*/ 149 h 201"/>
                <a:gd name="T18" fmla="*/ 28 w 194"/>
                <a:gd name="T19" fmla="*/ 150 h 201"/>
                <a:gd name="T20" fmla="*/ 33 w 194"/>
                <a:gd name="T21" fmla="*/ 154 h 201"/>
                <a:gd name="T22" fmla="*/ 34 w 194"/>
                <a:gd name="T23" fmla="*/ 153 h 201"/>
                <a:gd name="T24" fmla="*/ 42 w 194"/>
                <a:gd name="T25" fmla="*/ 152 h 201"/>
                <a:gd name="T26" fmla="*/ 43 w 194"/>
                <a:gd name="T27" fmla="*/ 161 h 201"/>
                <a:gd name="T28" fmla="*/ 43 w 194"/>
                <a:gd name="T29" fmla="*/ 161 h 201"/>
                <a:gd name="T30" fmla="*/ 48 w 194"/>
                <a:gd name="T31" fmla="*/ 165 h 201"/>
                <a:gd name="T32" fmla="*/ 48 w 194"/>
                <a:gd name="T33" fmla="*/ 165 h 201"/>
                <a:gd name="T34" fmla="*/ 57 w 194"/>
                <a:gd name="T35" fmla="*/ 164 h 201"/>
                <a:gd name="T36" fmla="*/ 58 w 194"/>
                <a:gd name="T37" fmla="*/ 172 h 201"/>
                <a:gd name="T38" fmla="*/ 57 w 194"/>
                <a:gd name="T39" fmla="*/ 173 h 201"/>
                <a:gd name="T40" fmla="*/ 62 w 194"/>
                <a:gd name="T41" fmla="*/ 177 h 201"/>
                <a:gd name="T42" fmla="*/ 63 w 194"/>
                <a:gd name="T43" fmla="*/ 176 h 201"/>
                <a:gd name="T44" fmla="*/ 71 w 194"/>
                <a:gd name="T45" fmla="*/ 176 h 201"/>
                <a:gd name="T46" fmla="*/ 72 w 194"/>
                <a:gd name="T47" fmla="*/ 184 h 201"/>
                <a:gd name="T48" fmla="*/ 72 w 194"/>
                <a:gd name="T49" fmla="*/ 185 h 201"/>
                <a:gd name="T50" fmla="*/ 77 w 194"/>
                <a:gd name="T51" fmla="*/ 189 h 201"/>
                <a:gd name="T52" fmla="*/ 77 w 194"/>
                <a:gd name="T53" fmla="*/ 188 h 201"/>
                <a:gd name="T54" fmla="*/ 86 w 194"/>
                <a:gd name="T55" fmla="*/ 187 h 201"/>
                <a:gd name="T56" fmla="*/ 87 w 194"/>
                <a:gd name="T57" fmla="*/ 196 h 201"/>
                <a:gd name="T58" fmla="*/ 86 w 194"/>
                <a:gd name="T59" fmla="*/ 196 h 201"/>
                <a:gd name="T60" fmla="*/ 92 w 194"/>
                <a:gd name="T61" fmla="*/ 201 h 201"/>
                <a:gd name="T62" fmla="*/ 194 w 194"/>
                <a:gd name="T63" fmla="*/ 74 h 201"/>
                <a:gd name="T64" fmla="*/ 102 w 194"/>
                <a:gd name="T65" fmla="*/ 0 h 201"/>
                <a:gd name="T66" fmla="*/ 0 w 194"/>
                <a:gd name="T67" fmla="*/ 127 h 201"/>
                <a:gd name="T68" fmla="*/ 5 w 194"/>
                <a:gd name="T69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5" y="131"/>
                  </a:moveTo>
                  <a:cubicBezTo>
                    <a:pt x="5" y="131"/>
                    <a:pt x="5" y="130"/>
                    <a:pt x="6" y="130"/>
                  </a:cubicBezTo>
                  <a:cubicBezTo>
                    <a:pt x="8" y="128"/>
                    <a:pt x="12" y="127"/>
                    <a:pt x="14" y="129"/>
                  </a:cubicBezTo>
                  <a:cubicBezTo>
                    <a:pt x="17" y="131"/>
                    <a:pt x="17" y="135"/>
                    <a:pt x="15" y="138"/>
                  </a:cubicBezTo>
                  <a:cubicBezTo>
                    <a:pt x="15" y="138"/>
                    <a:pt x="15" y="138"/>
                    <a:pt x="15" y="139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1"/>
                    <a:pt x="19" y="141"/>
                  </a:cubicBezTo>
                  <a:cubicBezTo>
                    <a:pt x="21" y="139"/>
                    <a:pt x="25" y="138"/>
                    <a:pt x="28" y="140"/>
                  </a:cubicBezTo>
                  <a:cubicBezTo>
                    <a:pt x="30" y="143"/>
                    <a:pt x="31" y="146"/>
                    <a:pt x="29" y="149"/>
                  </a:cubicBezTo>
                  <a:cubicBezTo>
                    <a:pt x="29" y="149"/>
                    <a:pt x="28" y="149"/>
                    <a:pt x="28" y="15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3"/>
                    <a:pt x="34" y="153"/>
                    <a:pt x="34" y="153"/>
                  </a:cubicBezTo>
                  <a:cubicBezTo>
                    <a:pt x="36" y="150"/>
                    <a:pt x="40" y="150"/>
                    <a:pt x="42" y="152"/>
                  </a:cubicBezTo>
                  <a:cubicBezTo>
                    <a:pt x="45" y="154"/>
                    <a:pt x="45" y="158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50" y="162"/>
                    <a:pt x="54" y="162"/>
                    <a:pt x="57" y="164"/>
                  </a:cubicBezTo>
                  <a:cubicBezTo>
                    <a:pt x="60" y="166"/>
                    <a:pt x="60" y="170"/>
                    <a:pt x="58" y="172"/>
                  </a:cubicBezTo>
                  <a:cubicBezTo>
                    <a:pt x="58" y="173"/>
                    <a:pt x="57" y="173"/>
                    <a:pt x="57" y="173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3" y="177"/>
                    <a:pt x="63" y="176"/>
                  </a:cubicBezTo>
                  <a:cubicBezTo>
                    <a:pt x="65" y="174"/>
                    <a:pt x="69" y="173"/>
                    <a:pt x="71" y="176"/>
                  </a:cubicBezTo>
                  <a:cubicBezTo>
                    <a:pt x="74" y="178"/>
                    <a:pt x="74" y="182"/>
                    <a:pt x="72" y="184"/>
                  </a:cubicBezTo>
                  <a:cubicBezTo>
                    <a:pt x="72" y="184"/>
                    <a:pt x="72" y="185"/>
                    <a:pt x="72" y="18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7" y="189"/>
                    <a:pt x="77" y="188"/>
                    <a:pt x="77" y="188"/>
                  </a:cubicBezTo>
                  <a:cubicBezTo>
                    <a:pt x="79" y="186"/>
                    <a:pt x="83" y="185"/>
                    <a:pt x="86" y="187"/>
                  </a:cubicBezTo>
                  <a:cubicBezTo>
                    <a:pt x="89" y="189"/>
                    <a:pt x="89" y="193"/>
                    <a:pt x="87" y="196"/>
                  </a:cubicBezTo>
                  <a:cubicBezTo>
                    <a:pt x="87" y="196"/>
                    <a:pt x="86" y="196"/>
                    <a:pt x="86" y="196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127"/>
                    <a:pt x="0" y="127"/>
                    <a:pt x="0" y="127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3" name="Freeform 1045"/>
            <p:cNvSpPr>
              <a:spLocks noEditPoints="1"/>
            </p:cNvSpPr>
            <p:nvPr/>
          </p:nvSpPr>
          <p:spPr bwMode="auto">
            <a:xfrm>
              <a:off x="4576763" y="-260350"/>
              <a:ext cx="2324100" cy="2270125"/>
            </a:xfrm>
            <a:custGeom>
              <a:avLst/>
              <a:gdLst>
                <a:gd name="T0" fmla="*/ 0 w 1464"/>
                <a:gd name="T1" fmla="*/ 1006 h 1430"/>
                <a:gd name="T2" fmla="*/ 1464 w 1464"/>
                <a:gd name="T3" fmla="*/ 1430 h 1430"/>
                <a:gd name="T4" fmla="*/ 319 w 1464"/>
                <a:gd name="T5" fmla="*/ 0 h 1430"/>
                <a:gd name="T6" fmla="*/ 0 w 1464"/>
                <a:gd name="T7" fmla="*/ 1006 h 1430"/>
                <a:gd name="T8" fmla="*/ 337 w 1464"/>
                <a:gd name="T9" fmla="*/ 824 h 1430"/>
                <a:gd name="T10" fmla="*/ 432 w 1464"/>
                <a:gd name="T11" fmla="*/ 510 h 1430"/>
                <a:gd name="T12" fmla="*/ 792 w 1464"/>
                <a:gd name="T13" fmla="*/ 956 h 1430"/>
                <a:gd name="T14" fmla="*/ 337 w 1464"/>
                <a:gd name="T15" fmla="*/ 824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4" h="1430">
                  <a:moveTo>
                    <a:pt x="0" y="1006"/>
                  </a:moveTo>
                  <a:lnTo>
                    <a:pt x="1464" y="1430"/>
                  </a:lnTo>
                  <a:lnTo>
                    <a:pt x="319" y="0"/>
                  </a:lnTo>
                  <a:lnTo>
                    <a:pt x="0" y="1006"/>
                  </a:lnTo>
                  <a:close/>
                  <a:moveTo>
                    <a:pt x="337" y="824"/>
                  </a:moveTo>
                  <a:lnTo>
                    <a:pt x="432" y="510"/>
                  </a:lnTo>
                  <a:lnTo>
                    <a:pt x="792" y="956"/>
                  </a:lnTo>
                  <a:lnTo>
                    <a:pt x="337" y="8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4" name="Freeform 1046"/>
            <p:cNvSpPr/>
            <p:nvPr/>
          </p:nvSpPr>
          <p:spPr bwMode="auto">
            <a:xfrm>
              <a:off x="6526213" y="1704975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2 w 41"/>
                <a:gd name="T3" fmla="*/ 0 h 37"/>
                <a:gd name="T4" fmla="*/ 41 w 41"/>
                <a:gd name="T5" fmla="*/ 10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2" y="0"/>
                  </a:lnTo>
                  <a:lnTo>
                    <a:pt x="41" y="10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5" name="Freeform 1047"/>
            <p:cNvSpPr/>
            <p:nvPr/>
          </p:nvSpPr>
          <p:spPr bwMode="auto">
            <a:xfrm>
              <a:off x="6483350" y="16557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6" name="Freeform 1048"/>
            <p:cNvSpPr/>
            <p:nvPr/>
          </p:nvSpPr>
          <p:spPr bwMode="auto">
            <a:xfrm>
              <a:off x="6438900" y="1604963"/>
              <a:ext cx="73025" cy="57150"/>
            </a:xfrm>
            <a:custGeom>
              <a:avLst/>
              <a:gdLst>
                <a:gd name="T0" fmla="*/ 0 w 46"/>
                <a:gd name="T1" fmla="*/ 32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32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7" name="Freeform 1049"/>
            <p:cNvSpPr/>
            <p:nvPr/>
          </p:nvSpPr>
          <p:spPr bwMode="auto">
            <a:xfrm>
              <a:off x="6403975" y="1554163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6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8" name="Freeform 1050"/>
            <p:cNvSpPr/>
            <p:nvPr/>
          </p:nvSpPr>
          <p:spPr bwMode="auto">
            <a:xfrm>
              <a:off x="6288088" y="1511300"/>
              <a:ext cx="144462" cy="114300"/>
            </a:xfrm>
            <a:custGeom>
              <a:avLst/>
              <a:gdLst>
                <a:gd name="T0" fmla="*/ 0 w 91"/>
                <a:gd name="T1" fmla="*/ 63 h 72"/>
                <a:gd name="T2" fmla="*/ 82 w 91"/>
                <a:gd name="T3" fmla="*/ 0 h 72"/>
                <a:gd name="T4" fmla="*/ 91 w 91"/>
                <a:gd name="T5" fmla="*/ 4 h 72"/>
                <a:gd name="T6" fmla="*/ 4 w 91"/>
                <a:gd name="T7" fmla="*/ 72 h 72"/>
                <a:gd name="T8" fmla="*/ 0 w 91"/>
                <a:gd name="T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0" y="63"/>
                  </a:moveTo>
                  <a:lnTo>
                    <a:pt x="82" y="0"/>
                  </a:lnTo>
                  <a:lnTo>
                    <a:pt x="91" y="4"/>
                  </a:lnTo>
                  <a:lnTo>
                    <a:pt x="4" y="72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69" name="Freeform 1051"/>
            <p:cNvSpPr/>
            <p:nvPr/>
          </p:nvSpPr>
          <p:spPr bwMode="auto">
            <a:xfrm>
              <a:off x="6324600" y="14605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0" name="Freeform 1052"/>
            <p:cNvSpPr/>
            <p:nvPr/>
          </p:nvSpPr>
          <p:spPr bwMode="auto">
            <a:xfrm>
              <a:off x="6280150" y="1409700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1" name="Freeform 1053"/>
            <p:cNvSpPr/>
            <p:nvPr/>
          </p:nvSpPr>
          <p:spPr bwMode="auto">
            <a:xfrm>
              <a:off x="6245225" y="13589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2" name="Freeform 1054"/>
            <p:cNvSpPr/>
            <p:nvPr/>
          </p:nvSpPr>
          <p:spPr bwMode="auto">
            <a:xfrm>
              <a:off x="6200775" y="1308100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3" name="Freeform 1055"/>
            <p:cNvSpPr/>
            <p:nvPr/>
          </p:nvSpPr>
          <p:spPr bwMode="auto">
            <a:xfrm>
              <a:off x="6086475" y="1257300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1 w 91"/>
                <a:gd name="T3" fmla="*/ 0 h 78"/>
                <a:gd name="T4" fmla="*/ 91 w 91"/>
                <a:gd name="T5" fmla="*/ 9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4" name="Freeform 1056"/>
            <p:cNvSpPr/>
            <p:nvPr/>
          </p:nvSpPr>
          <p:spPr bwMode="auto">
            <a:xfrm>
              <a:off x="6121400" y="1214438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4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5" name="Freeform 1057"/>
            <p:cNvSpPr/>
            <p:nvPr/>
          </p:nvSpPr>
          <p:spPr bwMode="auto">
            <a:xfrm>
              <a:off x="6086475" y="116363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6" name="Freeform 1058"/>
            <p:cNvSpPr/>
            <p:nvPr/>
          </p:nvSpPr>
          <p:spPr bwMode="auto">
            <a:xfrm>
              <a:off x="6042025" y="11128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7" name="Freeform 1059"/>
            <p:cNvSpPr/>
            <p:nvPr/>
          </p:nvSpPr>
          <p:spPr bwMode="auto">
            <a:xfrm>
              <a:off x="6007101" y="10620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1 w 41"/>
                <a:gd name="T3" fmla="*/ 0 h 37"/>
                <a:gd name="T4" fmla="*/ 41 w 41"/>
                <a:gd name="T5" fmla="*/ 9 h 37"/>
                <a:gd name="T6" fmla="*/ 4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8" name="Freeform 1060"/>
            <p:cNvSpPr/>
            <p:nvPr/>
          </p:nvSpPr>
          <p:spPr bwMode="auto">
            <a:xfrm>
              <a:off x="5891213" y="1011238"/>
              <a:ext cx="136525" cy="115888"/>
            </a:xfrm>
            <a:custGeom>
              <a:avLst/>
              <a:gdLst>
                <a:gd name="T0" fmla="*/ 0 w 86"/>
                <a:gd name="T1" fmla="*/ 69 h 73"/>
                <a:gd name="T2" fmla="*/ 82 w 86"/>
                <a:gd name="T3" fmla="*/ 0 h 73"/>
                <a:gd name="T4" fmla="*/ 86 w 86"/>
                <a:gd name="T5" fmla="*/ 10 h 73"/>
                <a:gd name="T6" fmla="*/ 4 w 86"/>
                <a:gd name="T7" fmla="*/ 73 h 73"/>
                <a:gd name="T8" fmla="*/ 0 w 86"/>
                <a:gd name="T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3">
                  <a:moveTo>
                    <a:pt x="0" y="69"/>
                  </a:moveTo>
                  <a:lnTo>
                    <a:pt x="82" y="0"/>
                  </a:lnTo>
                  <a:lnTo>
                    <a:pt x="86" y="10"/>
                  </a:lnTo>
                  <a:lnTo>
                    <a:pt x="4" y="73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79" name="Freeform 1061"/>
            <p:cNvSpPr/>
            <p:nvPr/>
          </p:nvSpPr>
          <p:spPr bwMode="auto">
            <a:xfrm>
              <a:off x="5927726" y="962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0" name="Freeform 1062"/>
            <p:cNvSpPr/>
            <p:nvPr/>
          </p:nvSpPr>
          <p:spPr bwMode="auto">
            <a:xfrm>
              <a:off x="5883276" y="911225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1" name="Freeform 1063"/>
            <p:cNvSpPr/>
            <p:nvPr/>
          </p:nvSpPr>
          <p:spPr bwMode="auto">
            <a:xfrm>
              <a:off x="5848351" y="860425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1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2" name="Freeform 1064"/>
            <p:cNvSpPr/>
            <p:nvPr/>
          </p:nvSpPr>
          <p:spPr bwMode="auto">
            <a:xfrm>
              <a:off x="5803901" y="8175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3" name="Freeform 1065"/>
            <p:cNvSpPr/>
            <p:nvPr/>
          </p:nvSpPr>
          <p:spPr bwMode="auto">
            <a:xfrm>
              <a:off x="5689601" y="766763"/>
              <a:ext cx="144462" cy="115888"/>
            </a:xfrm>
            <a:custGeom>
              <a:avLst/>
              <a:gdLst>
                <a:gd name="T0" fmla="*/ 0 w 91"/>
                <a:gd name="T1" fmla="*/ 63 h 73"/>
                <a:gd name="T2" fmla="*/ 81 w 91"/>
                <a:gd name="T3" fmla="*/ 0 h 73"/>
                <a:gd name="T4" fmla="*/ 91 w 91"/>
                <a:gd name="T5" fmla="*/ 9 h 73"/>
                <a:gd name="T6" fmla="*/ 4 w 91"/>
                <a:gd name="T7" fmla="*/ 73 h 73"/>
                <a:gd name="T8" fmla="*/ 0 w 91"/>
                <a:gd name="T9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3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4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4" name="Freeform 1066"/>
            <p:cNvSpPr/>
            <p:nvPr/>
          </p:nvSpPr>
          <p:spPr bwMode="auto">
            <a:xfrm>
              <a:off x="5724526" y="7159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5" name="Freeform 1067"/>
            <p:cNvSpPr/>
            <p:nvPr/>
          </p:nvSpPr>
          <p:spPr bwMode="auto">
            <a:xfrm>
              <a:off x="5689601" y="665163"/>
              <a:ext cx="63500" cy="57150"/>
            </a:xfrm>
            <a:custGeom>
              <a:avLst/>
              <a:gdLst>
                <a:gd name="T0" fmla="*/ 0 w 40"/>
                <a:gd name="T1" fmla="*/ 27 h 36"/>
                <a:gd name="T2" fmla="*/ 31 w 40"/>
                <a:gd name="T3" fmla="*/ 0 h 36"/>
                <a:gd name="T4" fmla="*/ 40 w 40"/>
                <a:gd name="T5" fmla="*/ 9 h 36"/>
                <a:gd name="T6" fmla="*/ 4 w 40"/>
                <a:gd name="T7" fmla="*/ 36 h 36"/>
                <a:gd name="T8" fmla="*/ 0 w 40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6" name="Freeform 1068"/>
            <p:cNvSpPr/>
            <p:nvPr/>
          </p:nvSpPr>
          <p:spPr bwMode="auto">
            <a:xfrm>
              <a:off x="5645151" y="614363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7" name="Freeform 1069"/>
            <p:cNvSpPr/>
            <p:nvPr/>
          </p:nvSpPr>
          <p:spPr bwMode="auto">
            <a:xfrm>
              <a:off x="5602288" y="563563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9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8" name="Freeform 1070"/>
            <p:cNvSpPr/>
            <p:nvPr/>
          </p:nvSpPr>
          <p:spPr bwMode="auto">
            <a:xfrm>
              <a:off x="5486401" y="512763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7 w 91"/>
                <a:gd name="T3" fmla="*/ 0 h 78"/>
                <a:gd name="T4" fmla="*/ 91 w 91"/>
                <a:gd name="T5" fmla="*/ 10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7" y="0"/>
                  </a:lnTo>
                  <a:lnTo>
                    <a:pt x="91" y="10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89" name="Freeform 1071"/>
            <p:cNvSpPr/>
            <p:nvPr/>
          </p:nvSpPr>
          <p:spPr bwMode="auto">
            <a:xfrm>
              <a:off x="5530851" y="469900"/>
              <a:ext cx="63500" cy="58738"/>
            </a:xfrm>
            <a:custGeom>
              <a:avLst/>
              <a:gdLst>
                <a:gd name="T0" fmla="*/ 0 w 40"/>
                <a:gd name="T1" fmla="*/ 27 h 37"/>
                <a:gd name="T2" fmla="*/ 31 w 40"/>
                <a:gd name="T3" fmla="*/ 0 h 37"/>
                <a:gd name="T4" fmla="*/ 40 w 40"/>
                <a:gd name="T5" fmla="*/ 9 h 37"/>
                <a:gd name="T6" fmla="*/ 4 w 40"/>
                <a:gd name="T7" fmla="*/ 37 h 37"/>
                <a:gd name="T8" fmla="*/ 0 w 4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0" name="Freeform 1072"/>
            <p:cNvSpPr/>
            <p:nvPr/>
          </p:nvSpPr>
          <p:spPr bwMode="auto">
            <a:xfrm>
              <a:off x="5486401" y="419100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1" name="Freeform 1073"/>
            <p:cNvSpPr/>
            <p:nvPr/>
          </p:nvSpPr>
          <p:spPr bwMode="auto">
            <a:xfrm>
              <a:off x="5443538" y="368300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10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10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2" name="Freeform 1074"/>
            <p:cNvSpPr/>
            <p:nvPr/>
          </p:nvSpPr>
          <p:spPr bwMode="auto">
            <a:xfrm>
              <a:off x="5407026" y="31908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3" name="Freeform 1075"/>
            <p:cNvSpPr/>
            <p:nvPr/>
          </p:nvSpPr>
          <p:spPr bwMode="auto">
            <a:xfrm>
              <a:off x="5292726" y="268288"/>
              <a:ext cx="136525" cy="122238"/>
            </a:xfrm>
            <a:custGeom>
              <a:avLst/>
              <a:gdLst>
                <a:gd name="T0" fmla="*/ 0 w 86"/>
                <a:gd name="T1" fmla="*/ 68 h 77"/>
                <a:gd name="T2" fmla="*/ 81 w 86"/>
                <a:gd name="T3" fmla="*/ 0 h 77"/>
                <a:gd name="T4" fmla="*/ 86 w 86"/>
                <a:gd name="T5" fmla="*/ 9 h 77"/>
                <a:gd name="T6" fmla="*/ 4 w 86"/>
                <a:gd name="T7" fmla="*/ 77 h 77"/>
                <a:gd name="T8" fmla="*/ 0 w 86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7">
                  <a:moveTo>
                    <a:pt x="0" y="68"/>
                  </a:moveTo>
                  <a:lnTo>
                    <a:pt x="81" y="0"/>
                  </a:lnTo>
                  <a:lnTo>
                    <a:pt x="86" y="9"/>
                  </a:lnTo>
                  <a:lnTo>
                    <a:pt x="4" y="7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4" name="Freeform 1076"/>
            <p:cNvSpPr/>
            <p:nvPr/>
          </p:nvSpPr>
          <p:spPr bwMode="auto">
            <a:xfrm>
              <a:off x="5327651" y="217488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5" name="Freeform 1077"/>
            <p:cNvSpPr/>
            <p:nvPr/>
          </p:nvSpPr>
          <p:spPr bwMode="auto">
            <a:xfrm>
              <a:off x="5284788" y="166688"/>
              <a:ext cx="71437" cy="57150"/>
            </a:xfrm>
            <a:custGeom>
              <a:avLst/>
              <a:gdLst>
                <a:gd name="T0" fmla="*/ 0 w 45"/>
                <a:gd name="T1" fmla="*/ 32 h 36"/>
                <a:gd name="T2" fmla="*/ 36 w 45"/>
                <a:gd name="T3" fmla="*/ 0 h 36"/>
                <a:gd name="T4" fmla="*/ 45 w 45"/>
                <a:gd name="T5" fmla="*/ 9 h 36"/>
                <a:gd name="T6" fmla="*/ 9 w 45"/>
                <a:gd name="T7" fmla="*/ 36 h 36"/>
                <a:gd name="T8" fmla="*/ 0 w 45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0" y="32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6" name="Freeform 1078"/>
            <p:cNvSpPr/>
            <p:nvPr/>
          </p:nvSpPr>
          <p:spPr bwMode="auto">
            <a:xfrm>
              <a:off x="5248276" y="1238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2 w 41"/>
                <a:gd name="T3" fmla="*/ 0 h 36"/>
                <a:gd name="T4" fmla="*/ 41 w 41"/>
                <a:gd name="T5" fmla="*/ 4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7" name="Freeform 1079"/>
            <p:cNvSpPr/>
            <p:nvPr/>
          </p:nvSpPr>
          <p:spPr bwMode="auto">
            <a:xfrm>
              <a:off x="5205413" y="73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698" name="Freeform 1080"/>
            <p:cNvSpPr/>
            <p:nvPr/>
          </p:nvSpPr>
          <p:spPr bwMode="auto">
            <a:xfrm>
              <a:off x="5089526" y="22225"/>
              <a:ext cx="144462" cy="115888"/>
            </a:xfrm>
            <a:custGeom>
              <a:avLst/>
              <a:gdLst>
                <a:gd name="T0" fmla="*/ 0 w 91"/>
                <a:gd name="T1" fmla="*/ 64 h 73"/>
                <a:gd name="T2" fmla="*/ 82 w 91"/>
                <a:gd name="T3" fmla="*/ 0 h 73"/>
                <a:gd name="T4" fmla="*/ 91 w 91"/>
                <a:gd name="T5" fmla="*/ 9 h 73"/>
                <a:gd name="T6" fmla="*/ 9 w 91"/>
                <a:gd name="T7" fmla="*/ 73 h 73"/>
                <a:gd name="T8" fmla="*/ 0 w 91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4"/>
                  </a:moveTo>
                  <a:lnTo>
                    <a:pt x="82" y="0"/>
                  </a:lnTo>
                  <a:lnTo>
                    <a:pt x="91" y="9"/>
                  </a:lnTo>
                  <a:lnTo>
                    <a:pt x="9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699" name="Freeform 1086"/>
          <p:cNvSpPr/>
          <p:nvPr/>
        </p:nvSpPr>
        <p:spPr bwMode="auto">
          <a:xfrm>
            <a:off x="8594726" y="554355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" name="组合 83"/>
          <p:cNvGrpSpPr/>
          <p:nvPr/>
        </p:nvGrpSpPr>
        <p:grpSpPr>
          <a:xfrm>
            <a:off x="3316999" y="477044"/>
            <a:ext cx="729175" cy="1452562"/>
            <a:chOff x="6065666" y="-1586705"/>
            <a:chExt cx="1400175" cy="2789237"/>
          </a:xfrm>
        </p:grpSpPr>
        <p:sp>
          <p:nvSpPr>
            <p:cNvPr id="1049700" name="Freeform 1017"/>
            <p:cNvSpPr/>
            <p:nvPr/>
          </p:nvSpPr>
          <p:spPr bwMode="auto">
            <a:xfrm>
              <a:off x="6592716" y="189707"/>
              <a:ext cx="873125" cy="715963"/>
            </a:xfrm>
            <a:custGeom>
              <a:avLst/>
              <a:gdLst>
                <a:gd name="T0" fmla="*/ 550 w 550"/>
                <a:gd name="T1" fmla="*/ 23 h 451"/>
                <a:gd name="T2" fmla="*/ 546 w 550"/>
                <a:gd name="T3" fmla="*/ 0 h 451"/>
                <a:gd name="T4" fmla="*/ 0 w 550"/>
                <a:gd name="T5" fmla="*/ 160 h 451"/>
                <a:gd name="T6" fmla="*/ 9 w 550"/>
                <a:gd name="T7" fmla="*/ 187 h 451"/>
                <a:gd name="T8" fmla="*/ 250 w 550"/>
                <a:gd name="T9" fmla="*/ 451 h 451"/>
                <a:gd name="T10" fmla="*/ 496 w 550"/>
                <a:gd name="T11" fmla="*/ 378 h 451"/>
                <a:gd name="T12" fmla="*/ 550 w 550"/>
                <a:gd name="T13" fmla="*/ 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451">
                  <a:moveTo>
                    <a:pt x="550" y="23"/>
                  </a:moveTo>
                  <a:lnTo>
                    <a:pt x="546" y="0"/>
                  </a:lnTo>
                  <a:lnTo>
                    <a:pt x="0" y="160"/>
                  </a:lnTo>
                  <a:lnTo>
                    <a:pt x="9" y="187"/>
                  </a:lnTo>
                  <a:lnTo>
                    <a:pt x="250" y="451"/>
                  </a:lnTo>
                  <a:lnTo>
                    <a:pt x="496" y="378"/>
                  </a:lnTo>
                  <a:lnTo>
                    <a:pt x="550" y="23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01" name="Freeform 1018"/>
            <p:cNvSpPr/>
            <p:nvPr/>
          </p:nvSpPr>
          <p:spPr bwMode="auto">
            <a:xfrm>
              <a:off x="6989591" y="789782"/>
              <a:ext cx="390525" cy="412750"/>
            </a:xfrm>
            <a:custGeom>
              <a:avLst/>
              <a:gdLst>
                <a:gd name="T0" fmla="*/ 46 w 54"/>
                <a:gd name="T1" fmla="*/ 49 h 57"/>
                <a:gd name="T2" fmla="*/ 54 w 54"/>
                <a:gd name="T3" fmla="*/ 0 h 57"/>
                <a:gd name="T4" fmla="*/ 0 w 54"/>
                <a:gd name="T5" fmla="*/ 16 h 57"/>
                <a:gd name="T6" fmla="*/ 34 w 54"/>
                <a:gd name="T7" fmla="*/ 53 h 57"/>
                <a:gd name="T8" fmla="*/ 46 w 54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46" y="4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8" y="57"/>
                    <a:pt x="45" y="55"/>
                    <a:pt x="46" y="4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02" name="Freeform 1019"/>
            <p:cNvSpPr/>
            <p:nvPr/>
          </p:nvSpPr>
          <p:spPr bwMode="auto">
            <a:xfrm>
              <a:off x="6592716" y="384970"/>
              <a:ext cx="549275" cy="520700"/>
            </a:xfrm>
            <a:custGeom>
              <a:avLst/>
              <a:gdLst>
                <a:gd name="T0" fmla="*/ 59 w 346"/>
                <a:gd name="T1" fmla="*/ 18 h 328"/>
                <a:gd name="T2" fmla="*/ 0 w 346"/>
                <a:gd name="T3" fmla="*/ 37 h 328"/>
                <a:gd name="T4" fmla="*/ 9 w 346"/>
                <a:gd name="T5" fmla="*/ 64 h 328"/>
                <a:gd name="T6" fmla="*/ 250 w 346"/>
                <a:gd name="T7" fmla="*/ 328 h 328"/>
                <a:gd name="T8" fmla="*/ 346 w 346"/>
                <a:gd name="T9" fmla="*/ 296 h 328"/>
                <a:gd name="T10" fmla="*/ 169 w 346"/>
                <a:gd name="T11" fmla="*/ 0 h 328"/>
                <a:gd name="T12" fmla="*/ 59 w 346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28">
                  <a:moveTo>
                    <a:pt x="59" y="18"/>
                  </a:moveTo>
                  <a:lnTo>
                    <a:pt x="0" y="37"/>
                  </a:lnTo>
                  <a:lnTo>
                    <a:pt x="9" y="64"/>
                  </a:lnTo>
                  <a:lnTo>
                    <a:pt x="250" y="328"/>
                  </a:lnTo>
                  <a:lnTo>
                    <a:pt x="346" y="296"/>
                  </a:lnTo>
                  <a:lnTo>
                    <a:pt x="169" y="0"/>
                  </a:lnTo>
                  <a:lnTo>
                    <a:pt x="59" y="18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03" name="Freeform 1020"/>
            <p:cNvSpPr/>
            <p:nvPr/>
          </p:nvSpPr>
          <p:spPr bwMode="auto">
            <a:xfrm>
              <a:off x="6303791" y="-727868"/>
              <a:ext cx="1025525" cy="1192213"/>
            </a:xfrm>
            <a:custGeom>
              <a:avLst/>
              <a:gdLst>
                <a:gd name="T0" fmla="*/ 0 w 646"/>
                <a:gd name="T1" fmla="*/ 137 h 751"/>
                <a:gd name="T2" fmla="*/ 187 w 646"/>
                <a:gd name="T3" fmla="*/ 751 h 751"/>
                <a:gd name="T4" fmla="*/ 646 w 646"/>
                <a:gd name="T5" fmla="*/ 615 h 751"/>
                <a:gd name="T6" fmla="*/ 455 w 646"/>
                <a:gd name="T7" fmla="*/ 0 h 751"/>
                <a:gd name="T8" fmla="*/ 0 w 646"/>
                <a:gd name="T9" fmla="*/ 13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51">
                  <a:moveTo>
                    <a:pt x="0" y="137"/>
                  </a:moveTo>
                  <a:lnTo>
                    <a:pt x="187" y="751"/>
                  </a:lnTo>
                  <a:lnTo>
                    <a:pt x="646" y="615"/>
                  </a:lnTo>
                  <a:lnTo>
                    <a:pt x="455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04" name="Freeform 1021"/>
            <p:cNvSpPr/>
            <p:nvPr/>
          </p:nvSpPr>
          <p:spPr bwMode="auto">
            <a:xfrm>
              <a:off x="6975304" y="-770730"/>
              <a:ext cx="490537" cy="1033463"/>
            </a:xfrm>
            <a:custGeom>
              <a:avLst/>
              <a:gdLst>
                <a:gd name="T0" fmla="*/ 0 w 309"/>
                <a:gd name="T1" fmla="*/ 36 h 651"/>
                <a:gd name="T2" fmla="*/ 187 w 309"/>
                <a:gd name="T3" fmla="*/ 651 h 651"/>
                <a:gd name="T4" fmla="*/ 309 w 309"/>
                <a:gd name="T5" fmla="*/ 614 h 651"/>
                <a:gd name="T6" fmla="*/ 119 w 309"/>
                <a:gd name="T7" fmla="*/ 0 h 651"/>
                <a:gd name="T8" fmla="*/ 0 w 309"/>
                <a:gd name="T9" fmla="*/ 3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51">
                  <a:moveTo>
                    <a:pt x="0" y="36"/>
                  </a:moveTo>
                  <a:lnTo>
                    <a:pt x="187" y="651"/>
                  </a:lnTo>
                  <a:lnTo>
                    <a:pt x="309" y="614"/>
                  </a:lnTo>
                  <a:lnTo>
                    <a:pt x="119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05" name="Freeform 1022"/>
            <p:cNvSpPr/>
            <p:nvPr/>
          </p:nvSpPr>
          <p:spPr bwMode="auto">
            <a:xfrm>
              <a:off x="6303791" y="-589755"/>
              <a:ext cx="557212" cy="1054100"/>
            </a:xfrm>
            <a:custGeom>
              <a:avLst/>
              <a:gdLst>
                <a:gd name="T0" fmla="*/ 0 w 351"/>
                <a:gd name="T1" fmla="*/ 50 h 664"/>
                <a:gd name="T2" fmla="*/ 187 w 351"/>
                <a:gd name="T3" fmla="*/ 664 h 664"/>
                <a:gd name="T4" fmla="*/ 351 w 351"/>
                <a:gd name="T5" fmla="*/ 614 h 664"/>
                <a:gd name="T6" fmla="*/ 164 w 351"/>
                <a:gd name="T7" fmla="*/ 0 h 664"/>
                <a:gd name="T8" fmla="*/ 0 w 351"/>
                <a:gd name="T9" fmla="*/ 5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664">
                  <a:moveTo>
                    <a:pt x="0" y="50"/>
                  </a:moveTo>
                  <a:lnTo>
                    <a:pt x="187" y="664"/>
                  </a:lnTo>
                  <a:lnTo>
                    <a:pt x="351" y="614"/>
                  </a:lnTo>
                  <a:lnTo>
                    <a:pt x="16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06" name="Freeform 1023"/>
            <p:cNvSpPr/>
            <p:nvPr/>
          </p:nvSpPr>
          <p:spPr bwMode="auto">
            <a:xfrm>
              <a:off x="6065666" y="-1586705"/>
              <a:ext cx="989012" cy="736600"/>
            </a:xfrm>
            <a:custGeom>
              <a:avLst/>
              <a:gdLst>
                <a:gd name="T0" fmla="*/ 16 w 137"/>
                <a:gd name="T1" fmla="*/ 95 h 102"/>
                <a:gd name="T2" fmla="*/ 1 w 137"/>
                <a:gd name="T3" fmla="*/ 43 h 102"/>
                <a:gd name="T4" fmla="*/ 7 w 137"/>
                <a:gd name="T5" fmla="*/ 32 h 102"/>
                <a:gd name="T6" fmla="*/ 109 w 137"/>
                <a:gd name="T7" fmla="*/ 1 h 102"/>
                <a:gd name="T8" fmla="*/ 120 w 137"/>
                <a:gd name="T9" fmla="*/ 7 h 102"/>
                <a:gd name="T10" fmla="*/ 136 w 137"/>
                <a:gd name="T11" fmla="*/ 59 h 102"/>
                <a:gd name="T12" fmla="*/ 130 w 137"/>
                <a:gd name="T13" fmla="*/ 70 h 102"/>
                <a:gd name="T14" fmla="*/ 28 w 137"/>
                <a:gd name="T15" fmla="*/ 101 h 102"/>
                <a:gd name="T16" fmla="*/ 16 w 137"/>
                <a:gd name="T17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02">
                  <a:moveTo>
                    <a:pt x="16" y="95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38"/>
                    <a:pt x="2" y="33"/>
                    <a:pt x="7" y="3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4" y="0"/>
                    <a:pt x="119" y="2"/>
                    <a:pt x="120" y="7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7" y="64"/>
                    <a:pt x="135" y="69"/>
                    <a:pt x="130" y="7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3" y="102"/>
                    <a:pt x="18" y="100"/>
                    <a:pt x="16" y="9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07" name="Freeform 1024"/>
            <p:cNvSpPr/>
            <p:nvPr/>
          </p:nvSpPr>
          <p:spPr bwMode="auto">
            <a:xfrm>
              <a:off x="6167266" y="-1212055"/>
              <a:ext cx="1003300" cy="730250"/>
            </a:xfrm>
            <a:custGeom>
              <a:avLst/>
              <a:gdLst>
                <a:gd name="T0" fmla="*/ 0 w 632"/>
                <a:gd name="T1" fmla="*/ 160 h 460"/>
                <a:gd name="T2" fmla="*/ 91 w 632"/>
                <a:gd name="T3" fmla="*/ 460 h 460"/>
                <a:gd name="T4" fmla="*/ 632 w 632"/>
                <a:gd name="T5" fmla="*/ 301 h 460"/>
                <a:gd name="T6" fmla="*/ 546 w 632"/>
                <a:gd name="T7" fmla="*/ 0 h 460"/>
                <a:gd name="T8" fmla="*/ 0 w 632"/>
                <a:gd name="T9" fmla="*/ 1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60">
                  <a:moveTo>
                    <a:pt x="0" y="160"/>
                  </a:moveTo>
                  <a:lnTo>
                    <a:pt x="91" y="460"/>
                  </a:lnTo>
                  <a:lnTo>
                    <a:pt x="632" y="301"/>
                  </a:lnTo>
                  <a:lnTo>
                    <a:pt x="546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08" name="Freeform 1025"/>
            <p:cNvSpPr/>
            <p:nvPr/>
          </p:nvSpPr>
          <p:spPr bwMode="auto">
            <a:xfrm>
              <a:off x="6167266" y="-1037430"/>
              <a:ext cx="419100" cy="555625"/>
            </a:xfrm>
            <a:custGeom>
              <a:avLst/>
              <a:gdLst>
                <a:gd name="T0" fmla="*/ 0 w 264"/>
                <a:gd name="T1" fmla="*/ 50 h 350"/>
                <a:gd name="T2" fmla="*/ 91 w 264"/>
                <a:gd name="T3" fmla="*/ 350 h 350"/>
                <a:gd name="T4" fmla="*/ 264 w 264"/>
                <a:gd name="T5" fmla="*/ 300 h 350"/>
                <a:gd name="T6" fmla="*/ 173 w 264"/>
                <a:gd name="T7" fmla="*/ 0 h 350"/>
                <a:gd name="T8" fmla="*/ 0 w 264"/>
                <a:gd name="T9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50">
                  <a:moveTo>
                    <a:pt x="0" y="50"/>
                  </a:moveTo>
                  <a:lnTo>
                    <a:pt x="91" y="350"/>
                  </a:lnTo>
                  <a:lnTo>
                    <a:pt x="264" y="300"/>
                  </a:lnTo>
                  <a:lnTo>
                    <a:pt x="17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709" name="Freeform 1088"/>
          <p:cNvSpPr/>
          <p:nvPr/>
        </p:nvSpPr>
        <p:spPr bwMode="auto">
          <a:xfrm>
            <a:off x="9673711" y="4539458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10" name="Freeform 1089"/>
          <p:cNvSpPr/>
          <p:nvPr/>
        </p:nvSpPr>
        <p:spPr bwMode="auto">
          <a:xfrm>
            <a:off x="9727858" y="234156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7" name="组合 67"/>
          <p:cNvGrpSpPr/>
          <p:nvPr/>
        </p:nvGrpSpPr>
        <p:grpSpPr>
          <a:xfrm>
            <a:off x="2130848" y="4839199"/>
            <a:ext cx="1466071" cy="1997998"/>
            <a:chOff x="420688" y="2182813"/>
            <a:chExt cx="1955800" cy="2665413"/>
          </a:xfrm>
        </p:grpSpPr>
        <p:sp>
          <p:nvSpPr>
            <p:cNvPr id="1049711" name="Freeform 1026"/>
            <p:cNvSpPr/>
            <p:nvPr/>
          </p:nvSpPr>
          <p:spPr bwMode="auto">
            <a:xfrm>
              <a:off x="1033463" y="3395663"/>
              <a:ext cx="382587" cy="469900"/>
            </a:xfrm>
            <a:custGeom>
              <a:avLst/>
              <a:gdLst>
                <a:gd name="T0" fmla="*/ 118 w 241"/>
                <a:gd name="T1" fmla="*/ 296 h 296"/>
                <a:gd name="T2" fmla="*/ 0 w 241"/>
                <a:gd name="T3" fmla="*/ 233 h 296"/>
                <a:gd name="T4" fmla="*/ 127 w 241"/>
                <a:gd name="T5" fmla="*/ 0 h 296"/>
                <a:gd name="T6" fmla="*/ 241 w 241"/>
                <a:gd name="T7" fmla="*/ 69 h 296"/>
                <a:gd name="T8" fmla="*/ 118 w 241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96">
                  <a:moveTo>
                    <a:pt x="118" y="296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241" y="69"/>
                  </a:lnTo>
                  <a:lnTo>
                    <a:pt x="118" y="296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12" name="Freeform 1027"/>
            <p:cNvSpPr/>
            <p:nvPr/>
          </p:nvSpPr>
          <p:spPr bwMode="auto">
            <a:xfrm>
              <a:off x="1033463" y="3395663"/>
              <a:ext cx="296862" cy="419100"/>
            </a:xfrm>
            <a:custGeom>
              <a:avLst/>
              <a:gdLst>
                <a:gd name="T0" fmla="*/ 59 w 187"/>
                <a:gd name="T1" fmla="*/ 264 h 264"/>
                <a:gd name="T2" fmla="*/ 0 w 187"/>
                <a:gd name="T3" fmla="*/ 233 h 264"/>
                <a:gd name="T4" fmla="*/ 127 w 187"/>
                <a:gd name="T5" fmla="*/ 0 h 264"/>
                <a:gd name="T6" fmla="*/ 187 w 187"/>
                <a:gd name="T7" fmla="*/ 37 h 264"/>
                <a:gd name="T8" fmla="*/ 59 w 187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64">
                  <a:moveTo>
                    <a:pt x="59" y="264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187" y="37"/>
                  </a:lnTo>
                  <a:lnTo>
                    <a:pt x="59" y="264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13" name="Freeform 1028"/>
            <p:cNvSpPr/>
            <p:nvPr/>
          </p:nvSpPr>
          <p:spPr bwMode="auto">
            <a:xfrm>
              <a:off x="831851" y="2182813"/>
              <a:ext cx="1544637" cy="1546225"/>
            </a:xfrm>
            <a:custGeom>
              <a:avLst/>
              <a:gdLst>
                <a:gd name="T0" fmla="*/ 189 w 214"/>
                <a:gd name="T1" fmla="*/ 152 h 214"/>
                <a:gd name="T2" fmla="*/ 61 w 214"/>
                <a:gd name="T3" fmla="*/ 189 h 214"/>
                <a:gd name="T4" fmla="*/ 25 w 214"/>
                <a:gd name="T5" fmla="*/ 61 h 214"/>
                <a:gd name="T6" fmla="*/ 152 w 214"/>
                <a:gd name="T7" fmla="*/ 25 h 214"/>
                <a:gd name="T8" fmla="*/ 189 w 214"/>
                <a:gd name="T9" fmla="*/ 1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189" y="152"/>
                  </a:moveTo>
                  <a:cubicBezTo>
                    <a:pt x="164" y="197"/>
                    <a:pt x="107" y="214"/>
                    <a:pt x="61" y="189"/>
                  </a:cubicBezTo>
                  <a:cubicBezTo>
                    <a:pt x="16" y="164"/>
                    <a:pt x="0" y="107"/>
                    <a:pt x="25" y="61"/>
                  </a:cubicBezTo>
                  <a:cubicBezTo>
                    <a:pt x="49" y="16"/>
                    <a:pt x="106" y="0"/>
                    <a:pt x="152" y="25"/>
                  </a:cubicBezTo>
                  <a:cubicBezTo>
                    <a:pt x="197" y="50"/>
                    <a:pt x="214" y="106"/>
                    <a:pt x="189" y="152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14" name="Freeform 1029"/>
            <p:cNvSpPr/>
            <p:nvPr/>
          </p:nvSpPr>
          <p:spPr bwMode="auto">
            <a:xfrm>
              <a:off x="982663" y="2333625"/>
              <a:ext cx="1235075" cy="1236663"/>
            </a:xfrm>
            <a:custGeom>
              <a:avLst/>
              <a:gdLst>
                <a:gd name="T0" fmla="*/ 151 w 171"/>
                <a:gd name="T1" fmla="*/ 122 h 171"/>
                <a:gd name="T2" fmla="*/ 49 w 171"/>
                <a:gd name="T3" fmla="*/ 151 h 171"/>
                <a:gd name="T4" fmla="*/ 20 w 171"/>
                <a:gd name="T5" fmla="*/ 49 h 171"/>
                <a:gd name="T6" fmla="*/ 122 w 171"/>
                <a:gd name="T7" fmla="*/ 20 h 171"/>
                <a:gd name="T8" fmla="*/ 151 w 171"/>
                <a:gd name="T9" fmla="*/ 12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51" y="122"/>
                  </a:moveTo>
                  <a:cubicBezTo>
                    <a:pt x="131" y="158"/>
                    <a:pt x="86" y="171"/>
                    <a:pt x="49" y="151"/>
                  </a:cubicBezTo>
                  <a:cubicBezTo>
                    <a:pt x="13" y="131"/>
                    <a:pt x="0" y="86"/>
                    <a:pt x="20" y="49"/>
                  </a:cubicBezTo>
                  <a:cubicBezTo>
                    <a:pt x="40" y="13"/>
                    <a:pt x="85" y="0"/>
                    <a:pt x="122" y="20"/>
                  </a:cubicBezTo>
                  <a:cubicBezTo>
                    <a:pt x="158" y="40"/>
                    <a:pt x="171" y="86"/>
                    <a:pt x="151" y="122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15" name="Freeform 1030"/>
            <p:cNvSpPr/>
            <p:nvPr/>
          </p:nvSpPr>
          <p:spPr bwMode="auto">
            <a:xfrm>
              <a:off x="1033463" y="2384425"/>
              <a:ext cx="1139825" cy="1141413"/>
            </a:xfrm>
            <a:custGeom>
              <a:avLst/>
              <a:gdLst>
                <a:gd name="T0" fmla="*/ 139 w 158"/>
                <a:gd name="T1" fmla="*/ 112 h 158"/>
                <a:gd name="T2" fmla="*/ 45 w 158"/>
                <a:gd name="T3" fmla="*/ 139 h 158"/>
                <a:gd name="T4" fmla="*/ 18 w 158"/>
                <a:gd name="T5" fmla="*/ 45 h 158"/>
                <a:gd name="T6" fmla="*/ 112 w 158"/>
                <a:gd name="T7" fmla="*/ 18 h 158"/>
                <a:gd name="T8" fmla="*/ 139 w 158"/>
                <a:gd name="T9" fmla="*/ 1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139" y="112"/>
                  </a:moveTo>
                  <a:cubicBezTo>
                    <a:pt x="121" y="145"/>
                    <a:pt x="79" y="158"/>
                    <a:pt x="45" y="139"/>
                  </a:cubicBezTo>
                  <a:cubicBezTo>
                    <a:pt x="12" y="121"/>
                    <a:pt x="0" y="79"/>
                    <a:pt x="18" y="45"/>
                  </a:cubicBezTo>
                  <a:cubicBezTo>
                    <a:pt x="36" y="12"/>
                    <a:pt x="78" y="0"/>
                    <a:pt x="112" y="18"/>
                  </a:cubicBezTo>
                  <a:cubicBezTo>
                    <a:pt x="145" y="36"/>
                    <a:pt x="158" y="79"/>
                    <a:pt x="139" y="112"/>
                  </a:cubicBez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16" name="Freeform 1031"/>
            <p:cNvSpPr/>
            <p:nvPr/>
          </p:nvSpPr>
          <p:spPr bwMode="auto">
            <a:xfrm>
              <a:off x="1106488" y="2457450"/>
              <a:ext cx="987425" cy="989013"/>
            </a:xfrm>
            <a:custGeom>
              <a:avLst/>
              <a:gdLst>
                <a:gd name="T0" fmla="*/ 121 w 137"/>
                <a:gd name="T1" fmla="*/ 98 h 137"/>
                <a:gd name="T2" fmla="*/ 40 w 137"/>
                <a:gd name="T3" fmla="*/ 121 h 137"/>
                <a:gd name="T4" fmla="*/ 16 w 137"/>
                <a:gd name="T5" fmla="*/ 40 h 137"/>
                <a:gd name="T6" fmla="*/ 97 w 137"/>
                <a:gd name="T7" fmla="*/ 16 h 137"/>
                <a:gd name="T8" fmla="*/ 121 w 137"/>
                <a:gd name="T9" fmla="*/ 9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21" y="98"/>
                  </a:moveTo>
                  <a:cubicBezTo>
                    <a:pt x="105" y="127"/>
                    <a:pt x="69" y="137"/>
                    <a:pt x="40" y="121"/>
                  </a:cubicBezTo>
                  <a:cubicBezTo>
                    <a:pt x="11" y="105"/>
                    <a:pt x="0" y="69"/>
                    <a:pt x="16" y="40"/>
                  </a:cubicBezTo>
                  <a:cubicBezTo>
                    <a:pt x="32" y="11"/>
                    <a:pt x="68" y="0"/>
                    <a:pt x="97" y="16"/>
                  </a:cubicBezTo>
                  <a:cubicBezTo>
                    <a:pt x="126" y="32"/>
                    <a:pt x="137" y="69"/>
                    <a:pt x="121" y="98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17" name="Freeform 1032"/>
            <p:cNvSpPr/>
            <p:nvPr/>
          </p:nvSpPr>
          <p:spPr bwMode="auto">
            <a:xfrm>
              <a:off x="1697038" y="2644775"/>
              <a:ext cx="317500" cy="506413"/>
            </a:xfrm>
            <a:custGeom>
              <a:avLst/>
              <a:gdLst>
                <a:gd name="T0" fmla="*/ 20 w 44"/>
                <a:gd name="T1" fmla="*/ 67 h 70"/>
                <a:gd name="T2" fmla="*/ 16 w 44"/>
                <a:gd name="T3" fmla="*/ 55 h 70"/>
                <a:gd name="T4" fmla="*/ 6 w 44"/>
                <a:gd name="T5" fmla="*/ 18 h 70"/>
                <a:gd name="T6" fmla="*/ 2 w 44"/>
                <a:gd name="T7" fmla="*/ 5 h 70"/>
                <a:gd name="T8" fmla="*/ 14 w 44"/>
                <a:gd name="T9" fmla="*/ 2 h 70"/>
                <a:gd name="T10" fmla="*/ 32 w 44"/>
                <a:gd name="T11" fmla="*/ 64 h 70"/>
                <a:gd name="T12" fmla="*/ 20 w 44"/>
                <a:gd name="T13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0">
                  <a:moveTo>
                    <a:pt x="20" y="67"/>
                  </a:moveTo>
                  <a:cubicBezTo>
                    <a:pt x="16" y="65"/>
                    <a:pt x="14" y="59"/>
                    <a:pt x="16" y="55"/>
                  </a:cubicBezTo>
                  <a:cubicBezTo>
                    <a:pt x="24" y="42"/>
                    <a:pt x="19" y="25"/>
                    <a:pt x="6" y="18"/>
                  </a:cubicBezTo>
                  <a:cubicBezTo>
                    <a:pt x="1" y="15"/>
                    <a:pt x="0" y="10"/>
                    <a:pt x="2" y="5"/>
                  </a:cubicBezTo>
                  <a:cubicBezTo>
                    <a:pt x="4" y="1"/>
                    <a:pt x="10" y="0"/>
                    <a:pt x="14" y="2"/>
                  </a:cubicBezTo>
                  <a:cubicBezTo>
                    <a:pt x="36" y="14"/>
                    <a:pt x="44" y="42"/>
                    <a:pt x="32" y="64"/>
                  </a:cubicBezTo>
                  <a:cubicBezTo>
                    <a:pt x="30" y="68"/>
                    <a:pt x="24" y="70"/>
                    <a:pt x="2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18" name="Freeform 1033"/>
            <p:cNvSpPr/>
            <p:nvPr/>
          </p:nvSpPr>
          <p:spPr bwMode="auto">
            <a:xfrm>
              <a:off x="1712913" y="3143250"/>
              <a:ext cx="142875" cy="144463"/>
            </a:xfrm>
            <a:custGeom>
              <a:avLst/>
              <a:gdLst>
                <a:gd name="T0" fmla="*/ 17 w 20"/>
                <a:gd name="T1" fmla="*/ 14 h 20"/>
                <a:gd name="T2" fmla="*/ 6 w 20"/>
                <a:gd name="T3" fmla="*/ 17 h 20"/>
                <a:gd name="T4" fmla="*/ 2 w 20"/>
                <a:gd name="T5" fmla="*/ 6 h 20"/>
                <a:gd name="T6" fmla="*/ 14 w 20"/>
                <a:gd name="T7" fmla="*/ 2 h 20"/>
                <a:gd name="T8" fmla="*/ 17 w 20"/>
                <a:gd name="T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4"/>
                  </a:moveTo>
                  <a:cubicBezTo>
                    <a:pt x="15" y="18"/>
                    <a:pt x="10" y="20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18" y="5"/>
                    <a:pt x="20" y="10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19" name="Freeform 1034"/>
            <p:cNvSpPr/>
            <p:nvPr/>
          </p:nvSpPr>
          <p:spPr bwMode="auto">
            <a:xfrm>
              <a:off x="449263" y="3641725"/>
              <a:ext cx="909637" cy="1149350"/>
            </a:xfrm>
            <a:custGeom>
              <a:avLst/>
              <a:gdLst>
                <a:gd name="T0" fmla="*/ 250 w 573"/>
                <a:gd name="T1" fmla="*/ 724 h 724"/>
                <a:gd name="T2" fmla="*/ 0 w 573"/>
                <a:gd name="T3" fmla="*/ 587 h 724"/>
                <a:gd name="T4" fmla="*/ 323 w 573"/>
                <a:gd name="T5" fmla="*/ 0 h 724"/>
                <a:gd name="T6" fmla="*/ 573 w 573"/>
                <a:gd name="T7" fmla="*/ 137 h 724"/>
                <a:gd name="T8" fmla="*/ 250 w 573"/>
                <a:gd name="T9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724">
                  <a:moveTo>
                    <a:pt x="250" y="724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573" y="137"/>
                  </a:lnTo>
                  <a:lnTo>
                    <a:pt x="250" y="7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20" name="Freeform 1035"/>
            <p:cNvSpPr/>
            <p:nvPr/>
          </p:nvSpPr>
          <p:spPr bwMode="auto">
            <a:xfrm>
              <a:off x="449263" y="3641725"/>
              <a:ext cx="722312" cy="1047750"/>
            </a:xfrm>
            <a:custGeom>
              <a:avLst/>
              <a:gdLst>
                <a:gd name="T0" fmla="*/ 132 w 455"/>
                <a:gd name="T1" fmla="*/ 660 h 660"/>
                <a:gd name="T2" fmla="*/ 0 w 455"/>
                <a:gd name="T3" fmla="*/ 587 h 660"/>
                <a:gd name="T4" fmla="*/ 323 w 455"/>
                <a:gd name="T5" fmla="*/ 0 h 660"/>
                <a:gd name="T6" fmla="*/ 455 w 455"/>
                <a:gd name="T7" fmla="*/ 73 h 660"/>
                <a:gd name="T8" fmla="*/ 132 w 45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0">
                  <a:moveTo>
                    <a:pt x="132" y="660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455" y="73"/>
                  </a:lnTo>
                  <a:lnTo>
                    <a:pt x="132" y="660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21" name="Freeform 1036"/>
            <p:cNvSpPr/>
            <p:nvPr/>
          </p:nvSpPr>
          <p:spPr bwMode="auto">
            <a:xfrm>
              <a:off x="874713" y="3641725"/>
              <a:ext cx="484187" cy="376238"/>
            </a:xfrm>
            <a:custGeom>
              <a:avLst/>
              <a:gdLst>
                <a:gd name="T0" fmla="*/ 250 w 305"/>
                <a:gd name="T1" fmla="*/ 237 h 237"/>
                <a:gd name="T2" fmla="*/ 0 w 305"/>
                <a:gd name="T3" fmla="*/ 100 h 237"/>
                <a:gd name="T4" fmla="*/ 55 w 305"/>
                <a:gd name="T5" fmla="*/ 0 h 237"/>
                <a:gd name="T6" fmla="*/ 305 w 305"/>
                <a:gd name="T7" fmla="*/ 137 h 237"/>
                <a:gd name="T8" fmla="*/ 250 w 305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37">
                  <a:moveTo>
                    <a:pt x="250" y="237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305" y="137"/>
                  </a:lnTo>
                  <a:lnTo>
                    <a:pt x="250" y="237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22" name="Freeform 1037"/>
            <p:cNvSpPr/>
            <p:nvPr/>
          </p:nvSpPr>
          <p:spPr bwMode="auto">
            <a:xfrm>
              <a:off x="874713" y="3641725"/>
              <a:ext cx="296862" cy="274638"/>
            </a:xfrm>
            <a:custGeom>
              <a:avLst/>
              <a:gdLst>
                <a:gd name="T0" fmla="*/ 132 w 187"/>
                <a:gd name="T1" fmla="*/ 173 h 173"/>
                <a:gd name="T2" fmla="*/ 0 w 187"/>
                <a:gd name="T3" fmla="*/ 100 h 173"/>
                <a:gd name="T4" fmla="*/ 55 w 187"/>
                <a:gd name="T5" fmla="*/ 0 h 173"/>
                <a:gd name="T6" fmla="*/ 187 w 187"/>
                <a:gd name="T7" fmla="*/ 73 h 173"/>
                <a:gd name="T8" fmla="*/ 132 w 187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73">
                  <a:moveTo>
                    <a:pt x="132" y="173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187" y="73"/>
                  </a:lnTo>
                  <a:lnTo>
                    <a:pt x="132" y="173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23" name="Freeform 1038"/>
            <p:cNvSpPr/>
            <p:nvPr/>
          </p:nvSpPr>
          <p:spPr bwMode="auto">
            <a:xfrm>
              <a:off x="420688" y="4522788"/>
              <a:ext cx="454025" cy="325438"/>
            </a:xfrm>
            <a:custGeom>
              <a:avLst/>
              <a:gdLst>
                <a:gd name="T0" fmla="*/ 245 w 286"/>
                <a:gd name="T1" fmla="*/ 205 h 205"/>
                <a:gd name="T2" fmla="*/ 0 w 286"/>
                <a:gd name="T3" fmla="*/ 69 h 205"/>
                <a:gd name="T4" fmla="*/ 36 w 286"/>
                <a:gd name="T5" fmla="*/ 0 h 205"/>
                <a:gd name="T6" fmla="*/ 286 w 286"/>
                <a:gd name="T7" fmla="*/ 137 h 205"/>
                <a:gd name="T8" fmla="*/ 245 w 286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05">
                  <a:moveTo>
                    <a:pt x="245" y="205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286" y="137"/>
                  </a:lnTo>
                  <a:lnTo>
                    <a:pt x="245" y="205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24" name="Freeform 1039"/>
            <p:cNvSpPr/>
            <p:nvPr/>
          </p:nvSpPr>
          <p:spPr bwMode="auto">
            <a:xfrm>
              <a:off x="420688" y="4522788"/>
              <a:ext cx="258762" cy="225425"/>
            </a:xfrm>
            <a:custGeom>
              <a:avLst/>
              <a:gdLst>
                <a:gd name="T0" fmla="*/ 127 w 163"/>
                <a:gd name="T1" fmla="*/ 142 h 142"/>
                <a:gd name="T2" fmla="*/ 0 w 163"/>
                <a:gd name="T3" fmla="*/ 69 h 142"/>
                <a:gd name="T4" fmla="*/ 36 w 163"/>
                <a:gd name="T5" fmla="*/ 0 h 142"/>
                <a:gd name="T6" fmla="*/ 163 w 163"/>
                <a:gd name="T7" fmla="*/ 73 h 142"/>
                <a:gd name="T8" fmla="*/ 127 w 163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2">
                  <a:moveTo>
                    <a:pt x="127" y="142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163" y="73"/>
                  </a:lnTo>
                  <a:lnTo>
                    <a:pt x="127" y="142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25" name="Freeform 1090"/>
            <p:cNvSpPr/>
            <p:nvPr/>
          </p:nvSpPr>
          <p:spPr bwMode="auto">
            <a:xfrm>
              <a:off x="1928813" y="3071813"/>
              <a:ext cx="195262" cy="187325"/>
            </a:xfrm>
            <a:custGeom>
              <a:avLst/>
              <a:gdLst>
                <a:gd name="T0" fmla="*/ 14 w 27"/>
                <a:gd name="T1" fmla="*/ 1 h 26"/>
                <a:gd name="T2" fmla="*/ 18 w 27"/>
                <a:gd name="T3" fmla="*/ 6 h 26"/>
                <a:gd name="T4" fmla="*/ 19 w 27"/>
                <a:gd name="T5" fmla="*/ 7 h 26"/>
                <a:gd name="T6" fmla="*/ 25 w 27"/>
                <a:gd name="T7" fmla="*/ 7 h 26"/>
                <a:gd name="T8" fmla="*/ 26 w 27"/>
                <a:gd name="T9" fmla="*/ 10 h 26"/>
                <a:gd name="T10" fmla="*/ 22 w 27"/>
                <a:gd name="T11" fmla="*/ 15 h 26"/>
                <a:gd name="T12" fmla="*/ 22 w 27"/>
                <a:gd name="T13" fmla="*/ 16 h 26"/>
                <a:gd name="T14" fmla="*/ 24 w 27"/>
                <a:gd name="T15" fmla="*/ 22 h 26"/>
                <a:gd name="T16" fmla="*/ 21 w 27"/>
                <a:gd name="T17" fmla="*/ 24 h 26"/>
                <a:gd name="T18" fmla="*/ 16 w 27"/>
                <a:gd name="T19" fmla="*/ 22 h 26"/>
                <a:gd name="T20" fmla="*/ 14 w 27"/>
                <a:gd name="T21" fmla="*/ 22 h 26"/>
                <a:gd name="T22" fmla="*/ 9 w 27"/>
                <a:gd name="T23" fmla="*/ 25 h 26"/>
                <a:gd name="T24" fmla="*/ 6 w 27"/>
                <a:gd name="T25" fmla="*/ 24 h 26"/>
                <a:gd name="T26" fmla="*/ 7 w 27"/>
                <a:gd name="T27" fmla="*/ 18 h 26"/>
                <a:gd name="T28" fmla="*/ 6 w 27"/>
                <a:gd name="T29" fmla="*/ 16 h 26"/>
                <a:gd name="T30" fmla="*/ 1 w 27"/>
                <a:gd name="T31" fmla="*/ 12 h 26"/>
                <a:gd name="T32" fmla="*/ 2 w 27"/>
                <a:gd name="T33" fmla="*/ 9 h 26"/>
                <a:gd name="T34" fmla="*/ 8 w 27"/>
                <a:gd name="T35" fmla="*/ 8 h 26"/>
                <a:gd name="T36" fmla="*/ 9 w 27"/>
                <a:gd name="T37" fmla="*/ 7 h 26"/>
                <a:gd name="T38" fmla="*/ 11 w 27"/>
                <a:gd name="T39" fmla="*/ 1 h 26"/>
                <a:gd name="T40" fmla="*/ 14 w 27"/>
                <a:gd name="T4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1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9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7" y="9"/>
                    <a:pt x="26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3" y="25"/>
                    <a:pt x="21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6"/>
                    <a:pt x="6" y="25"/>
                    <a:pt x="6" y="2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726" name="Freeform 914"/>
          <p:cNvSpPr/>
          <p:nvPr/>
        </p:nvSpPr>
        <p:spPr bwMode="auto">
          <a:xfrm>
            <a:off x="3803637" y="5760156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27" name="Freeform 1081"/>
          <p:cNvSpPr/>
          <p:nvPr/>
        </p:nvSpPr>
        <p:spPr bwMode="auto">
          <a:xfrm>
            <a:off x="1174597" y="3224778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28" name="Freeform 1082"/>
          <p:cNvSpPr/>
          <p:nvPr/>
        </p:nvSpPr>
        <p:spPr bwMode="auto">
          <a:xfrm>
            <a:off x="1609712" y="5564893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29" name="Freeform 1083"/>
          <p:cNvSpPr/>
          <p:nvPr/>
        </p:nvSpPr>
        <p:spPr bwMode="auto">
          <a:xfrm>
            <a:off x="2252649" y="427743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30" name="Freeform 1084"/>
          <p:cNvSpPr/>
          <p:nvPr/>
        </p:nvSpPr>
        <p:spPr bwMode="auto">
          <a:xfrm>
            <a:off x="3327387" y="4372681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31" name="矩形 3"/>
          <p:cNvSpPr/>
          <p:nvPr/>
        </p:nvSpPr>
        <p:spPr>
          <a:xfrm>
            <a:off x="3426454" y="1896648"/>
            <a:ext cx="5463385" cy="29790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US" altLang="zh-CN" sz="3200" b="1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 err="1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zh-CN" sz="3200" b="1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MLL 1 to N</a:t>
            </a:r>
          </a:p>
          <a:p>
            <a:pPr algn="ctr"/>
            <a:r>
              <a:rPr lang="en-US" altLang="zh-CN" sz="3200" i="1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data Mahasiswa yang </a:t>
            </a:r>
            <a:r>
              <a:rPr lang="en-US" altLang="zh-CN" sz="3200" i="1" dirty="0" err="1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altLang="zh-CN" sz="3200" i="1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i="1" dirty="0" err="1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registrasi</a:t>
            </a:r>
            <a:r>
              <a:rPr lang="en-US" altLang="zh-CN" sz="3200" i="1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Mata Kuliah yang </a:t>
            </a:r>
            <a:r>
              <a:rPr lang="en-US" altLang="zh-CN" sz="3200" i="1" dirty="0" err="1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dipilih</a:t>
            </a:r>
            <a:r>
              <a:rPr lang="en-US" altLang="zh-CN" sz="3200" i="1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3200" i="1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32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33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34" name="MH_Entry_1"/>
          <p:cNvSpPr/>
          <p:nvPr>
            <p:custDataLst>
              <p:tags r:id="rId1"/>
            </p:custDataLst>
          </p:nvPr>
        </p:nvSpPr>
        <p:spPr>
          <a:xfrm>
            <a:off x="126491" y="53789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Studi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Kasus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35" name="矩形 6"/>
          <p:cNvSpPr/>
          <p:nvPr/>
        </p:nvSpPr>
        <p:spPr>
          <a:xfrm>
            <a:off x="694941" y="456025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kasus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36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36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37" name="Freeform 5"/>
          <p:cNvSpPr/>
          <p:nvPr/>
        </p:nvSpPr>
        <p:spPr bwMode="auto">
          <a:xfrm>
            <a:off x="6181726" y="4248150"/>
            <a:ext cx="2449513" cy="1562100"/>
          </a:xfrm>
          <a:custGeom>
            <a:avLst/>
            <a:gdLst>
              <a:gd name="T0" fmla="*/ 0 w 1543"/>
              <a:gd name="T1" fmla="*/ 984 h 984"/>
              <a:gd name="T2" fmla="*/ 1543 w 1543"/>
              <a:gd name="T3" fmla="*/ 348 h 984"/>
              <a:gd name="T4" fmla="*/ 1263 w 1543"/>
              <a:gd name="T5" fmla="*/ 0 h 984"/>
              <a:gd name="T6" fmla="*/ 0 w 1543"/>
              <a:gd name="T7" fmla="*/ 521 h 984"/>
              <a:gd name="T8" fmla="*/ 0 w 1543"/>
              <a:gd name="T9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3" h="984">
                <a:moveTo>
                  <a:pt x="0" y="984"/>
                </a:moveTo>
                <a:lnTo>
                  <a:pt x="1543" y="348"/>
                </a:lnTo>
                <a:lnTo>
                  <a:pt x="1263" y="0"/>
                </a:lnTo>
                <a:lnTo>
                  <a:pt x="0" y="521"/>
                </a:lnTo>
                <a:lnTo>
                  <a:pt x="0" y="98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38" name="Freeform 6"/>
          <p:cNvSpPr/>
          <p:nvPr/>
        </p:nvSpPr>
        <p:spPr bwMode="auto">
          <a:xfrm>
            <a:off x="3769508" y="4248150"/>
            <a:ext cx="2454275" cy="1562100"/>
          </a:xfrm>
          <a:custGeom>
            <a:avLst/>
            <a:gdLst>
              <a:gd name="T0" fmla="*/ 1546 w 1546"/>
              <a:gd name="T1" fmla="*/ 521 h 984"/>
              <a:gd name="T2" fmla="*/ 280 w 1546"/>
              <a:gd name="T3" fmla="*/ 0 h 984"/>
              <a:gd name="T4" fmla="*/ 0 w 1546"/>
              <a:gd name="T5" fmla="*/ 348 h 984"/>
              <a:gd name="T6" fmla="*/ 1546 w 1546"/>
              <a:gd name="T7" fmla="*/ 984 h 984"/>
              <a:gd name="T8" fmla="*/ 1546 w 1546"/>
              <a:gd name="T9" fmla="*/ 521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6" h="984">
                <a:moveTo>
                  <a:pt x="1546" y="521"/>
                </a:moveTo>
                <a:lnTo>
                  <a:pt x="280" y="0"/>
                </a:lnTo>
                <a:lnTo>
                  <a:pt x="0" y="348"/>
                </a:lnTo>
                <a:lnTo>
                  <a:pt x="1546" y="984"/>
                </a:lnTo>
                <a:lnTo>
                  <a:pt x="1546" y="5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39" name="Freeform 7"/>
          <p:cNvSpPr/>
          <p:nvPr/>
        </p:nvSpPr>
        <p:spPr bwMode="auto">
          <a:xfrm>
            <a:off x="3727451" y="4248150"/>
            <a:ext cx="2454275" cy="1562100"/>
          </a:xfrm>
          <a:custGeom>
            <a:avLst/>
            <a:gdLst>
              <a:gd name="T0" fmla="*/ 1546 w 1546"/>
              <a:gd name="T1" fmla="*/ 521 h 984"/>
              <a:gd name="T2" fmla="*/ 280 w 1546"/>
              <a:gd name="T3" fmla="*/ 0 h 984"/>
              <a:gd name="T4" fmla="*/ 0 w 1546"/>
              <a:gd name="T5" fmla="*/ 348 h 984"/>
              <a:gd name="T6" fmla="*/ 1546 w 1546"/>
              <a:gd name="T7" fmla="*/ 984 h 984"/>
              <a:gd name="T8" fmla="*/ 1546 w 1546"/>
              <a:gd name="T9" fmla="*/ 521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6" h="984">
                <a:moveTo>
                  <a:pt x="1546" y="521"/>
                </a:moveTo>
                <a:lnTo>
                  <a:pt x="280" y="0"/>
                </a:lnTo>
                <a:lnTo>
                  <a:pt x="0" y="348"/>
                </a:lnTo>
                <a:lnTo>
                  <a:pt x="1546" y="984"/>
                </a:lnTo>
                <a:lnTo>
                  <a:pt x="1546" y="521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0" name="Freeform 8"/>
          <p:cNvSpPr/>
          <p:nvPr/>
        </p:nvSpPr>
        <p:spPr bwMode="auto">
          <a:xfrm>
            <a:off x="6181726" y="3671888"/>
            <a:ext cx="2005013" cy="1403350"/>
          </a:xfrm>
          <a:custGeom>
            <a:avLst/>
            <a:gdLst>
              <a:gd name="T0" fmla="*/ 0 w 1263"/>
              <a:gd name="T1" fmla="*/ 401 h 884"/>
              <a:gd name="T2" fmla="*/ 0 w 1263"/>
              <a:gd name="T3" fmla="*/ 884 h 884"/>
              <a:gd name="T4" fmla="*/ 1263 w 1263"/>
              <a:gd name="T5" fmla="*/ 363 h 884"/>
              <a:gd name="T6" fmla="*/ 969 w 1263"/>
              <a:gd name="T7" fmla="*/ 0 h 884"/>
              <a:gd name="T8" fmla="*/ 0 w 1263"/>
              <a:gd name="T9" fmla="*/ 401 h 884"/>
              <a:gd name="T10" fmla="*/ 0 w 1263"/>
              <a:gd name="T11" fmla="*/ 401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3" h="884">
                <a:moveTo>
                  <a:pt x="0" y="401"/>
                </a:moveTo>
                <a:lnTo>
                  <a:pt x="0" y="884"/>
                </a:lnTo>
                <a:lnTo>
                  <a:pt x="1263" y="363"/>
                </a:lnTo>
                <a:lnTo>
                  <a:pt x="969" y="0"/>
                </a:lnTo>
                <a:lnTo>
                  <a:pt x="0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1" name="Freeform 9"/>
          <p:cNvSpPr/>
          <p:nvPr/>
        </p:nvSpPr>
        <p:spPr bwMode="auto">
          <a:xfrm>
            <a:off x="4171951" y="3671888"/>
            <a:ext cx="2009775" cy="1403350"/>
          </a:xfrm>
          <a:custGeom>
            <a:avLst/>
            <a:gdLst>
              <a:gd name="T0" fmla="*/ 1266 w 1266"/>
              <a:gd name="T1" fmla="*/ 401 h 884"/>
              <a:gd name="T2" fmla="*/ 294 w 1266"/>
              <a:gd name="T3" fmla="*/ 0 h 884"/>
              <a:gd name="T4" fmla="*/ 0 w 1266"/>
              <a:gd name="T5" fmla="*/ 363 h 884"/>
              <a:gd name="T6" fmla="*/ 1266 w 1266"/>
              <a:gd name="T7" fmla="*/ 884 h 884"/>
              <a:gd name="T8" fmla="*/ 1266 w 1266"/>
              <a:gd name="T9" fmla="*/ 401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6" h="884">
                <a:moveTo>
                  <a:pt x="1266" y="401"/>
                </a:moveTo>
                <a:lnTo>
                  <a:pt x="294" y="0"/>
                </a:lnTo>
                <a:lnTo>
                  <a:pt x="0" y="363"/>
                </a:lnTo>
                <a:lnTo>
                  <a:pt x="1266" y="884"/>
                </a:lnTo>
                <a:lnTo>
                  <a:pt x="1266" y="4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2" name="Freeform 10"/>
          <p:cNvSpPr/>
          <p:nvPr/>
        </p:nvSpPr>
        <p:spPr bwMode="auto">
          <a:xfrm>
            <a:off x="4171951" y="3671888"/>
            <a:ext cx="2009775" cy="1403350"/>
          </a:xfrm>
          <a:custGeom>
            <a:avLst/>
            <a:gdLst>
              <a:gd name="T0" fmla="*/ 1266 w 1266"/>
              <a:gd name="T1" fmla="*/ 401 h 884"/>
              <a:gd name="T2" fmla="*/ 294 w 1266"/>
              <a:gd name="T3" fmla="*/ 0 h 884"/>
              <a:gd name="T4" fmla="*/ 0 w 1266"/>
              <a:gd name="T5" fmla="*/ 363 h 884"/>
              <a:gd name="T6" fmla="*/ 1266 w 1266"/>
              <a:gd name="T7" fmla="*/ 884 h 884"/>
              <a:gd name="T8" fmla="*/ 1266 w 1266"/>
              <a:gd name="T9" fmla="*/ 401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6" h="884">
                <a:moveTo>
                  <a:pt x="1266" y="401"/>
                </a:moveTo>
                <a:lnTo>
                  <a:pt x="294" y="0"/>
                </a:lnTo>
                <a:lnTo>
                  <a:pt x="0" y="363"/>
                </a:lnTo>
                <a:lnTo>
                  <a:pt x="1266" y="884"/>
                </a:lnTo>
                <a:lnTo>
                  <a:pt x="1266" y="401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3" name="Freeform 11"/>
          <p:cNvSpPr/>
          <p:nvPr/>
        </p:nvSpPr>
        <p:spPr bwMode="auto">
          <a:xfrm>
            <a:off x="6181726" y="3035300"/>
            <a:ext cx="1538288" cy="1273175"/>
          </a:xfrm>
          <a:custGeom>
            <a:avLst/>
            <a:gdLst>
              <a:gd name="T0" fmla="*/ 0 w 969"/>
              <a:gd name="T1" fmla="*/ 267 h 802"/>
              <a:gd name="T2" fmla="*/ 0 w 969"/>
              <a:gd name="T3" fmla="*/ 802 h 802"/>
              <a:gd name="T4" fmla="*/ 0 w 969"/>
              <a:gd name="T5" fmla="*/ 802 h 802"/>
              <a:gd name="T6" fmla="*/ 969 w 969"/>
              <a:gd name="T7" fmla="*/ 401 h 802"/>
              <a:gd name="T8" fmla="*/ 646 w 969"/>
              <a:gd name="T9" fmla="*/ 0 h 802"/>
              <a:gd name="T10" fmla="*/ 0 w 969"/>
              <a:gd name="T11" fmla="*/ 267 h 802"/>
              <a:gd name="T12" fmla="*/ 0 w 969"/>
              <a:gd name="T13" fmla="*/ 267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9" h="802">
                <a:moveTo>
                  <a:pt x="0" y="267"/>
                </a:moveTo>
                <a:lnTo>
                  <a:pt x="0" y="802"/>
                </a:lnTo>
                <a:lnTo>
                  <a:pt x="0" y="802"/>
                </a:lnTo>
                <a:lnTo>
                  <a:pt x="969" y="401"/>
                </a:lnTo>
                <a:lnTo>
                  <a:pt x="646" y="0"/>
                </a:lnTo>
                <a:lnTo>
                  <a:pt x="0" y="267"/>
                </a:lnTo>
                <a:lnTo>
                  <a:pt x="0" y="26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4" name="Freeform 12"/>
          <p:cNvSpPr/>
          <p:nvPr/>
        </p:nvSpPr>
        <p:spPr bwMode="auto">
          <a:xfrm>
            <a:off x="4638676" y="3035300"/>
            <a:ext cx="1543050" cy="1273175"/>
          </a:xfrm>
          <a:custGeom>
            <a:avLst/>
            <a:gdLst>
              <a:gd name="T0" fmla="*/ 972 w 972"/>
              <a:gd name="T1" fmla="*/ 267 h 802"/>
              <a:gd name="T2" fmla="*/ 323 w 972"/>
              <a:gd name="T3" fmla="*/ 0 h 802"/>
              <a:gd name="T4" fmla="*/ 0 w 972"/>
              <a:gd name="T5" fmla="*/ 401 h 802"/>
              <a:gd name="T6" fmla="*/ 972 w 972"/>
              <a:gd name="T7" fmla="*/ 802 h 802"/>
              <a:gd name="T8" fmla="*/ 972 w 972"/>
              <a:gd name="T9" fmla="*/ 267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2" h="802">
                <a:moveTo>
                  <a:pt x="972" y="267"/>
                </a:moveTo>
                <a:lnTo>
                  <a:pt x="323" y="0"/>
                </a:lnTo>
                <a:lnTo>
                  <a:pt x="0" y="401"/>
                </a:lnTo>
                <a:lnTo>
                  <a:pt x="972" y="802"/>
                </a:lnTo>
                <a:lnTo>
                  <a:pt x="972" y="2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5" name="Freeform 13"/>
          <p:cNvSpPr/>
          <p:nvPr/>
        </p:nvSpPr>
        <p:spPr bwMode="auto">
          <a:xfrm>
            <a:off x="4638676" y="3035300"/>
            <a:ext cx="1543050" cy="1273175"/>
          </a:xfrm>
          <a:custGeom>
            <a:avLst/>
            <a:gdLst>
              <a:gd name="T0" fmla="*/ 972 w 972"/>
              <a:gd name="T1" fmla="*/ 267 h 802"/>
              <a:gd name="T2" fmla="*/ 323 w 972"/>
              <a:gd name="T3" fmla="*/ 0 h 802"/>
              <a:gd name="T4" fmla="*/ 0 w 972"/>
              <a:gd name="T5" fmla="*/ 401 h 802"/>
              <a:gd name="T6" fmla="*/ 972 w 972"/>
              <a:gd name="T7" fmla="*/ 802 h 802"/>
              <a:gd name="T8" fmla="*/ 972 w 972"/>
              <a:gd name="T9" fmla="*/ 267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2" h="802">
                <a:moveTo>
                  <a:pt x="972" y="267"/>
                </a:moveTo>
                <a:lnTo>
                  <a:pt x="323" y="0"/>
                </a:lnTo>
                <a:lnTo>
                  <a:pt x="0" y="401"/>
                </a:lnTo>
                <a:lnTo>
                  <a:pt x="972" y="802"/>
                </a:lnTo>
                <a:lnTo>
                  <a:pt x="972" y="267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6" name="Freeform 14"/>
          <p:cNvSpPr/>
          <p:nvPr/>
        </p:nvSpPr>
        <p:spPr bwMode="auto">
          <a:xfrm>
            <a:off x="5151438" y="1762125"/>
            <a:ext cx="1030288" cy="1697038"/>
          </a:xfrm>
          <a:custGeom>
            <a:avLst/>
            <a:gdLst>
              <a:gd name="T0" fmla="*/ 649 w 649"/>
              <a:gd name="T1" fmla="*/ 0 h 1069"/>
              <a:gd name="T2" fmla="*/ 0 w 649"/>
              <a:gd name="T3" fmla="*/ 802 h 1069"/>
              <a:gd name="T4" fmla="*/ 649 w 649"/>
              <a:gd name="T5" fmla="*/ 1069 h 1069"/>
              <a:gd name="T6" fmla="*/ 649 w 649"/>
              <a:gd name="T7" fmla="*/ 0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9" h="1069">
                <a:moveTo>
                  <a:pt x="649" y="0"/>
                </a:moveTo>
                <a:lnTo>
                  <a:pt x="0" y="802"/>
                </a:lnTo>
                <a:lnTo>
                  <a:pt x="649" y="1069"/>
                </a:lnTo>
                <a:lnTo>
                  <a:pt x="6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7" name="Freeform 15"/>
          <p:cNvSpPr/>
          <p:nvPr/>
        </p:nvSpPr>
        <p:spPr bwMode="auto">
          <a:xfrm>
            <a:off x="5151438" y="1762125"/>
            <a:ext cx="1030288" cy="1697038"/>
          </a:xfrm>
          <a:custGeom>
            <a:avLst/>
            <a:gdLst>
              <a:gd name="T0" fmla="*/ 649 w 649"/>
              <a:gd name="T1" fmla="*/ 0 h 1069"/>
              <a:gd name="T2" fmla="*/ 0 w 649"/>
              <a:gd name="T3" fmla="*/ 802 h 1069"/>
              <a:gd name="T4" fmla="*/ 649 w 649"/>
              <a:gd name="T5" fmla="*/ 1069 h 1069"/>
              <a:gd name="T6" fmla="*/ 649 w 649"/>
              <a:gd name="T7" fmla="*/ 0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9" h="1069">
                <a:moveTo>
                  <a:pt x="649" y="0"/>
                </a:moveTo>
                <a:lnTo>
                  <a:pt x="0" y="802"/>
                </a:lnTo>
                <a:lnTo>
                  <a:pt x="649" y="1069"/>
                </a:lnTo>
                <a:lnTo>
                  <a:pt x="649" y="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8" name="Freeform 16"/>
          <p:cNvSpPr/>
          <p:nvPr/>
        </p:nvSpPr>
        <p:spPr bwMode="auto">
          <a:xfrm>
            <a:off x="6181726" y="1762125"/>
            <a:ext cx="1025525" cy="1697038"/>
          </a:xfrm>
          <a:custGeom>
            <a:avLst/>
            <a:gdLst>
              <a:gd name="T0" fmla="*/ 0 w 646"/>
              <a:gd name="T1" fmla="*/ 1069 h 1069"/>
              <a:gd name="T2" fmla="*/ 646 w 646"/>
              <a:gd name="T3" fmla="*/ 802 h 1069"/>
              <a:gd name="T4" fmla="*/ 0 w 646"/>
              <a:gd name="T5" fmla="*/ 0 h 1069"/>
              <a:gd name="T6" fmla="*/ 0 w 646"/>
              <a:gd name="T7" fmla="*/ 1069 h 1069"/>
              <a:gd name="T8" fmla="*/ 0 w 646"/>
              <a:gd name="T9" fmla="*/ 106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6" h="1069">
                <a:moveTo>
                  <a:pt x="0" y="1069"/>
                </a:moveTo>
                <a:lnTo>
                  <a:pt x="646" y="802"/>
                </a:lnTo>
                <a:lnTo>
                  <a:pt x="0" y="0"/>
                </a:lnTo>
                <a:lnTo>
                  <a:pt x="0" y="1069"/>
                </a:lnTo>
                <a:lnTo>
                  <a:pt x="0" y="10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49" name="Freeform 17"/>
          <p:cNvSpPr/>
          <p:nvPr/>
        </p:nvSpPr>
        <p:spPr bwMode="auto">
          <a:xfrm>
            <a:off x="6181726" y="1762125"/>
            <a:ext cx="1025525" cy="1697038"/>
          </a:xfrm>
          <a:custGeom>
            <a:avLst/>
            <a:gdLst>
              <a:gd name="T0" fmla="*/ 0 w 646"/>
              <a:gd name="T1" fmla="*/ 1069 h 1069"/>
              <a:gd name="T2" fmla="*/ 646 w 646"/>
              <a:gd name="T3" fmla="*/ 802 h 1069"/>
              <a:gd name="T4" fmla="*/ 0 w 646"/>
              <a:gd name="T5" fmla="*/ 0 h 1069"/>
              <a:gd name="T6" fmla="*/ 0 w 646"/>
              <a:gd name="T7" fmla="*/ 1069 h 1069"/>
              <a:gd name="T8" fmla="*/ 0 w 646"/>
              <a:gd name="T9" fmla="*/ 106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6" h="1069">
                <a:moveTo>
                  <a:pt x="0" y="1069"/>
                </a:moveTo>
                <a:lnTo>
                  <a:pt x="646" y="802"/>
                </a:lnTo>
                <a:lnTo>
                  <a:pt x="0" y="0"/>
                </a:lnTo>
                <a:lnTo>
                  <a:pt x="0" y="1069"/>
                </a:lnTo>
                <a:lnTo>
                  <a:pt x="0" y="1069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0" name="Freeform 18"/>
          <p:cNvSpPr/>
          <p:nvPr/>
        </p:nvSpPr>
        <p:spPr bwMode="auto">
          <a:xfrm>
            <a:off x="3727451" y="1762125"/>
            <a:ext cx="2454275" cy="3038475"/>
          </a:xfrm>
          <a:custGeom>
            <a:avLst/>
            <a:gdLst>
              <a:gd name="T0" fmla="*/ 1546 w 1546"/>
              <a:gd name="T1" fmla="*/ 0 h 1914"/>
              <a:gd name="T2" fmla="*/ 897 w 1546"/>
              <a:gd name="T3" fmla="*/ 802 h 1914"/>
              <a:gd name="T4" fmla="*/ 574 w 1546"/>
              <a:gd name="T5" fmla="*/ 1203 h 1914"/>
              <a:gd name="T6" fmla="*/ 280 w 1546"/>
              <a:gd name="T7" fmla="*/ 1566 h 1914"/>
              <a:gd name="T8" fmla="*/ 0 w 1546"/>
              <a:gd name="T9" fmla="*/ 1914 h 1914"/>
              <a:gd name="T10" fmla="*/ 0 w 1546"/>
              <a:gd name="T11" fmla="*/ 1914 h 1914"/>
              <a:gd name="T12" fmla="*/ 280 w 1546"/>
              <a:gd name="T13" fmla="*/ 1566 h 1914"/>
              <a:gd name="T14" fmla="*/ 579 w 1546"/>
              <a:gd name="T15" fmla="*/ 1689 h 1914"/>
              <a:gd name="T16" fmla="*/ 280 w 1546"/>
              <a:gd name="T17" fmla="*/ 1566 h 1914"/>
              <a:gd name="T18" fmla="*/ 574 w 1546"/>
              <a:gd name="T19" fmla="*/ 1203 h 1914"/>
              <a:gd name="T20" fmla="*/ 804 w 1546"/>
              <a:gd name="T21" fmla="*/ 1299 h 1914"/>
              <a:gd name="T22" fmla="*/ 574 w 1546"/>
              <a:gd name="T23" fmla="*/ 1203 h 1914"/>
              <a:gd name="T24" fmla="*/ 897 w 1546"/>
              <a:gd name="T25" fmla="*/ 802 h 1914"/>
              <a:gd name="T26" fmla="*/ 1049 w 1546"/>
              <a:gd name="T27" fmla="*/ 866 h 1914"/>
              <a:gd name="T28" fmla="*/ 897 w 1546"/>
              <a:gd name="T29" fmla="*/ 802 h 1914"/>
              <a:gd name="T30" fmla="*/ 1546 w 1546"/>
              <a:gd name="T31" fmla="*/ 0 h 1914"/>
              <a:gd name="T32" fmla="*/ 1546 w 1546"/>
              <a:gd name="T33" fmla="*/ 0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6" h="1914">
                <a:moveTo>
                  <a:pt x="1546" y="0"/>
                </a:moveTo>
                <a:lnTo>
                  <a:pt x="897" y="802"/>
                </a:lnTo>
                <a:lnTo>
                  <a:pt x="574" y="1203"/>
                </a:lnTo>
                <a:lnTo>
                  <a:pt x="280" y="1566"/>
                </a:lnTo>
                <a:lnTo>
                  <a:pt x="0" y="1914"/>
                </a:lnTo>
                <a:lnTo>
                  <a:pt x="0" y="1914"/>
                </a:lnTo>
                <a:lnTo>
                  <a:pt x="280" y="1566"/>
                </a:lnTo>
                <a:lnTo>
                  <a:pt x="579" y="1689"/>
                </a:lnTo>
                <a:lnTo>
                  <a:pt x="280" y="1566"/>
                </a:lnTo>
                <a:lnTo>
                  <a:pt x="574" y="1203"/>
                </a:lnTo>
                <a:lnTo>
                  <a:pt x="804" y="1299"/>
                </a:lnTo>
                <a:lnTo>
                  <a:pt x="574" y="1203"/>
                </a:lnTo>
                <a:lnTo>
                  <a:pt x="897" y="802"/>
                </a:lnTo>
                <a:lnTo>
                  <a:pt x="1049" y="866"/>
                </a:lnTo>
                <a:lnTo>
                  <a:pt x="897" y="802"/>
                </a:lnTo>
                <a:lnTo>
                  <a:pt x="1546" y="0"/>
                </a:lnTo>
                <a:lnTo>
                  <a:pt x="15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1" name="Freeform 19"/>
          <p:cNvSpPr/>
          <p:nvPr/>
        </p:nvSpPr>
        <p:spPr bwMode="auto">
          <a:xfrm>
            <a:off x="3727451" y="1762125"/>
            <a:ext cx="2454275" cy="3038475"/>
          </a:xfrm>
          <a:custGeom>
            <a:avLst/>
            <a:gdLst>
              <a:gd name="T0" fmla="*/ 1546 w 1546"/>
              <a:gd name="T1" fmla="*/ 0 h 1914"/>
              <a:gd name="T2" fmla="*/ 897 w 1546"/>
              <a:gd name="T3" fmla="*/ 802 h 1914"/>
              <a:gd name="T4" fmla="*/ 574 w 1546"/>
              <a:gd name="T5" fmla="*/ 1203 h 1914"/>
              <a:gd name="T6" fmla="*/ 280 w 1546"/>
              <a:gd name="T7" fmla="*/ 1566 h 1914"/>
              <a:gd name="T8" fmla="*/ 0 w 1546"/>
              <a:gd name="T9" fmla="*/ 1914 h 1914"/>
              <a:gd name="T10" fmla="*/ 0 w 1546"/>
              <a:gd name="T11" fmla="*/ 1914 h 1914"/>
              <a:gd name="T12" fmla="*/ 280 w 1546"/>
              <a:gd name="T13" fmla="*/ 1566 h 1914"/>
              <a:gd name="T14" fmla="*/ 579 w 1546"/>
              <a:gd name="T15" fmla="*/ 1689 h 1914"/>
              <a:gd name="T16" fmla="*/ 280 w 1546"/>
              <a:gd name="T17" fmla="*/ 1566 h 1914"/>
              <a:gd name="T18" fmla="*/ 574 w 1546"/>
              <a:gd name="T19" fmla="*/ 1203 h 1914"/>
              <a:gd name="T20" fmla="*/ 804 w 1546"/>
              <a:gd name="T21" fmla="*/ 1299 h 1914"/>
              <a:gd name="T22" fmla="*/ 574 w 1546"/>
              <a:gd name="T23" fmla="*/ 1203 h 1914"/>
              <a:gd name="T24" fmla="*/ 897 w 1546"/>
              <a:gd name="T25" fmla="*/ 802 h 1914"/>
              <a:gd name="T26" fmla="*/ 1049 w 1546"/>
              <a:gd name="T27" fmla="*/ 866 h 1914"/>
              <a:gd name="T28" fmla="*/ 897 w 1546"/>
              <a:gd name="T29" fmla="*/ 802 h 1914"/>
              <a:gd name="T30" fmla="*/ 1546 w 1546"/>
              <a:gd name="T31" fmla="*/ 0 h 1914"/>
              <a:gd name="T32" fmla="*/ 1546 w 1546"/>
              <a:gd name="T33" fmla="*/ 0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6" h="1914">
                <a:moveTo>
                  <a:pt x="1546" y="0"/>
                </a:moveTo>
                <a:lnTo>
                  <a:pt x="897" y="802"/>
                </a:lnTo>
                <a:lnTo>
                  <a:pt x="574" y="1203"/>
                </a:lnTo>
                <a:lnTo>
                  <a:pt x="280" y="1566"/>
                </a:lnTo>
                <a:lnTo>
                  <a:pt x="0" y="1914"/>
                </a:lnTo>
                <a:lnTo>
                  <a:pt x="0" y="1914"/>
                </a:lnTo>
                <a:lnTo>
                  <a:pt x="280" y="1566"/>
                </a:lnTo>
                <a:lnTo>
                  <a:pt x="579" y="1689"/>
                </a:lnTo>
                <a:lnTo>
                  <a:pt x="280" y="1566"/>
                </a:lnTo>
                <a:lnTo>
                  <a:pt x="574" y="1203"/>
                </a:lnTo>
                <a:lnTo>
                  <a:pt x="804" y="1299"/>
                </a:lnTo>
                <a:lnTo>
                  <a:pt x="574" y="1203"/>
                </a:lnTo>
                <a:lnTo>
                  <a:pt x="897" y="802"/>
                </a:lnTo>
                <a:lnTo>
                  <a:pt x="1049" y="866"/>
                </a:lnTo>
                <a:lnTo>
                  <a:pt x="897" y="802"/>
                </a:lnTo>
                <a:lnTo>
                  <a:pt x="1546" y="0"/>
                </a:lnTo>
                <a:lnTo>
                  <a:pt x="1546" y="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2" name="Freeform 20"/>
          <p:cNvSpPr/>
          <p:nvPr/>
        </p:nvSpPr>
        <p:spPr bwMode="auto">
          <a:xfrm>
            <a:off x="3727451" y="4248150"/>
            <a:ext cx="919163" cy="781050"/>
          </a:xfrm>
          <a:custGeom>
            <a:avLst/>
            <a:gdLst>
              <a:gd name="T0" fmla="*/ 280 w 579"/>
              <a:gd name="T1" fmla="*/ 0 h 492"/>
              <a:gd name="T2" fmla="*/ 0 w 579"/>
              <a:gd name="T3" fmla="*/ 348 h 492"/>
              <a:gd name="T4" fmla="*/ 368 w 579"/>
              <a:gd name="T5" fmla="*/ 492 h 492"/>
              <a:gd name="T6" fmla="*/ 579 w 579"/>
              <a:gd name="T7" fmla="*/ 123 h 492"/>
              <a:gd name="T8" fmla="*/ 280 w 579"/>
              <a:gd name="T9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" h="492">
                <a:moveTo>
                  <a:pt x="280" y="0"/>
                </a:moveTo>
                <a:lnTo>
                  <a:pt x="0" y="348"/>
                </a:lnTo>
                <a:lnTo>
                  <a:pt x="368" y="492"/>
                </a:lnTo>
                <a:lnTo>
                  <a:pt x="579" y="123"/>
                </a:lnTo>
                <a:lnTo>
                  <a:pt x="28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3" name="Freeform 21"/>
          <p:cNvSpPr/>
          <p:nvPr/>
        </p:nvSpPr>
        <p:spPr bwMode="auto">
          <a:xfrm>
            <a:off x="3727451" y="4248150"/>
            <a:ext cx="919163" cy="781050"/>
          </a:xfrm>
          <a:custGeom>
            <a:avLst/>
            <a:gdLst>
              <a:gd name="T0" fmla="*/ 280 w 579"/>
              <a:gd name="T1" fmla="*/ 0 h 492"/>
              <a:gd name="T2" fmla="*/ 0 w 579"/>
              <a:gd name="T3" fmla="*/ 348 h 492"/>
              <a:gd name="T4" fmla="*/ 368 w 579"/>
              <a:gd name="T5" fmla="*/ 492 h 492"/>
              <a:gd name="T6" fmla="*/ 579 w 579"/>
              <a:gd name="T7" fmla="*/ 123 h 492"/>
              <a:gd name="T8" fmla="*/ 280 w 579"/>
              <a:gd name="T9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" h="492">
                <a:moveTo>
                  <a:pt x="280" y="0"/>
                </a:moveTo>
                <a:lnTo>
                  <a:pt x="0" y="348"/>
                </a:lnTo>
                <a:lnTo>
                  <a:pt x="368" y="492"/>
                </a:lnTo>
                <a:lnTo>
                  <a:pt x="579" y="123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4" name="Freeform 22"/>
          <p:cNvSpPr/>
          <p:nvPr/>
        </p:nvSpPr>
        <p:spPr bwMode="auto">
          <a:xfrm>
            <a:off x="4171951" y="3671888"/>
            <a:ext cx="831850" cy="771525"/>
          </a:xfrm>
          <a:custGeom>
            <a:avLst/>
            <a:gdLst>
              <a:gd name="T0" fmla="*/ 294 w 524"/>
              <a:gd name="T1" fmla="*/ 0 h 486"/>
              <a:gd name="T2" fmla="*/ 0 w 524"/>
              <a:gd name="T3" fmla="*/ 363 h 486"/>
              <a:gd name="T4" fmla="*/ 299 w 524"/>
              <a:gd name="T5" fmla="*/ 486 h 486"/>
              <a:gd name="T6" fmla="*/ 524 w 524"/>
              <a:gd name="T7" fmla="*/ 96 h 486"/>
              <a:gd name="T8" fmla="*/ 294 w 524"/>
              <a:gd name="T9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486">
                <a:moveTo>
                  <a:pt x="294" y="0"/>
                </a:moveTo>
                <a:lnTo>
                  <a:pt x="0" y="363"/>
                </a:lnTo>
                <a:lnTo>
                  <a:pt x="299" y="486"/>
                </a:lnTo>
                <a:lnTo>
                  <a:pt x="524" y="96"/>
                </a:lnTo>
                <a:lnTo>
                  <a:pt x="29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5" name="Freeform 23"/>
          <p:cNvSpPr/>
          <p:nvPr/>
        </p:nvSpPr>
        <p:spPr bwMode="auto">
          <a:xfrm>
            <a:off x="4171951" y="3671888"/>
            <a:ext cx="831850" cy="771525"/>
          </a:xfrm>
          <a:custGeom>
            <a:avLst/>
            <a:gdLst>
              <a:gd name="T0" fmla="*/ 294 w 524"/>
              <a:gd name="T1" fmla="*/ 0 h 486"/>
              <a:gd name="T2" fmla="*/ 0 w 524"/>
              <a:gd name="T3" fmla="*/ 363 h 486"/>
              <a:gd name="T4" fmla="*/ 299 w 524"/>
              <a:gd name="T5" fmla="*/ 486 h 486"/>
              <a:gd name="T6" fmla="*/ 524 w 524"/>
              <a:gd name="T7" fmla="*/ 96 h 486"/>
              <a:gd name="T8" fmla="*/ 294 w 524"/>
              <a:gd name="T9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486">
                <a:moveTo>
                  <a:pt x="294" y="0"/>
                </a:moveTo>
                <a:lnTo>
                  <a:pt x="0" y="363"/>
                </a:lnTo>
                <a:lnTo>
                  <a:pt x="299" y="486"/>
                </a:lnTo>
                <a:lnTo>
                  <a:pt x="524" y="96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6" name="Freeform 24"/>
          <p:cNvSpPr/>
          <p:nvPr/>
        </p:nvSpPr>
        <p:spPr bwMode="auto">
          <a:xfrm>
            <a:off x="4638676" y="3035300"/>
            <a:ext cx="754063" cy="788988"/>
          </a:xfrm>
          <a:custGeom>
            <a:avLst/>
            <a:gdLst>
              <a:gd name="T0" fmla="*/ 323 w 475"/>
              <a:gd name="T1" fmla="*/ 0 h 497"/>
              <a:gd name="T2" fmla="*/ 0 w 475"/>
              <a:gd name="T3" fmla="*/ 401 h 497"/>
              <a:gd name="T4" fmla="*/ 230 w 475"/>
              <a:gd name="T5" fmla="*/ 497 h 497"/>
              <a:gd name="T6" fmla="*/ 475 w 475"/>
              <a:gd name="T7" fmla="*/ 64 h 497"/>
              <a:gd name="T8" fmla="*/ 323 w 475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97">
                <a:moveTo>
                  <a:pt x="323" y="0"/>
                </a:moveTo>
                <a:lnTo>
                  <a:pt x="0" y="401"/>
                </a:lnTo>
                <a:lnTo>
                  <a:pt x="230" y="497"/>
                </a:lnTo>
                <a:lnTo>
                  <a:pt x="475" y="64"/>
                </a:lnTo>
                <a:lnTo>
                  <a:pt x="323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7" name="Freeform 25"/>
          <p:cNvSpPr/>
          <p:nvPr/>
        </p:nvSpPr>
        <p:spPr bwMode="auto">
          <a:xfrm>
            <a:off x="4638676" y="3035300"/>
            <a:ext cx="754063" cy="788988"/>
          </a:xfrm>
          <a:custGeom>
            <a:avLst/>
            <a:gdLst>
              <a:gd name="T0" fmla="*/ 323 w 475"/>
              <a:gd name="T1" fmla="*/ 0 h 497"/>
              <a:gd name="T2" fmla="*/ 0 w 475"/>
              <a:gd name="T3" fmla="*/ 401 h 497"/>
              <a:gd name="T4" fmla="*/ 230 w 475"/>
              <a:gd name="T5" fmla="*/ 497 h 497"/>
              <a:gd name="T6" fmla="*/ 475 w 475"/>
              <a:gd name="T7" fmla="*/ 64 h 497"/>
              <a:gd name="T8" fmla="*/ 323 w 475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97">
                <a:moveTo>
                  <a:pt x="323" y="0"/>
                </a:moveTo>
                <a:lnTo>
                  <a:pt x="0" y="401"/>
                </a:lnTo>
                <a:lnTo>
                  <a:pt x="230" y="497"/>
                </a:lnTo>
                <a:lnTo>
                  <a:pt x="475" y="64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8" name="Freeform 26"/>
          <p:cNvSpPr/>
          <p:nvPr/>
        </p:nvSpPr>
        <p:spPr bwMode="auto">
          <a:xfrm>
            <a:off x="5151438" y="1762125"/>
            <a:ext cx="1030288" cy="1374775"/>
          </a:xfrm>
          <a:custGeom>
            <a:avLst/>
            <a:gdLst>
              <a:gd name="T0" fmla="*/ 649 w 649"/>
              <a:gd name="T1" fmla="*/ 0 h 866"/>
              <a:gd name="T2" fmla="*/ 0 w 649"/>
              <a:gd name="T3" fmla="*/ 802 h 866"/>
              <a:gd name="T4" fmla="*/ 152 w 649"/>
              <a:gd name="T5" fmla="*/ 866 h 866"/>
              <a:gd name="T6" fmla="*/ 649 w 649"/>
              <a:gd name="T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9" h="866">
                <a:moveTo>
                  <a:pt x="649" y="0"/>
                </a:moveTo>
                <a:lnTo>
                  <a:pt x="0" y="802"/>
                </a:lnTo>
                <a:lnTo>
                  <a:pt x="152" y="866"/>
                </a:lnTo>
                <a:lnTo>
                  <a:pt x="64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59" name="Freeform 27"/>
          <p:cNvSpPr/>
          <p:nvPr/>
        </p:nvSpPr>
        <p:spPr bwMode="auto">
          <a:xfrm>
            <a:off x="5151438" y="1762125"/>
            <a:ext cx="1030288" cy="1374775"/>
          </a:xfrm>
          <a:custGeom>
            <a:avLst/>
            <a:gdLst>
              <a:gd name="T0" fmla="*/ 649 w 649"/>
              <a:gd name="T1" fmla="*/ 0 h 866"/>
              <a:gd name="T2" fmla="*/ 0 w 649"/>
              <a:gd name="T3" fmla="*/ 802 h 866"/>
              <a:gd name="T4" fmla="*/ 152 w 649"/>
              <a:gd name="T5" fmla="*/ 866 h 866"/>
              <a:gd name="T6" fmla="*/ 649 w 649"/>
              <a:gd name="T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9" h="866">
                <a:moveTo>
                  <a:pt x="649" y="0"/>
                </a:moveTo>
                <a:lnTo>
                  <a:pt x="0" y="802"/>
                </a:lnTo>
                <a:lnTo>
                  <a:pt x="152" y="866"/>
                </a:lnTo>
                <a:lnTo>
                  <a:pt x="649" y="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0" name="Freeform 32"/>
          <p:cNvSpPr/>
          <p:nvPr/>
        </p:nvSpPr>
        <p:spPr bwMode="auto">
          <a:xfrm>
            <a:off x="7610476" y="1974850"/>
            <a:ext cx="241300" cy="200025"/>
          </a:xfrm>
          <a:custGeom>
            <a:avLst/>
            <a:gdLst>
              <a:gd name="T0" fmla="*/ 0 w 57"/>
              <a:gd name="T1" fmla="*/ 39 h 47"/>
              <a:gd name="T2" fmla="*/ 8 w 57"/>
              <a:gd name="T3" fmla="*/ 47 h 47"/>
              <a:gd name="T4" fmla="*/ 49 w 57"/>
              <a:gd name="T5" fmla="*/ 47 h 47"/>
              <a:gd name="T6" fmla="*/ 57 w 57"/>
              <a:gd name="T7" fmla="*/ 39 h 47"/>
              <a:gd name="T8" fmla="*/ 57 w 57"/>
              <a:gd name="T9" fmla="*/ 8 h 47"/>
              <a:gd name="T10" fmla="*/ 49 w 57"/>
              <a:gd name="T11" fmla="*/ 0 h 47"/>
              <a:gd name="T12" fmla="*/ 8 w 57"/>
              <a:gd name="T13" fmla="*/ 0 h 47"/>
              <a:gd name="T14" fmla="*/ 0 w 57"/>
              <a:gd name="T15" fmla="*/ 8 h 47"/>
              <a:gd name="T16" fmla="*/ 0 w 57"/>
              <a:gd name="T17" fmla="*/ 3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47">
                <a:moveTo>
                  <a:pt x="0" y="39"/>
                </a:moveTo>
                <a:cubicBezTo>
                  <a:pt x="0" y="43"/>
                  <a:pt x="3" y="47"/>
                  <a:pt x="8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53" y="47"/>
                  <a:pt x="57" y="43"/>
                  <a:pt x="57" y="39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3"/>
                  <a:pt x="53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1" name="Freeform 33"/>
          <p:cNvSpPr/>
          <p:nvPr/>
        </p:nvSpPr>
        <p:spPr bwMode="auto">
          <a:xfrm>
            <a:off x="8839201" y="3327400"/>
            <a:ext cx="241300" cy="200025"/>
          </a:xfrm>
          <a:custGeom>
            <a:avLst/>
            <a:gdLst>
              <a:gd name="T0" fmla="*/ 0 w 57"/>
              <a:gd name="T1" fmla="*/ 39 h 47"/>
              <a:gd name="T2" fmla="*/ 8 w 57"/>
              <a:gd name="T3" fmla="*/ 47 h 47"/>
              <a:gd name="T4" fmla="*/ 49 w 57"/>
              <a:gd name="T5" fmla="*/ 47 h 47"/>
              <a:gd name="T6" fmla="*/ 57 w 57"/>
              <a:gd name="T7" fmla="*/ 39 h 47"/>
              <a:gd name="T8" fmla="*/ 57 w 57"/>
              <a:gd name="T9" fmla="*/ 8 h 47"/>
              <a:gd name="T10" fmla="*/ 49 w 57"/>
              <a:gd name="T11" fmla="*/ 0 h 47"/>
              <a:gd name="T12" fmla="*/ 8 w 57"/>
              <a:gd name="T13" fmla="*/ 0 h 47"/>
              <a:gd name="T14" fmla="*/ 0 w 57"/>
              <a:gd name="T15" fmla="*/ 8 h 47"/>
              <a:gd name="T16" fmla="*/ 0 w 57"/>
              <a:gd name="T17" fmla="*/ 3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47">
                <a:moveTo>
                  <a:pt x="0" y="39"/>
                </a:moveTo>
                <a:cubicBezTo>
                  <a:pt x="0" y="44"/>
                  <a:pt x="3" y="47"/>
                  <a:pt x="8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53" y="47"/>
                  <a:pt x="57" y="44"/>
                  <a:pt x="57" y="39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3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2" name="Freeform 34"/>
          <p:cNvSpPr/>
          <p:nvPr/>
        </p:nvSpPr>
        <p:spPr bwMode="auto">
          <a:xfrm>
            <a:off x="3552826" y="2640013"/>
            <a:ext cx="242888" cy="200025"/>
          </a:xfrm>
          <a:custGeom>
            <a:avLst/>
            <a:gdLst>
              <a:gd name="T0" fmla="*/ 0 w 57"/>
              <a:gd name="T1" fmla="*/ 39 h 47"/>
              <a:gd name="T2" fmla="*/ 8 w 57"/>
              <a:gd name="T3" fmla="*/ 47 h 47"/>
              <a:gd name="T4" fmla="*/ 49 w 57"/>
              <a:gd name="T5" fmla="*/ 47 h 47"/>
              <a:gd name="T6" fmla="*/ 57 w 57"/>
              <a:gd name="T7" fmla="*/ 39 h 47"/>
              <a:gd name="T8" fmla="*/ 57 w 57"/>
              <a:gd name="T9" fmla="*/ 8 h 47"/>
              <a:gd name="T10" fmla="*/ 49 w 57"/>
              <a:gd name="T11" fmla="*/ 0 h 47"/>
              <a:gd name="T12" fmla="*/ 8 w 57"/>
              <a:gd name="T13" fmla="*/ 0 h 47"/>
              <a:gd name="T14" fmla="*/ 0 w 57"/>
              <a:gd name="T15" fmla="*/ 8 h 47"/>
              <a:gd name="T16" fmla="*/ 0 w 57"/>
              <a:gd name="T17" fmla="*/ 3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47">
                <a:moveTo>
                  <a:pt x="0" y="39"/>
                </a:moveTo>
                <a:cubicBezTo>
                  <a:pt x="0" y="43"/>
                  <a:pt x="4" y="47"/>
                  <a:pt x="8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53" y="47"/>
                  <a:pt x="57" y="43"/>
                  <a:pt x="57" y="39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3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3" name="Freeform 35"/>
          <p:cNvSpPr/>
          <p:nvPr/>
        </p:nvSpPr>
        <p:spPr bwMode="auto">
          <a:xfrm>
            <a:off x="3011806" y="4419600"/>
            <a:ext cx="241300" cy="198438"/>
          </a:xfrm>
          <a:custGeom>
            <a:avLst/>
            <a:gdLst>
              <a:gd name="T0" fmla="*/ 0 w 57"/>
              <a:gd name="T1" fmla="*/ 39 h 47"/>
              <a:gd name="T2" fmla="*/ 8 w 57"/>
              <a:gd name="T3" fmla="*/ 47 h 47"/>
              <a:gd name="T4" fmla="*/ 49 w 57"/>
              <a:gd name="T5" fmla="*/ 47 h 47"/>
              <a:gd name="T6" fmla="*/ 57 w 57"/>
              <a:gd name="T7" fmla="*/ 39 h 47"/>
              <a:gd name="T8" fmla="*/ 57 w 57"/>
              <a:gd name="T9" fmla="*/ 8 h 47"/>
              <a:gd name="T10" fmla="*/ 49 w 57"/>
              <a:gd name="T11" fmla="*/ 0 h 47"/>
              <a:gd name="T12" fmla="*/ 8 w 57"/>
              <a:gd name="T13" fmla="*/ 0 h 47"/>
              <a:gd name="T14" fmla="*/ 0 w 57"/>
              <a:gd name="T15" fmla="*/ 8 h 47"/>
              <a:gd name="T16" fmla="*/ 0 w 57"/>
              <a:gd name="T17" fmla="*/ 3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47">
                <a:moveTo>
                  <a:pt x="0" y="39"/>
                </a:moveTo>
                <a:cubicBezTo>
                  <a:pt x="0" y="43"/>
                  <a:pt x="4" y="47"/>
                  <a:pt x="8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53" y="47"/>
                  <a:pt x="57" y="43"/>
                  <a:pt x="57" y="39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3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4" name="Freeform 67"/>
          <p:cNvSpPr>
            <a:spLocks noEditPoints="1"/>
          </p:cNvSpPr>
          <p:nvPr/>
        </p:nvSpPr>
        <p:spPr bwMode="auto">
          <a:xfrm>
            <a:off x="3613150" y="2766061"/>
            <a:ext cx="1017588" cy="583564"/>
          </a:xfrm>
          <a:custGeom>
            <a:avLst/>
            <a:gdLst>
              <a:gd name="T0" fmla="*/ 420 w 420"/>
              <a:gd name="T1" fmla="*/ 388 h 388"/>
              <a:gd name="T2" fmla="*/ 366 w 420"/>
              <a:gd name="T3" fmla="*/ 388 h 388"/>
              <a:gd name="T4" fmla="*/ 366 w 420"/>
              <a:gd name="T5" fmla="*/ 380 h 388"/>
              <a:gd name="T6" fmla="*/ 420 w 420"/>
              <a:gd name="T7" fmla="*/ 380 h 388"/>
              <a:gd name="T8" fmla="*/ 420 w 420"/>
              <a:gd name="T9" fmla="*/ 388 h 388"/>
              <a:gd name="T10" fmla="*/ 313 w 420"/>
              <a:gd name="T11" fmla="*/ 388 h 388"/>
              <a:gd name="T12" fmla="*/ 260 w 420"/>
              <a:gd name="T13" fmla="*/ 388 h 388"/>
              <a:gd name="T14" fmla="*/ 260 w 420"/>
              <a:gd name="T15" fmla="*/ 380 h 388"/>
              <a:gd name="T16" fmla="*/ 313 w 420"/>
              <a:gd name="T17" fmla="*/ 380 h 388"/>
              <a:gd name="T18" fmla="*/ 313 w 420"/>
              <a:gd name="T19" fmla="*/ 388 h 388"/>
              <a:gd name="T20" fmla="*/ 206 w 420"/>
              <a:gd name="T21" fmla="*/ 388 h 388"/>
              <a:gd name="T22" fmla="*/ 177 w 420"/>
              <a:gd name="T23" fmla="*/ 388 h 388"/>
              <a:gd name="T24" fmla="*/ 177 w 420"/>
              <a:gd name="T25" fmla="*/ 356 h 388"/>
              <a:gd name="T26" fmla="*/ 185 w 420"/>
              <a:gd name="T27" fmla="*/ 356 h 388"/>
              <a:gd name="T28" fmla="*/ 185 w 420"/>
              <a:gd name="T29" fmla="*/ 380 h 388"/>
              <a:gd name="T30" fmla="*/ 206 w 420"/>
              <a:gd name="T31" fmla="*/ 380 h 388"/>
              <a:gd name="T32" fmla="*/ 206 w 420"/>
              <a:gd name="T33" fmla="*/ 388 h 388"/>
              <a:gd name="T34" fmla="*/ 185 w 420"/>
              <a:gd name="T35" fmla="*/ 302 h 388"/>
              <a:gd name="T36" fmla="*/ 177 w 420"/>
              <a:gd name="T37" fmla="*/ 302 h 388"/>
              <a:gd name="T38" fmla="*/ 177 w 420"/>
              <a:gd name="T39" fmla="*/ 249 h 388"/>
              <a:gd name="T40" fmla="*/ 185 w 420"/>
              <a:gd name="T41" fmla="*/ 249 h 388"/>
              <a:gd name="T42" fmla="*/ 185 w 420"/>
              <a:gd name="T43" fmla="*/ 302 h 388"/>
              <a:gd name="T44" fmla="*/ 185 w 420"/>
              <a:gd name="T45" fmla="*/ 195 h 388"/>
              <a:gd name="T46" fmla="*/ 177 w 420"/>
              <a:gd name="T47" fmla="*/ 195 h 388"/>
              <a:gd name="T48" fmla="*/ 177 w 420"/>
              <a:gd name="T49" fmla="*/ 142 h 388"/>
              <a:gd name="T50" fmla="*/ 185 w 420"/>
              <a:gd name="T51" fmla="*/ 142 h 388"/>
              <a:gd name="T52" fmla="*/ 185 w 420"/>
              <a:gd name="T53" fmla="*/ 195 h 388"/>
              <a:gd name="T54" fmla="*/ 185 w 420"/>
              <a:gd name="T55" fmla="*/ 88 h 388"/>
              <a:gd name="T56" fmla="*/ 177 w 420"/>
              <a:gd name="T57" fmla="*/ 88 h 388"/>
              <a:gd name="T58" fmla="*/ 177 w 420"/>
              <a:gd name="T59" fmla="*/ 35 h 388"/>
              <a:gd name="T60" fmla="*/ 185 w 420"/>
              <a:gd name="T61" fmla="*/ 35 h 388"/>
              <a:gd name="T62" fmla="*/ 185 w 420"/>
              <a:gd name="T63" fmla="*/ 88 h 388"/>
              <a:gd name="T64" fmla="*/ 161 w 420"/>
              <a:gd name="T65" fmla="*/ 8 h 388"/>
              <a:gd name="T66" fmla="*/ 107 w 420"/>
              <a:gd name="T67" fmla="*/ 8 h 388"/>
              <a:gd name="T68" fmla="*/ 107 w 420"/>
              <a:gd name="T69" fmla="*/ 0 h 388"/>
              <a:gd name="T70" fmla="*/ 161 w 420"/>
              <a:gd name="T71" fmla="*/ 0 h 388"/>
              <a:gd name="T72" fmla="*/ 161 w 420"/>
              <a:gd name="T73" fmla="*/ 8 h 388"/>
              <a:gd name="T74" fmla="*/ 54 w 420"/>
              <a:gd name="T75" fmla="*/ 8 h 388"/>
              <a:gd name="T76" fmla="*/ 0 w 420"/>
              <a:gd name="T77" fmla="*/ 8 h 388"/>
              <a:gd name="T78" fmla="*/ 0 w 420"/>
              <a:gd name="T79" fmla="*/ 0 h 388"/>
              <a:gd name="T80" fmla="*/ 54 w 420"/>
              <a:gd name="T81" fmla="*/ 0 h 388"/>
              <a:gd name="T82" fmla="*/ 54 w 420"/>
              <a:gd name="T83" fmla="*/ 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0" h="388">
                <a:moveTo>
                  <a:pt x="420" y="388"/>
                </a:moveTo>
                <a:lnTo>
                  <a:pt x="366" y="388"/>
                </a:lnTo>
                <a:lnTo>
                  <a:pt x="366" y="380"/>
                </a:lnTo>
                <a:lnTo>
                  <a:pt x="420" y="380"/>
                </a:lnTo>
                <a:lnTo>
                  <a:pt x="420" y="388"/>
                </a:lnTo>
                <a:close/>
                <a:moveTo>
                  <a:pt x="313" y="388"/>
                </a:moveTo>
                <a:lnTo>
                  <a:pt x="260" y="388"/>
                </a:lnTo>
                <a:lnTo>
                  <a:pt x="260" y="380"/>
                </a:lnTo>
                <a:lnTo>
                  <a:pt x="313" y="380"/>
                </a:lnTo>
                <a:lnTo>
                  <a:pt x="313" y="388"/>
                </a:lnTo>
                <a:close/>
                <a:moveTo>
                  <a:pt x="206" y="388"/>
                </a:moveTo>
                <a:lnTo>
                  <a:pt x="177" y="388"/>
                </a:lnTo>
                <a:lnTo>
                  <a:pt x="177" y="356"/>
                </a:lnTo>
                <a:lnTo>
                  <a:pt x="185" y="356"/>
                </a:lnTo>
                <a:lnTo>
                  <a:pt x="185" y="380"/>
                </a:lnTo>
                <a:lnTo>
                  <a:pt x="206" y="380"/>
                </a:lnTo>
                <a:lnTo>
                  <a:pt x="206" y="388"/>
                </a:lnTo>
                <a:close/>
                <a:moveTo>
                  <a:pt x="185" y="302"/>
                </a:moveTo>
                <a:lnTo>
                  <a:pt x="177" y="302"/>
                </a:lnTo>
                <a:lnTo>
                  <a:pt x="177" y="249"/>
                </a:lnTo>
                <a:lnTo>
                  <a:pt x="185" y="249"/>
                </a:lnTo>
                <a:lnTo>
                  <a:pt x="185" y="302"/>
                </a:lnTo>
                <a:close/>
                <a:moveTo>
                  <a:pt x="185" y="195"/>
                </a:moveTo>
                <a:lnTo>
                  <a:pt x="177" y="195"/>
                </a:lnTo>
                <a:lnTo>
                  <a:pt x="177" y="142"/>
                </a:lnTo>
                <a:lnTo>
                  <a:pt x="185" y="142"/>
                </a:lnTo>
                <a:lnTo>
                  <a:pt x="185" y="195"/>
                </a:lnTo>
                <a:close/>
                <a:moveTo>
                  <a:pt x="185" y="88"/>
                </a:moveTo>
                <a:lnTo>
                  <a:pt x="177" y="88"/>
                </a:lnTo>
                <a:lnTo>
                  <a:pt x="177" y="35"/>
                </a:lnTo>
                <a:lnTo>
                  <a:pt x="185" y="35"/>
                </a:lnTo>
                <a:lnTo>
                  <a:pt x="185" y="88"/>
                </a:lnTo>
                <a:close/>
                <a:moveTo>
                  <a:pt x="161" y="8"/>
                </a:moveTo>
                <a:lnTo>
                  <a:pt x="107" y="8"/>
                </a:lnTo>
                <a:lnTo>
                  <a:pt x="107" y="0"/>
                </a:lnTo>
                <a:lnTo>
                  <a:pt x="161" y="0"/>
                </a:lnTo>
                <a:lnTo>
                  <a:pt x="161" y="8"/>
                </a:lnTo>
                <a:close/>
                <a:moveTo>
                  <a:pt x="54" y="8"/>
                </a:moveTo>
                <a:lnTo>
                  <a:pt x="0" y="8"/>
                </a:lnTo>
                <a:lnTo>
                  <a:pt x="0" y="0"/>
                </a:lnTo>
                <a:lnTo>
                  <a:pt x="54" y="0"/>
                </a:lnTo>
                <a:lnTo>
                  <a:pt x="54" y="8"/>
                </a:ln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5" name="Freeform 68"/>
          <p:cNvSpPr>
            <a:spLocks noEditPoints="1"/>
          </p:cNvSpPr>
          <p:nvPr/>
        </p:nvSpPr>
        <p:spPr bwMode="auto">
          <a:xfrm>
            <a:off x="3353118" y="4503103"/>
            <a:ext cx="423863" cy="12700"/>
          </a:xfrm>
          <a:custGeom>
            <a:avLst/>
            <a:gdLst>
              <a:gd name="T0" fmla="*/ 267 w 267"/>
              <a:gd name="T1" fmla="*/ 8 h 8"/>
              <a:gd name="T2" fmla="*/ 213 w 267"/>
              <a:gd name="T3" fmla="*/ 8 h 8"/>
              <a:gd name="T4" fmla="*/ 213 w 267"/>
              <a:gd name="T5" fmla="*/ 0 h 8"/>
              <a:gd name="T6" fmla="*/ 267 w 267"/>
              <a:gd name="T7" fmla="*/ 0 h 8"/>
              <a:gd name="T8" fmla="*/ 267 w 267"/>
              <a:gd name="T9" fmla="*/ 8 h 8"/>
              <a:gd name="T10" fmla="*/ 160 w 267"/>
              <a:gd name="T11" fmla="*/ 8 h 8"/>
              <a:gd name="T12" fmla="*/ 107 w 267"/>
              <a:gd name="T13" fmla="*/ 8 h 8"/>
              <a:gd name="T14" fmla="*/ 107 w 267"/>
              <a:gd name="T15" fmla="*/ 0 h 8"/>
              <a:gd name="T16" fmla="*/ 160 w 267"/>
              <a:gd name="T17" fmla="*/ 0 h 8"/>
              <a:gd name="T18" fmla="*/ 160 w 267"/>
              <a:gd name="T19" fmla="*/ 8 h 8"/>
              <a:gd name="T20" fmla="*/ 53 w 267"/>
              <a:gd name="T21" fmla="*/ 8 h 8"/>
              <a:gd name="T22" fmla="*/ 0 w 267"/>
              <a:gd name="T23" fmla="*/ 8 h 8"/>
              <a:gd name="T24" fmla="*/ 0 w 267"/>
              <a:gd name="T25" fmla="*/ 0 h 8"/>
              <a:gd name="T26" fmla="*/ 53 w 267"/>
              <a:gd name="T27" fmla="*/ 0 h 8"/>
              <a:gd name="T28" fmla="*/ 53 w 267"/>
              <a:gd name="T2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7" h="8">
                <a:moveTo>
                  <a:pt x="267" y="8"/>
                </a:moveTo>
                <a:lnTo>
                  <a:pt x="213" y="8"/>
                </a:lnTo>
                <a:lnTo>
                  <a:pt x="213" y="0"/>
                </a:lnTo>
                <a:lnTo>
                  <a:pt x="267" y="0"/>
                </a:lnTo>
                <a:lnTo>
                  <a:pt x="267" y="8"/>
                </a:lnTo>
                <a:close/>
                <a:moveTo>
                  <a:pt x="160" y="8"/>
                </a:moveTo>
                <a:lnTo>
                  <a:pt x="107" y="8"/>
                </a:lnTo>
                <a:lnTo>
                  <a:pt x="107" y="0"/>
                </a:lnTo>
                <a:lnTo>
                  <a:pt x="160" y="0"/>
                </a:lnTo>
                <a:lnTo>
                  <a:pt x="160" y="8"/>
                </a:lnTo>
                <a:close/>
                <a:moveTo>
                  <a:pt x="53" y="8"/>
                </a:moveTo>
                <a:lnTo>
                  <a:pt x="0" y="8"/>
                </a:lnTo>
                <a:lnTo>
                  <a:pt x="0" y="0"/>
                </a:lnTo>
                <a:lnTo>
                  <a:pt x="53" y="0"/>
                </a:lnTo>
                <a:lnTo>
                  <a:pt x="53" y="8"/>
                </a:ln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6" name="Freeform 69"/>
          <p:cNvSpPr>
            <a:spLocks noEditPoints="1"/>
          </p:cNvSpPr>
          <p:nvPr/>
        </p:nvSpPr>
        <p:spPr bwMode="auto">
          <a:xfrm>
            <a:off x="6991351" y="2068513"/>
            <a:ext cx="533400" cy="393700"/>
          </a:xfrm>
          <a:custGeom>
            <a:avLst/>
            <a:gdLst>
              <a:gd name="T0" fmla="*/ 8 w 336"/>
              <a:gd name="T1" fmla="*/ 248 h 248"/>
              <a:gd name="T2" fmla="*/ 0 w 336"/>
              <a:gd name="T3" fmla="*/ 248 h 248"/>
              <a:gd name="T4" fmla="*/ 0 w 336"/>
              <a:gd name="T5" fmla="*/ 205 h 248"/>
              <a:gd name="T6" fmla="*/ 8 w 336"/>
              <a:gd name="T7" fmla="*/ 205 h 248"/>
              <a:gd name="T8" fmla="*/ 8 w 336"/>
              <a:gd name="T9" fmla="*/ 248 h 248"/>
              <a:gd name="T10" fmla="*/ 8 w 336"/>
              <a:gd name="T11" fmla="*/ 152 h 248"/>
              <a:gd name="T12" fmla="*/ 0 w 336"/>
              <a:gd name="T13" fmla="*/ 152 h 248"/>
              <a:gd name="T14" fmla="*/ 0 w 336"/>
              <a:gd name="T15" fmla="*/ 99 h 248"/>
              <a:gd name="T16" fmla="*/ 8 w 336"/>
              <a:gd name="T17" fmla="*/ 99 h 248"/>
              <a:gd name="T18" fmla="*/ 8 w 336"/>
              <a:gd name="T19" fmla="*/ 152 h 248"/>
              <a:gd name="T20" fmla="*/ 8 w 336"/>
              <a:gd name="T21" fmla="*/ 45 h 248"/>
              <a:gd name="T22" fmla="*/ 0 w 336"/>
              <a:gd name="T23" fmla="*/ 45 h 248"/>
              <a:gd name="T24" fmla="*/ 0 w 336"/>
              <a:gd name="T25" fmla="*/ 0 h 248"/>
              <a:gd name="T26" fmla="*/ 16 w 336"/>
              <a:gd name="T27" fmla="*/ 0 h 248"/>
              <a:gd name="T28" fmla="*/ 16 w 336"/>
              <a:gd name="T29" fmla="*/ 8 h 248"/>
              <a:gd name="T30" fmla="*/ 8 w 336"/>
              <a:gd name="T31" fmla="*/ 8 h 248"/>
              <a:gd name="T32" fmla="*/ 8 w 336"/>
              <a:gd name="T33" fmla="*/ 45 h 248"/>
              <a:gd name="T34" fmla="*/ 336 w 336"/>
              <a:gd name="T35" fmla="*/ 8 h 248"/>
              <a:gd name="T36" fmla="*/ 283 w 336"/>
              <a:gd name="T37" fmla="*/ 8 h 248"/>
              <a:gd name="T38" fmla="*/ 283 w 336"/>
              <a:gd name="T39" fmla="*/ 0 h 248"/>
              <a:gd name="T40" fmla="*/ 336 w 336"/>
              <a:gd name="T41" fmla="*/ 0 h 248"/>
              <a:gd name="T42" fmla="*/ 336 w 336"/>
              <a:gd name="T43" fmla="*/ 8 h 248"/>
              <a:gd name="T44" fmla="*/ 230 w 336"/>
              <a:gd name="T45" fmla="*/ 8 h 248"/>
              <a:gd name="T46" fmla="*/ 176 w 336"/>
              <a:gd name="T47" fmla="*/ 8 h 248"/>
              <a:gd name="T48" fmla="*/ 176 w 336"/>
              <a:gd name="T49" fmla="*/ 0 h 248"/>
              <a:gd name="T50" fmla="*/ 230 w 336"/>
              <a:gd name="T51" fmla="*/ 0 h 248"/>
              <a:gd name="T52" fmla="*/ 230 w 336"/>
              <a:gd name="T53" fmla="*/ 8 h 248"/>
              <a:gd name="T54" fmla="*/ 123 w 336"/>
              <a:gd name="T55" fmla="*/ 8 h 248"/>
              <a:gd name="T56" fmla="*/ 69 w 336"/>
              <a:gd name="T57" fmla="*/ 8 h 248"/>
              <a:gd name="T58" fmla="*/ 69 w 336"/>
              <a:gd name="T59" fmla="*/ 0 h 248"/>
              <a:gd name="T60" fmla="*/ 123 w 336"/>
              <a:gd name="T61" fmla="*/ 0 h 248"/>
              <a:gd name="T62" fmla="*/ 123 w 336"/>
              <a:gd name="T63" fmla="*/ 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6" h="248">
                <a:moveTo>
                  <a:pt x="8" y="248"/>
                </a:moveTo>
                <a:lnTo>
                  <a:pt x="0" y="248"/>
                </a:lnTo>
                <a:lnTo>
                  <a:pt x="0" y="205"/>
                </a:lnTo>
                <a:lnTo>
                  <a:pt x="8" y="205"/>
                </a:lnTo>
                <a:lnTo>
                  <a:pt x="8" y="248"/>
                </a:lnTo>
                <a:close/>
                <a:moveTo>
                  <a:pt x="8" y="152"/>
                </a:moveTo>
                <a:lnTo>
                  <a:pt x="0" y="152"/>
                </a:lnTo>
                <a:lnTo>
                  <a:pt x="0" y="99"/>
                </a:lnTo>
                <a:lnTo>
                  <a:pt x="8" y="99"/>
                </a:lnTo>
                <a:lnTo>
                  <a:pt x="8" y="152"/>
                </a:lnTo>
                <a:close/>
                <a:moveTo>
                  <a:pt x="8" y="45"/>
                </a:moveTo>
                <a:lnTo>
                  <a:pt x="0" y="45"/>
                </a:lnTo>
                <a:lnTo>
                  <a:pt x="0" y="0"/>
                </a:lnTo>
                <a:lnTo>
                  <a:pt x="16" y="0"/>
                </a:lnTo>
                <a:lnTo>
                  <a:pt x="16" y="8"/>
                </a:lnTo>
                <a:lnTo>
                  <a:pt x="8" y="8"/>
                </a:lnTo>
                <a:lnTo>
                  <a:pt x="8" y="45"/>
                </a:lnTo>
                <a:close/>
                <a:moveTo>
                  <a:pt x="336" y="8"/>
                </a:moveTo>
                <a:lnTo>
                  <a:pt x="283" y="8"/>
                </a:lnTo>
                <a:lnTo>
                  <a:pt x="283" y="0"/>
                </a:lnTo>
                <a:lnTo>
                  <a:pt x="336" y="0"/>
                </a:lnTo>
                <a:lnTo>
                  <a:pt x="336" y="8"/>
                </a:lnTo>
                <a:close/>
                <a:moveTo>
                  <a:pt x="230" y="8"/>
                </a:moveTo>
                <a:lnTo>
                  <a:pt x="176" y="8"/>
                </a:lnTo>
                <a:lnTo>
                  <a:pt x="176" y="0"/>
                </a:lnTo>
                <a:lnTo>
                  <a:pt x="230" y="0"/>
                </a:lnTo>
                <a:lnTo>
                  <a:pt x="230" y="8"/>
                </a:lnTo>
                <a:close/>
                <a:moveTo>
                  <a:pt x="123" y="8"/>
                </a:moveTo>
                <a:lnTo>
                  <a:pt x="69" y="8"/>
                </a:lnTo>
                <a:lnTo>
                  <a:pt x="69" y="0"/>
                </a:lnTo>
                <a:lnTo>
                  <a:pt x="123" y="0"/>
                </a:lnTo>
                <a:lnTo>
                  <a:pt x="123" y="8"/>
                </a:ln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7" name="Freeform 70"/>
          <p:cNvSpPr>
            <a:spLocks noEditPoints="1"/>
          </p:cNvSpPr>
          <p:nvPr/>
        </p:nvSpPr>
        <p:spPr bwMode="auto">
          <a:xfrm>
            <a:off x="8105776" y="3421063"/>
            <a:ext cx="614363" cy="484188"/>
          </a:xfrm>
          <a:custGeom>
            <a:avLst/>
            <a:gdLst>
              <a:gd name="T0" fmla="*/ 235 w 387"/>
              <a:gd name="T1" fmla="*/ 305 h 305"/>
              <a:gd name="T2" fmla="*/ 203 w 387"/>
              <a:gd name="T3" fmla="*/ 305 h 305"/>
              <a:gd name="T4" fmla="*/ 203 w 387"/>
              <a:gd name="T5" fmla="*/ 297 h 305"/>
              <a:gd name="T6" fmla="*/ 227 w 387"/>
              <a:gd name="T7" fmla="*/ 297 h 305"/>
              <a:gd name="T8" fmla="*/ 227 w 387"/>
              <a:gd name="T9" fmla="*/ 275 h 305"/>
              <a:gd name="T10" fmla="*/ 235 w 387"/>
              <a:gd name="T11" fmla="*/ 275 h 305"/>
              <a:gd name="T12" fmla="*/ 235 w 387"/>
              <a:gd name="T13" fmla="*/ 305 h 305"/>
              <a:gd name="T14" fmla="*/ 150 w 387"/>
              <a:gd name="T15" fmla="*/ 305 h 305"/>
              <a:gd name="T16" fmla="*/ 96 w 387"/>
              <a:gd name="T17" fmla="*/ 305 h 305"/>
              <a:gd name="T18" fmla="*/ 96 w 387"/>
              <a:gd name="T19" fmla="*/ 297 h 305"/>
              <a:gd name="T20" fmla="*/ 150 w 387"/>
              <a:gd name="T21" fmla="*/ 297 h 305"/>
              <a:gd name="T22" fmla="*/ 150 w 387"/>
              <a:gd name="T23" fmla="*/ 305 h 305"/>
              <a:gd name="T24" fmla="*/ 43 w 387"/>
              <a:gd name="T25" fmla="*/ 305 h 305"/>
              <a:gd name="T26" fmla="*/ 0 w 387"/>
              <a:gd name="T27" fmla="*/ 305 h 305"/>
              <a:gd name="T28" fmla="*/ 0 w 387"/>
              <a:gd name="T29" fmla="*/ 297 h 305"/>
              <a:gd name="T30" fmla="*/ 43 w 387"/>
              <a:gd name="T31" fmla="*/ 297 h 305"/>
              <a:gd name="T32" fmla="*/ 43 w 387"/>
              <a:gd name="T33" fmla="*/ 305 h 305"/>
              <a:gd name="T34" fmla="*/ 235 w 387"/>
              <a:gd name="T35" fmla="*/ 222 h 305"/>
              <a:gd name="T36" fmla="*/ 227 w 387"/>
              <a:gd name="T37" fmla="*/ 222 h 305"/>
              <a:gd name="T38" fmla="*/ 227 w 387"/>
              <a:gd name="T39" fmla="*/ 169 h 305"/>
              <a:gd name="T40" fmla="*/ 235 w 387"/>
              <a:gd name="T41" fmla="*/ 169 h 305"/>
              <a:gd name="T42" fmla="*/ 235 w 387"/>
              <a:gd name="T43" fmla="*/ 222 h 305"/>
              <a:gd name="T44" fmla="*/ 235 w 387"/>
              <a:gd name="T45" fmla="*/ 115 h 305"/>
              <a:gd name="T46" fmla="*/ 227 w 387"/>
              <a:gd name="T47" fmla="*/ 115 h 305"/>
              <a:gd name="T48" fmla="*/ 227 w 387"/>
              <a:gd name="T49" fmla="*/ 62 h 305"/>
              <a:gd name="T50" fmla="*/ 235 w 387"/>
              <a:gd name="T51" fmla="*/ 62 h 305"/>
              <a:gd name="T52" fmla="*/ 235 w 387"/>
              <a:gd name="T53" fmla="*/ 115 h 305"/>
              <a:gd name="T54" fmla="*/ 235 w 387"/>
              <a:gd name="T55" fmla="*/ 8 h 305"/>
              <a:gd name="T56" fmla="*/ 227 w 387"/>
              <a:gd name="T57" fmla="*/ 8 h 305"/>
              <a:gd name="T58" fmla="*/ 227 w 387"/>
              <a:gd name="T59" fmla="*/ 0 h 305"/>
              <a:gd name="T60" fmla="*/ 281 w 387"/>
              <a:gd name="T61" fmla="*/ 0 h 305"/>
              <a:gd name="T62" fmla="*/ 281 w 387"/>
              <a:gd name="T63" fmla="*/ 8 h 305"/>
              <a:gd name="T64" fmla="*/ 235 w 387"/>
              <a:gd name="T65" fmla="*/ 8 h 305"/>
              <a:gd name="T66" fmla="*/ 387 w 387"/>
              <a:gd name="T67" fmla="*/ 8 h 305"/>
              <a:gd name="T68" fmla="*/ 334 w 387"/>
              <a:gd name="T69" fmla="*/ 8 h 305"/>
              <a:gd name="T70" fmla="*/ 334 w 387"/>
              <a:gd name="T71" fmla="*/ 0 h 305"/>
              <a:gd name="T72" fmla="*/ 387 w 387"/>
              <a:gd name="T73" fmla="*/ 0 h 305"/>
              <a:gd name="T74" fmla="*/ 387 w 387"/>
              <a:gd name="T75" fmla="*/ 8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7" h="305">
                <a:moveTo>
                  <a:pt x="235" y="305"/>
                </a:moveTo>
                <a:lnTo>
                  <a:pt x="203" y="305"/>
                </a:lnTo>
                <a:lnTo>
                  <a:pt x="203" y="297"/>
                </a:lnTo>
                <a:lnTo>
                  <a:pt x="227" y="297"/>
                </a:lnTo>
                <a:lnTo>
                  <a:pt x="227" y="275"/>
                </a:lnTo>
                <a:lnTo>
                  <a:pt x="235" y="275"/>
                </a:lnTo>
                <a:lnTo>
                  <a:pt x="235" y="305"/>
                </a:lnTo>
                <a:close/>
                <a:moveTo>
                  <a:pt x="150" y="305"/>
                </a:moveTo>
                <a:lnTo>
                  <a:pt x="96" y="305"/>
                </a:lnTo>
                <a:lnTo>
                  <a:pt x="96" y="297"/>
                </a:lnTo>
                <a:lnTo>
                  <a:pt x="150" y="297"/>
                </a:lnTo>
                <a:lnTo>
                  <a:pt x="150" y="305"/>
                </a:lnTo>
                <a:close/>
                <a:moveTo>
                  <a:pt x="43" y="305"/>
                </a:moveTo>
                <a:lnTo>
                  <a:pt x="0" y="305"/>
                </a:lnTo>
                <a:lnTo>
                  <a:pt x="0" y="297"/>
                </a:lnTo>
                <a:lnTo>
                  <a:pt x="43" y="297"/>
                </a:lnTo>
                <a:lnTo>
                  <a:pt x="43" y="305"/>
                </a:lnTo>
                <a:close/>
                <a:moveTo>
                  <a:pt x="235" y="222"/>
                </a:moveTo>
                <a:lnTo>
                  <a:pt x="227" y="222"/>
                </a:lnTo>
                <a:lnTo>
                  <a:pt x="227" y="169"/>
                </a:lnTo>
                <a:lnTo>
                  <a:pt x="235" y="169"/>
                </a:lnTo>
                <a:lnTo>
                  <a:pt x="235" y="222"/>
                </a:lnTo>
                <a:close/>
                <a:moveTo>
                  <a:pt x="235" y="115"/>
                </a:moveTo>
                <a:lnTo>
                  <a:pt x="227" y="115"/>
                </a:lnTo>
                <a:lnTo>
                  <a:pt x="227" y="62"/>
                </a:lnTo>
                <a:lnTo>
                  <a:pt x="235" y="62"/>
                </a:lnTo>
                <a:lnTo>
                  <a:pt x="235" y="115"/>
                </a:lnTo>
                <a:close/>
                <a:moveTo>
                  <a:pt x="235" y="8"/>
                </a:moveTo>
                <a:lnTo>
                  <a:pt x="227" y="8"/>
                </a:lnTo>
                <a:lnTo>
                  <a:pt x="227" y="0"/>
                </a:lnTo>
                <a:lnTo>
                  <a:pt x="281" y="0"/>
                </a:lnTo>
                <a:lnTo>
                  <a:pt x="281" y="8"/>
                </a:lnTo>
                <a:lnTo>
                  <a:pt x="235" y="8"/>
                </a:lnTo>
                <a:close/>
                <a:moveTo>
                  <a:pt x="387" y="8"/>
                </a:moveTo>
                <a:lnTo>
                  <a:pt x="334" y="8"/>
                </a:lnTo>
                <a:lnTo>
                  <a:pt x="334" y="0"/>
                </a:lnTo>
                <a:lnTo>
                  <a:pt x="387" y="0"/>
                </a:lnTo>
                <a:lnTo>
                  <a:pt x="387" y="8"/>
                </a:ln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8" name="文本框 40"/>
          <p:cNvSpPr txBox="1"/>
          <p:nvPr/>
        </p:nvSpPr>
        <p:spPr>
          <a:xfrm>
            <a:off x="1703264" y="2926503"/>
            <a:ext cx="290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Sebagai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Child ke 1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69" name="文本框 41"/>
          <p:cNvSpPr txBox="1"/>
          <p:nvPr/>
        </p:nvSpPr>
        <p:spPr>
          <a:xfrm>
            <a:off x="1618542" y="2503643"/>
            <a:ext cx="1960872" cy="4470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en-US" altLang="zh-CN" sz="24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Mahasiswa 1</a:t>
            </a:r>
            <a:endParaRPr kumimoji="1" lang="zh-CN" altLang="en-US" sz="24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70" name="文本框 42"/>
          <p:cNvSpPr txBox="1"/>
          <p:nvPr/>
        </p:nvSpPr>
        <p:spPr>
          <a:xfrm>
            <a:off x="9233080" y="3541612"/>
            <a:ext cx="2894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Sebagai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Child ke 2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71" name="文本框 43"/>
          <p:cNvSpPr txBox="1"/>
          <p:nvPr/>
        </p:nvSpPr>
        <p:spPr>
          <a:xfrm>
            <a:off x="9105901" y="3178155"/>
            <a:ext cx="1960871" cy="4470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Mahasiswa 2</a:t>
            </a:r>
            <a:endParaRPr kumimoji="1" lang="zh-CN" altLang="en-US" sz="24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72" name="文本框 44"/>
          <p:cNvSpPr txBox="1"/>
          <p:nvPr/>
        </p:nvSpPr>
        <p:spPr>
          <a:xfrm>
            <a:off x="1182293" y="4685008"/>
            <a:ext cx="290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Sebagai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Child ke 3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73" name="文本框 45"/>
          <p:cNvSpPr txBox="1"/>
          <p:nvPr/>
        </p:nvSpPr>
        <p:spPr>
          <a:xfrm>
            <a:off x="1102885" y="4292207"/>
            <a:ext cx="2787015" cy="459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l" defTabSz="457200"/>
            <a:r>
              <a:rPr kumimoji="1" lang="en-US" altLang="zh-CN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Mahasiswa 3</a:t>
            </a:r>
            <a:endParaRPr kumimoji="1" lang="zh-CN" altLang="en-US" sz="24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74" name="文本框 46"/>
          <p:cNvSpPr txBox="1"/>
          <p:nvPr/>
        </p:nvSpPr>
        <p:spPr>
          <a:xfrm>
            <a:off x="7524751" y="2231130"/>
            <a:ext cx="2894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Sebagai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Parent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Child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75" name="文本框 47"/>
          <p:cNvSpPr txBox="1"/>
          <p:nvPr/>
        </p:nvSpPr>
        <p:spPr>
          <a:xfrm>
            <a:off x="7877273" y="1847513"/>
            <a:ext cx="1795772" cy="4470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Mata Kuliah</a:t>
            </a:r>
            <a:endParaRPr kumimoji="1"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33" grpId="0" animBg="1"/>
      <p:bldP spid="1049734" grpId="0"/>
      <p:bldP spid="1049735" grpId="0"/>
      <p:bldP spid="1049736" grpId="0" animBg="1"/>
      <p:bldP spid="1049768" grpId="0"/>
      <p:bldP spid="1049769" grpId="0"/>
      <p:bldP spid="1049770" grpId="0"/>
      <p:bldP spid="1049771" grpId="0"/>
      <p:bldP spid="1049772" grpId="0"/>
      <p:bldP spid="1049773" grpId="0"/>
      <p:bldP spid="1049774" grpId="0"/>
      <p:bldP spid="10497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6" name="矩形 3"/>
          <p:cNvSpPr/>
          <p:nvPr/>
        </p:nvSpPr>
        <p:spPr>
          <a:xfrm>
            <a:off x="4336694" y="1769913"/>
            <a:ext cx="3530274" cy="1898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138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77" name="MH_Entry_1"/>
          <p:cNvSpPr/>
          <p:nvPr>
            <p:custDataLst>
              <p:tags r:id="rId1"/>
            </p:custDataLst>
          </p:nvPr>
        </p:nvSpPr>
        <p:spPr>
          <a:xfrm>
            <a:off x="4199183" y="3823312"/>
            <a:ext cx="3778403" cy="7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ADT</a:t>
            </a:r>
            <a:endParaRPr lang="zh-CN" altLang="en-US" sz="32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78" name="矩形 5"/>
          <p:cNvSpPr/>
          <p:nvPr/>
        </p:nvSpPr>
        <p:spPr>
          <a:xfrm>
            <a:off x="4336694" y="4388314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37" name="直接连接符 6"/>
          <p:cNvCxnSpPr>
            <a:cxnSpLocks/>
          </p:cNvCxnSpPr>
          <p:nvPr/>
        </p:nvCxnSpPr>
        <p:spPr>
          <a:xfrm flipH="1">
            <a:off x="4365344" y="4749162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连接符 7"/>
          <p:cNvCxnSpPr>
            <a:cxnSpLocks/>
          </p:cNvCxnSpPr>
          <p:nvPr/>
        </p:nvCxnSpPr>
        <p:spPr>
          <a:xfrm flipH="1">
            <a:off x="4357089" y="3876041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79" name="矩形 8"/>
          <p:cNvSpPr/>
          <p:nvPr/>
        </p:nvSpPr>
        <p:spPr>
          <a:xfrm>
            <a:off x="620746" y="377952"/>
            <a:ext cx="10961312" cy="5936169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780" name="Freeform 919"/>
          <p:cNvSpPr/>
          <p:nvPr/>
        </p:nvSpPr>
        <p:spPr bwMode="auto">
          <a:xfrm>
            <a:off x="1607984" y="989472"/>
            <a:ext cx="1209305" cy="1193341"/>
          </a:xfrm>
          <a:custGeom>
            <a:avLst/>
            <a:gdLst>
              <a:gd name="T0" fmla="*/ 126 w 200"/>
              <a:gd name="T1" fmla="*/ 191 h 197"/>
              <a:gd name="T2" fmla="*/ 125 w 200"/>
              <a:gd name="T3" fmla="*/ 191 h 197"/>
              <a:gd name="T4" fmla="*/ 125 w 200"/>
              <a:gd name="T5" fmla="*/ 182 h 197"/>
              <a:gd name="T6" fmla="*/ 133 w 200"/>
              <a:gd name="T7" fmla="*/ 182 h 197"/>
              <a:gd name="T8" fmla="*/ 134 w 200"/>
              <a:gd name="T9" fmla="*/ 182 h 197"/>
              <a:gd name="T10" fmla="*/ 137 w 200"/>
              <a:gd name="T11" fmla="*/ 178 h 197"/>
              <a:gd name="T12" fmla="*/ 137 w 200"/>
              <a:gd name="T13" fmla="*/ 178 h 197"/>
              <a:gd name="T14" fmla="*/ 136 w 200"/>
              <a:gd name="T15" fmla="*/ 169 h 197"/>
              <a:gd name="T16" fmla="*/ 145 w 200"/>
              <a:gd name="T17" fmla="*/ 169 h 197"/>
              <a:gd name="T18" fmla="*/ 146 w 200"/>
              <a:gd name="T19" fmla="*/ 169 h 197"/>
              <a:gd name="T20" fmla="*/ 150 w 200"/>
              <a:gd name="T21" fmla="*/ 165 h 197"/>
              <a:gd name="T22" fmla="*/ 149 w 200"/>
              <a:gd name="T23" fmla="*/ 164 h 197"/>
              <a:gd name="T24" fmla="*/ 149 w 200"/>
              <a:gd name="T25" fmla="*/ 155 h 197"/>
              <a:gd name="T26" fmla="*/ 158 w 200"/>
              <a:gd name="T27" fmla="*/ 155 h 197"/>
              <a:gd name="T28" fmla="*/ 158 w 200"/>
              <a:gd name="T29" fmla="*/ 156 h 197"/>
              <a:gd name="T30" fmla="*/ 162 w 200"/>
              <a:gd name="T31" fmla="*/ 151 h 197"/>
              <a:gd name="T32" fmla="*/ 162 w 200"/>
              <a:gd name="T33" fmla="*/ 150 h 197"/>
              <a:gd name="T34" fmla="*/ 161 w 200"/>
              <a:gd name="T35" fmla="*/ 142 h 197"/>
              <a:gd name="T36" fmla="*/ 170 w 200"/>
              <a:gd name="T37" fmla="*/ 141 h 197"/>
              <a:gd name="T38" fmla="*/ 171 w 200"/>
              <a:gd name="T39" fmla="*/ 142 h 197"/>
              <a:gd name="T40" fmla="*/ 175 w 200"/>
              <a:gd name="T41" fmla="*/ 137 h 197"/>
              <a:gd name="T42" fmla="*/ 174 w 200"/>
              <a:gd name="T43" fmla="*/ 136 h 197"/>
              <a:gd name="T44" fmla="*/ 174 w 200"/>
              <a:gd name="T45" fmla="*/ 128 h 197"/>
              <a:gd name="T46" fmla="*/ 183 w 200"/>
              <a:gd name="T47" fmla="*/ 127 h 197"/>
              <a:gd name="T48" fmla="*/ 183 w 200"/>
              <a:gd name="T49" fmla="*/ 128 h 197"/>
              <a:gd name="T50" fmla="*/ 187 w 200"/>
              <a:gd name="T51" fmla="*/ 123 h 197"/>
              <a:gd name="T52" fmla="*/ 187 w 200"/>
              <a:gd name="T53" fmla="*/ 122 h 197"/>
              <a:gd name="T54" fmla="*/ 186 w 200"/>
              <a:gd name="T55" fmla="*/ 114 h 197"/>
              <a:gd name="T56" fmla="*/ 195 w 200"/>
              <a:gd name="T57" fmla="*/ 113 h 197"/>
              <a:gd name="T58" fmla="*/ 196 w 200"/>
              <a:gd name="T59" fmla="*/ 114 h 197"/>
              <a:gd name="T60" fmla="*/ 200 w 200"/>
              <a:gd name="T61" fmla="*/ 109 h 197"/>
              <a:gd name="T62" fmla="*/ 79 w 200"/>
              <a:gd name="T63" fmla="*/ 0 h 197"/>
              <a:gd name="T64" fmla="*/ 0 w 200"/>
              <a:gd name="T65" fmla="*/ 88 h 197"/>
              <a:gd name="T66" fmla="*/ 121 w 200"/>
              <a:gd name="T67" fmla="*/ 197 h 197"/>
              <a:gd name="T68" fmla="*/ 126 w 200"/>
              <a:gd name="T69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97">
                <a:moveTo>
                  <a:pt x="126" y="191"/>
                </a:moveTo>
                <a:cubicBezTo>
                  <a:pt x="125" y="191"/>
                  <a:pt x="125" y="191"/>
                  <a:pt x="125" y="191"/>
                </a:cubicBezTo>
                <a:cubicBezTo>
                  <a:pt x="123" y="189"/>
                  <a:pt x="122" y="185"/>
                  <a:pt x="125" y="182"/>
                </a:cubicBezTo>
                <a:cubicBezTo>
                  <a:pt x="127" y="180"/>
                  <a:pt x="131" y="180"/>
                  <a:pt x="133" y="182"/>
                </a:cubicBezTo>
                <a:cubicBezTo>
                  <a:pt x="133" y="182"/>
                  <a:pt x="134" y="182"/>
                  <a:pt x="134" y="182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4" y="176"/>
                  <a:pt x="134" y="172"/>
                  <a:pt x="136" y="169"/>
                </a:cubicBezTo>
                <a:cubicBezTo>
                  <a:pt x="139" y="167"/>
                  <a:pt x="143" y="167"/>
                  <a:pt x="145" y="169"/>
                </a:cubicBezTo>
                <a:cubicBezTo>
                  <a:pt x="145" y="169"/>
                  <a:pt x="145" y="169"/>
                  <a:pt x="146" y="169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64"/>
                  <a:pt x="149" y="164"/>
                  <a:pt x="149" y="164"/>
                </a:cubicBezTo>
                <a:cubicBezTo>
                  <a:pt x="147" y="162"/>
                  <a:pt x="147" y="158"/>
                  <a:pt x="149" y="155"/>
                </a:cubicBezTo>
                <a:cubicBezTo>
                  <a:pt x="151" y="153"/>
                  <a:pt x="155" y="153"/>
                  <a:pt x="158" y="155"/>
                </a:cubicBezTo>
                <a:cubicBezTo>
                  <a:pt x="158" y="155"/>
                  <a:pt x="158" y="155"/>
                  <a:pt x="158" y="156"/>
                </a:cubicBezTo>
                <a:cubicBezTo>
                  <a:pt x="162" y="151"/>
                  <a:pt x="162" y="151"/>
                  <a:pt x="162" y="151"/>
                </a:cubicBezTo>
                <a:cubicBezTo>
                  <a:pt x="162" y="151"/>
                  <a:pt x="162" y="150"/>
                  <a:pt x="162" y="150"/>
                </a:cubicBezTo>
                <a:cubicBezTo>
                  <a:pt x="159" y="148"/>
                  <a:pt x="159" y="144"/>
                  <a:pt x="161" y="142"/>
                </a:cubicBezTo>
                <a:cubicBezTo>
                  <a:pt x="164" y="139"/>
                  <a:pt x="168" y="139"/>
                  <a:pt x="170" y="141"/>
                </a:cubicBezTo>
                <a:cubicBezTo>
                  <a:pt x="170" y="141"/>
                  <a:pt x="170" y="141"/>
                  <a:pt x="171" y="142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7"/>
                  <a:pt x="174" y="137"/>
                  <a:pt x="174" y="136"/>
                </a:cubicBezTo>
                <a:cubicBezTo>
                  <a:pt x="172" y="134"/>
                  <a:pt x="172" y="130"/>
                  <a:pt x="174" y="128"/>
                </a:cubicBezTo>
                <a:cubicBezTo>
                  <a:pt x="176" y="125"/>
                  <a:pt x="180" y="125"/>
                  <a:pt x="183" y="127"/>
                </a:cubicBezTo>
                <a:cubicBezTo>
                  <a:pt x="183" y="127"/>
                  <a:pt x="183" y="128"/>
                  <a:pt x="183" y="128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87" y="123"/>
                  <a:pt x="187" y="122"/>
                </a:cubicBezTo>
                <a:cubicBezTo>
                  <a:pt x="184" y="120"/>
                  <a:pt x="184" y="116"/>
                  <a:pt x="186" y="114"/>
                </a:cubicBezTo>
                <a:cubicBezTo>
                  <a:pt x="189" y="111"/>
                  <a:pt x="192" y="111"/>
                  <a:pt x="195" y="113"/>
                </a:cubicBezTo>
                <a:cubicBezTo>
                  <a:pt x="195" y="113"/>
                  <a:pt x="195" y="114"/>
                  <a:pt x="196" y="114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121" y="197"/>
                  <a:pt x="121" y="197"/>
                  <a:pt x="121" y="197"/>
                </a:cubicBezTo>
                <a:lnTo>
                  <a:pt x="126" y="191"/>
                </a:lnTo>
                <a:close/>
              </a:path>
            </a:pathLst>
          </a:custGeom>
          <a:solidFill>
            <a:srgbClr val="D0D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0" name="组合 10"/>
          <p:cNvGrpSpPr/>
          <p:nvPr/>
        </p:nvGrpSpPr>
        <p:grpSpPr>
          <a:xfrm>
            <a:off x="279952" y="162285"/>
            <a:ext cx="2177813" cy="1870498"/>
            <a:chOff x="571501" y="-28575"/>
            <a:chExt cx="2598737" cy="2232025"/>
          </a:xfrm>
        </p:grpSpPr>
        <p:sp>
          <p:nvSpPr>
            <p:cNvPr id="1049781" name="Freeform 1040"/>
            <p:cNvSpPr/>
            <p:nvPr/>
          </p:nvSpPr>
          <p:spPr bwMode="auto">
            <a:xfrm>
              <a:off x="571501" y="101600"/>
              <a:ext cx="2598737" cy="2101850"/>
            </a:xfrm>
            <a:custGeom>
              <a:avLst/>
              <a:gdLst>
                <a:gd name="T0" fmla="*/ 354 w 360"/>
                <a:gd name="T1" fmla="*/ 236 h 291"/>
                <a:gd name="T2" fmla="*/ 48 w 360"/>
                <a:gd name="T3" fmla="*/ 290 h 291"/>
                <a:gd name="T4" fmla="*/ 40 w 360"/>
                <a:gd name="T5" fmla="*/ 284 h 291"/>
                <a:gd name="T6" fmla="*/ 1 w 360"/>
                <a:gd name="T7" fmla="*/ 63 h 291"/>
                <a:gd name="T8" fmla="*/ 7 w 360"/>
                <a:gd name="T9" fmla="*/ 55 h 291"/>
                <a:gd name="T10" fmla="*/ 312 w 360"/>
                <a:gd name="T11" fmla="*/ 1 h 291"/>
                <a:gd name="T12" fmla="*/ 320 w 360"/>
                <a:gd name="T13" fmla="*/ 6 h 291"/>
                <a:gd name="T14" fmla="*/ 360 w 360"/>
                <a:gd name="T15" fmla="*/ 228 h 291"/>
                <a:gd name="T16" fmla="*/ 354 w 360"/>
                <a:gd name="T1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91">
                  <a:moveTo>
                    <a:pt x="354" y="236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44" y="291"/>
                    <a:pt x="41" y="288"/>
                    <a:pt x="40" y="28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59"/>
                    <a:pt x="3" y="56"/>
                    <a:pt x="7" y="55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16" y="0"/>
                    <a:pt x="320" y="3"/>
                    <a:pt x="320" y="6"/>
                  </a:cubicBezTo>
                  <a:cubicBezTo>
                    <a:pt x="360" y="228"/>
                    <a:pt x="360" y="228"/>
                    <a:pt x="360" y="228"/>
                  </a:cubicBezTo>
                  <a:cubicBezTo>
                    <a:pt x="360" y="231"/>
                    <a:pt x="358" y="235"/>
                    <a:pt x="354" y="236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82" name="Freeform 1041"/>
            <p:cNvSpPr/>
            <p:nvPr/>
          </p:nvSpPr>
          <p:spPr bwMode="auto">
            <a:xfrm>
              <a:off x="622301" y="144463"/>
              <a:ext cx="2490787" cy="1979613"/>
            </a:xfrm>
            <a:custGeom>
              <a:avLst/>
              <a:gdLst>
                <a:gd name="T0" fmla="*/ 1569 w 1569"/>
                <a:gd name="T1" fmla="*/ 1002 h 1247"/>
                <a:gd name="T2" fmla="*/ 182 w 1569"/>
                <a:gd name="T3" fmla="*/ 1247 h 1247"/>
                <a:gd name="T4" fmla="*/ 0 w 1569"/>
                <a:gd name="T5" fmla="*/ 246 h 1247"/>
                <a:gd name="T6" fmla="*/ 1391 w 1569"/>
                <a:gd name="T7" fmla="*/ 0 h 1247"/>
                <a:gd name="T8" fmla="*/ 1569 w 1569"/>
                <a:gd name="T9" fmla="*/ 10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9" h="1247">
                  <a:moveTo>
                    <a:pt x="1569" y="1002"/>
                  </a:moveTo>
                  <a:lnTo>
                    <a:pt x="182" y="1247"/>
                  </a:lnTo>
                  <a:lnTo>
                    <a:pt x="0" y="246"/>
                  </a:lnTo>
                  <a:lnTo>
                    <a:pt x="1391" y="0"/>
                  </a:lnTo>
                  <a:lnTo>
                    <a:pt x="1569" y="1002"/>
                  </a:lnTo>
                  <a:close/>
                </a:path>
              </a:pathLst>
            </a:custGeom>
            <a:solidFill>
              <a:srgbClr val="B83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83" name="Freeform 1042"/>
            <p:cNvSpPr/>
            <p:nvPr/>
          </p:nvSpPr>
          <p:spPr bwMode="auto">
            <a:xfrm>
              <a:off x="658813" y="93663"/>
              <a:ext cx="2409825" cy="1958975"/>
            </a:xfrm>
            <a:custGeom>
              <a:avLst/>
              <a:gdLst>
                <a:gd name="T0" fmla="*/ 334 w 334"/>
                <a:gd name="T1" fmla="*/ 219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3 h 271"/>
                <a:gd name="T8" fmla="*/ 39 w 334"/>
                <a:gd name="T9" fmla="*/ 271 h 271"/>
                <a:gd name="T10" fmla="*/ 334 w 334"/>
                <a:gd name="T11" fmla="*/ 21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9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3"/>
                    <a:pt x="152" y="52"/>
                    <a:pt x="152" y="52"/>
                  </a:cubicBezTo>
                  <a:cubicBezTo>
                    <a:pt x="152" y="52"/>
                    <a:pt x="105" y="17"/>
                    <a:pt x="0" y="53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9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84" name="Freeform 1043"/>
            <p:cNvSpPr/>
            <p:nvPr/>
          </p:nvSpPr>
          <p:spPr bwMode="auto">
            <a:xfrm>
              <a:off x="636588" y="-28575"/>
              <a:ext cx="2411412" cy="1958975"/>
            </a:xfrm>
            <a:custGeom>
              <a:avLst/>
              <a:gdLst>
                <a:gd name="T0" fmla="*/ 334 w 334"/>
                <a:gd name="T1" fmla="*/ 218 h 271"/>
                <a:gd name="T2" fmla="*/ 295 w 334"/>
                <a:gd name="T3" fmla="*/ 0 h 271"/>
                <a:gd name="T4" fmla="*/ 152 w 334"/>
                <a:gd name="T5" fmla="*/ 52 h 271"/>
                <a:gd name="T6" fmla="*/ 0 w 334"/>
                <a:gd name="T7" fmla="*/ 52 h 271"/>
                <a:gd name="T8" fmla="*/ 39 w 334"/>
                <a:gd name="T9" fmla="*/ 271 h 271"/>
                <a:gd name="T10" fmla="*/ 334 w 334"/>
                <a:gd name="T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1">
                  <a:moveTo>
                    <a:pt x="334" y="21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4" y="2"/>
                    <a:pt x="152" y="52"/>
                    <a:pt x="152" y="52"/>
                  </a:cubicBezTo>
                  <a:cubicBezTo>
                    <a:pt x="152" y="52"/>
                    <a:pt x="105" y="17"/>
                    <a:pt x="0" y="52"/>
                  </a:cubicBezTo>
                  <a:cubicBezTo>
                    <a:pt x="39" y="271"/>
                    <a:pt x="39" y="271"/>
                    <a:pt x="39" y="271"/>
                  </a:cubicBezTo>
                  <a:lnTo>
                    <a:pt x="334" y="2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85" name="Freeform 1044"/>
            <p:cNvSpPr/>
            <p:nvPr/>
          </p:nvSpPr>
          <p:spPr bwMode="auto">
            <a:xfrm>
              <a:off x="1733551" y="-28575"/>
              <a:ext cx="1314450" cy="1770063"/>
            </a:xfrm>
            <a:custGeom>
              <a:avLst/>
              <a:gdLst>
                <a:gd name="T0" fmla="*/ 143 w 182"/>
                <a:gd name="T1" fmla="*/ 0 h 245"/>
                <a:gd name="T2" fmla="*/ 0 w 182"/>
                <a:gd name="T3" fmla="*/ 52 h 245"/>
                <a:gd name="T4" fmla="*/ 34 w 182"/>
                <a:gd name="T5" fmla="*/ 245 h 245"/>
                <a:gd name="T6" fmla="*/ 182 w 182"/>
                <a:gd name="T7" fmla="*/ 218 h 245"/>
                <a:gd name="T8" fmla="*/ 143 w 182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45">
                  <a:moveTo>
                    <a:pt x="143" y="0"/>
                  </a:moveTo>
                  <a:cubicBezTo>
                    <a:pt x="32" y="2"/>
                    <a:pt x="0" y="52"/>
                    <a:pt x="0" y="52"/>
                  </a:cubicBezTo>
                  <a:cubicBezTo>
                    <a:pt x="34" y="245"/>
                    <a:pt x="34" y="245"/>
                    <a:pt x="34" y="245"/>
                  </a:cubicBezTo>
                  <a:cubicBezTo>
                    <a:pt x="182" y="218"/>
                    <a:pt x="182" y="218"/>
                    <a:pt x="182" y="218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9286533" y="368300"/>
            <a:ext cx="2324100" cy="2270125"/>
            <a:chOff x="4576763" y="-260350"/>
            <a:chExt cx="2324100" cy="2270125"/>
          </a:xfrm>
        </p:grpSpPr>
        <p:sp>
          <p:nvSpPr>
            <p:cNvPr id="1049786" name="Freeform 920"/>
            <p:cNvSpPr/>
            <p:nvPr/>
          </p:nvSpPr>
          <p:spPr bwMode="auto">
            <a:xfrm>
              <a:off x="5154613" y="498475"/>
              <a:ext cx="1400175" cy="1452563"/>
            </a:xfrm>
            <a:custGeom>
              <a:avLst/>
              <a:gdLst>
                <a:gd name="T0" fmla="*/ 5 w 194"/>
                <a:gd name="T1" fmla="*/ 131 h 201"/>
                <a:gd name="T2" fmla="*/ 6 w 194"/>
                <a:gd name="T3" fmla="*/ 130 h 201"/>
                <a:gd name="T4" fmla="*/ 14 w 194"/>
                <a:gd name="T5" fmla="*/ 129 h 201"/>
                <a:gd name="T6" fmla="*/ 15 w 194"/>
                <a:gd name="T7" fmla="*/ 138 h 201"/>
                <a:gd name="T8" fmla="*/ 15 w 194"/>
                <a:gd name="T9" fmla="*/ 139 h 201"/>
                <a:gd name="T10" fmla="*/ 19 w 194"/>
                <a:gd name="T11" fmla="*/ 142 h 201"/>
                <a:gd name="T12" fmla="*/ 19 w 194"/>
                <a:gd name="T13" fmla="*/ 141 h 201"/>
                <a:gd name="T14" fmla="*/ 28 w 194"/>
                <a:gd name="T15" fmla="*/ 140 h 201"/>
                <a:gd name="T16" fmla="*/ 29 w 194"/>
                <a:gd name="T17" fmla="*/ 149 h 201"/>
                <a:gd name="T18" fmla="*/ 28 w 194"/>
                <a:gd name="T19" fmla="*/ 150 h 201"/>
                <a:gd name="T20" fmla="*/ 33 w 194"/>
                <a:gd name="T21" fmla="*/ 154 h 201"/>
                <a:gd name="T22" fmla="*/ 34 w 194"/>
                <a:gd name="T23" fmla="*/ 153 h 201"/>
                <a:gd name="T24" fmla="*/ 42 w 194"/>
                <a:gd name="T25" fmla="*/ 152 h 201"/>
                <a:gd name="T26" fmla="*/ 43 w 194"/>
                <a:gd name="T27" fmla="*/ 161 h 201"/>
                <a:gd name="T28" fmla="*/ 43 w 194"/>
                <a:gd name="T29" fmla="*/ 161 h 201"/>
                <a:gd name="T30" fmla="*/ 48 w 194"/>
                <a:gd name="T31" fmla="*/ 165 h 201"/>
                <a:gd name="T32" fmla="*/ 48 w 194"/>
                <a:gd name="T33" fmla="*/ 165 h 201"/>
                <a:gd name="T34" fmla="*/ 57 w 194"/>
                <a:gd name="T35" fmla="*/ 164 h 201"/>
                <a:gd name="T36" fmla="*/ 58 w 194"/>
                <a:gd name="T37" fmla="*/ 172 h 201"/>
                <a:gd name="T38" fmla="*/ 57 w 194"/>
                <a:gd name="T39" fmla="*/ 173 h 201"/>
                <a:gd name="T40" fmla="*/ 62 w 194"/>
                <a:gd name="T41" fmla="*/ 177 h 201"/>
                <a:gd name="T42" fmla="*/ 63 w 194"/>
                <a:gd name="T43" fmla="*/ 176 h 201"/>
                <a:gd name="T44" fmla="*/ 71 w 194"/>
                <a:gd name="T45" fmla="*/ 176 h 201"/>
                <a:gd name="T46" fmla="*/ 72 w 194"/>
                <a:gd name="T47" fmla="*/ 184 h 201"/>
                <a:gd name="T48" fmla="*/ 72 w 194"/>
                <a:gd name="T49" fmla="*/ 185 h 201"/>
                <a:gd name="T50" fmla="*/ 77 w 194"/>
                <a:gd name="T51" fmla="*/ 189 h 201"/>
                <a:gd name="T52" fmla="*/ 77 w 194"/>
                <a:gd name="T53" fmla="*/ 188 h 201"/>
                <a:gd name="T54" fmla="*/ 86 w 194"/>
                <a:gd name="T55" fmla="*/ 187 h 201"/>
                <a:gd name="T56" fmla="*/ 87 w 194"/>
                <a:gd name="T57" fmla="*/ 196 h 201"/>
                <a:gd name="T58" fmla="*/ 86 w 194"/>
                <a:gd name="T59" fmla="*/ 196 h 201"/>
                <a:gd name="T60" fmla="*/ 92 w 194"/>
                <a:gd name="T61" fmla="*/ 201 h 201"/>
                <a:gd name="T62" fmla="*/ 194 w 194"/>
                <a:gd name="T63" fmla="*/ 74 h 201"/>
                <a:gd name="T64" fmla="*/ 102 w 194"/>
                <a:gd name="T65" fmla="*/ 0 h 201"/>
                <a:gd name="T66" fmla="*/ 0 w 194"/>
                <a:gd name="T67" fmla="*/ 127 h 201"/>
                <a:gd name="T68" fmla="*/ 5 w 194"/>
                <a:gd name="T69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5" y="131"/>
                  </a:moveTo>
                  <a:cubicBezTo>
                    <a:pt x="5" y="131"/>
                    <a:pt x="5" y="130"/>
                    <a:pt x="6" y="130"/>
                  </a:cubicBezTo>
                  <a:cubicBezTo>
                    <a:pt x="8" y="128"/>
                    <a:pt x="12" y="127"/>
                    <a:pt x="14" y="129"/>
                  </a:cubicBezTo>
                  <a:cubicBezTo>
                    <a:pt x="17" y="131"/>
                    <a:pt x="17" y="135"/>
                    <a:pt x="15" y="138"/>
                  </a:cubicBezTo>
                  <a:cubicBezTo>
                    <a:pt x="15" y="138"/>
                    <a:pt x="15" y="138"/>
                    <a:pt x="15" y="139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1"/>
                    <a:pt x="19" y="141"/>
                  </a:cubicBezTo>
                  <a:cubicBezTo>
                    <a:pt x="21" y="139"/>
                    <a:pt x="25" y="138"/>
                    <a:pt x="28" y="140"/>
                  </a:cubicBezTo>
                  <a:cubicBezTo>
                    <a:pt x="30" y="143"/>
                    <a:pt x="31" y="146"/>
                    <a:pt x="29" y="149"/>
                  </a:cubicBezTo>
                  <a:cubicBezTo>
                    <a:pt x="29" y="149"/>
                    <a:pt x="28" y="149"/>
                    <a:pt x="28" y="15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3"/>
                    <a:pt x="34" y="153"/>
                    <a:pt x="34" y="153"/>
                  </a:cubicBezTo>
                  <a:cubicBezTo>
                    <a:pt x="36" y="150"/>
                    <a:pt x="40" y="150"/>
                    <a:pt x="42" y="152"/>
                  </a:cubicBezTo>
                  <a:cubicBezTo>
                    <a:pt x="45" y="154"/>
                    <a:pt x="45" y="158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50" y="162"/>
                    <a:pt x="54" y="162"/>
                    <a:pt x="57" y="164"/>
                  </a:cubicBezTo>
                  <a:cubicBezTo>
                    <a:pt x="60" y="166"/>
                    <a:pt x="60" y="170"/>
                    <a:pt x="58" y="172"/>
                  </a:cubicBezTo>
                  <a:cubicBezTo>
                    <a:pt x="58" y="173"/>
                    <a:pt x="57" y="173"/>
                    <a:pt x="57" y="173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3" y="177"/>
                    <a:pt x="63" y="176"/>
                  </a:cubicBezTo>
                  <a:cubicBezTo>
                    <a:pt x="65" y="174"/>
                    <a:pt x="69" y="173"/>
                    <a:pt x="71" y="176"/>
                  </a:cubicBezTo>
                  <a:cubicBezTo>
                    <a:pt x="74" y="178"/>
                    <a:pt x="74" y="182"/>
                    <a:pt x="72" y="184"/>
                  </a:cubicBezTo>
                  <a:cubicBezTo>
                    <a:pt x="72" y="184"/>
                    <a:pt x="72" y="185"/>
                    <a:pt x="72" y="18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7" y="189"/>
                    <a:pt x="77" y="188"/>
                    <a:pt x="77" y="188"/>
                  </a:cubicBezTo>
                  <a:cubicBezTo>
                    <a:pt x="79" y="186"/>
                    <a:pt x="83" y="185"/>
                    <a:pt x="86" y="187"/>
                  </a:cubicBezTo>
                  <a:cubicBezTo>
                    <a:pt x="89" y="189"/>
                    <a:pt x="89" y="193"/>
                    <a:pt x="87" y="196"/>
                  </a:cubicBezTo>
                  <a:cubicBezTo>
                    <a:pt x="87" y="196"/>
                    <a:pt x="86" y="196"/>
                    <a:pt x="86" y="196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127"/>
                    <a:pt x="0" y="127"/>
                    <a:pt x="0" y="127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D0D1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87" name="Freeform 1045"/>
            <p:cNvSpPr>
              <a:spLocks noEditPoints="1"/>
            </p:cNvSpPr>
            <p:nvPr/>
          </p:nvSpPr>
          <p:spPr bwMode="auto">
            <a:xfrm>
              <a:off x="4576763" y="-260350"/>
              <a:ext cx="2324100" cy="2270125"/>
            </a:xfrm>
            <a:custGeom>
              <a:avLst/>
              <a:gdLst>
                <a:gd name="T0" fmla="*/ 0 w 1464"/>
                <a:gd name="T1" fmla="*/ 1006 h 1430"/>
                <a:gd name="T2" fmla="*/ 1464 w 1464"/>
                <a:gd name="T3" fmla="*/ 1430 h 1430"/>
                <a:gd name="T4" fmla="*/ 319 w 1464"/>
                <a:gd name="T5" fmla="*/ 0 h 1430"/>
                <a:gd name="T6" fmla="*/ 0 w 1464"/>
                <a:gd name="T7" fmla="*/ 1006 h 1430"/>
                <a:gd name="T8" fmla="*/ 337 w 1464"/>
                <a:gd name="T9" fmla="*/ 824 h 1430"/>
                <a:gd name="T10" fmla="*/ 432 w 1464"/>
                <a:gd name="T11" fmla="*/ 510 h 1430"/>
                <a:gd name="T12" fmla="*/ 792 w 1464"/>
                <a:gd name="T13" fmla="*/ 956 h 1430"/>
                <a:gd name="T14" fmla="*/ 337 w 1464"/>
                <a:gd name="T15" fmla="*/ 824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4" h="1430">
                  <a:moveTo>
                    <a:pt x="0" y="1006"/>
                  </a:moveTo>
                  <a:lnTo>
                    <a:pt x="1464" y="1430"/>
                  </a:lnTo>
                  <a:lnTo>
                    <a:pt x="319" y="0"/>
                  </a:lnTo>
                  <a:lnTo>
                    <a:pt x="0" y="1006"/>
                  </a:lnTo>
                  <a:close/>
                  <a:moveTo>
                    <a:pt x="337" y="824"/>
                  </a:moveTo>
                  <a:lnTo>
                    <a:pt x="432" y="510"/>
                  </a:lnTo>
                  <a:lnTo>
                    <a:pt x="792" y="956"/>
                  </a:lnTo>
                  <a:lnTo>
                    <a:pt x="337" y="8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88" name="Freeform 1046"/>
            <p:cNvSpPr/>
            <p:nvPr/>
          </p:nvSpPr>
          <p:spPr bwMode="auto">
            <a:xfrm>
              <a:off x="6526213" y="1704975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2 w 41"/>
                <a:gd name="T3" fmla="*/ 0 h 37"/>
                <a:gd name="T4" fmla="*/ 41 w 41"/>
                <a:gd name="T5" fmla="*/ 10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2" y="0"/>
                  </a:lnTo>
                  <a:lnTo>
                    <a:pt x="41" y="10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89" name="Freeform 1047"/>
            <p:cNvSpPr/>
            <p:nvPr/>
          </p:nvSpPr>
          <p:spPr bwMode="auto">
            <a:xfrm>
              <a:off x="6483350" y="16557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0" name="Freeform 1048"/>
            <p:cNvSpPr/>
            <p:nvPr/>
          </p:nvSpPr>
          <p:spPr bwMode="auto">
            <a:xfrm>
              <a:off x="6438900" y="1604963"/>
              <a:ext cx="73025" cy="57150"/>
            </a:xfrm>
            <a:custGeom>
              <a:avLst/>
              <a:gdLst>
                <a:gd name="T0" fmla="*/ 0 w 46"/>
                <a:gd name="T1" fmla="*/ 32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32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1" name="Freeform 1049"/>
            <p:cNvSpPr/>
            <p:nvPr/>
          </p:nvSpPr>
          <p:spPr bwMode="auto">
            <a:xfrm>
              <a:off x="6403975" y="1554163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6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2" name="Freeform 1050"/>
            <p:cNvSpPr/>
            <p:nvPr/>
          </p:nvSpPr>
          <p:spPr bwMode="auto">
            <a:xfrm>
              <a:off x="6288088" y="1511300"/>
              <a:ext cx="144462" cy="114300"/>
            </a:xfrm>
            <a:custGeom>
              <a:avLst/>
              <a:gdLst>
                <a:gd name="T0" fmla="*/ 0 w 91"/>
                <a:gd name="T1" fmla="*/ 63 h 72"/>
                <a:gd name="T2" fmla="*/ 82 w 91"/>
                <a:gd name="T3" fmla="*/ 0 h 72"/>
                <a:gd name="T4" fmla="*/ 91 w 91"/>
                <a:gd name="T5" fmla="*/ 4 h 72"/>
                <a:gd name="T6" fmla="*/ 4 w 91"/>
                <a:gd name="T7" fmla="*/ 72 h 72"/>
                <a:gd name="T8" fmla="*/ 0 w 91"/>
                <a:gd name="T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0" y="63"/>
                  </a:moveTo>
                  <a:lnTo>
                    <a:pt x="82" y="0"/>
                  </a:lnTo>
                  <a:lnTo>
                    <a:pt x="91" y="4"/>
                  </a:lnTo>
                  <a:lnTo>
                    <a:pt x="4" y="72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3" name="Freeform 1051"/>
            <p:cNvSpPr/>
            <p:nvPr/>
          </p:nvSpPr>
          <p:spPr bwMode="auto">
            <a:xfrm>
              <a:off x="6324600" y="14605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4" name="Freeform 1052"/>
            <p:cNvSpPr/>
            <p:nvPr/>
          </p:nvSpPr>
          <p:spPr bwMode="auto">
            <a:xfrm>
              <a:off x="6280150" y="1409700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9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5" name="Freeform 1053"/>
            <p:cNvSpPr/>
            <p:nvPr/>
          </p:nvSpPr>
          <p:spPr bwMode="auto">
            <a:xfrm>
              <a:off x="6245225" y="1358900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6" name="Freeform 1054"/>
            <p:cNvSpPr/>
            <p:nvPr/>
          </p:nvSpPr>
          <p:spPr bwMode="auto">
            <a:xfrm>
              <a:off x="6200775" y="1308100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7" name="Freeform 1055"/>
            <p:cNvSpPr/>
            <p:nvPr/>
          </p:nvSpPr>
          <p:spPr bwMode="auto">
            <a:xfrm>
              <a:off x="6086475" y="1257300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1 w 91"/>
                <a:gd name="T3" fmla="*/ 0 h 78"/>
                <a:gd name="T4" fmla="*/ 91 w 91"/>
                <a:gd name="T5" fmla="*/ 9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8" name="Freeform 1056"/>
            <p:cNvSpPr/>
            <p:nvPr/>
          </p:nvSpPr>
          <p:spPr bwMode="auto">
            <a:xfrm>
              <a:off x="6121400" y="1214438"/>
              <a:ext cx="73025" cy="57150"/>
            </a:xfrm>
            <a:custGeom>
              <a:avLst/>
              <a:gdLst>
                <a:gd name="T0" fmla="*/ 0 w 46"/>
                <a:gd name="T1" fmla="*/ 27 h 36"/>
                <a:gd name="T2" fmla="*/ 37 w 46"/>
                <a:gd name="T3" fmla="*/ 0 h 36"/>
                <a:gd name="T4" fmla="*/ 46 w 46"/>
                <a:gd name="T5" fmla="*/ 4 h 36"/>
                <a:gd name="T6" fmla="*/ 9 w 46"/>
                <a:gd name="T7" fmla="*/ 36 h 36"/>
                <a:gd name="T8" fmla="*/ 0 w 46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7"/>
                  </a:moveTo>
                  <a:lnTo>
                    <a:pt x="37" y="0"/>
                  </a:lnTo>
                  <a:lnTo>
                    <a:pt x="46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799" name="Freeform 1057"/>
            <p:cNvSpPr/>
            <p:nvPr/>
          </p:nvSpPr>
          <p:spPr bwMode="auto">
            <a:xfrm>
              <a:off x="6086475" y="116363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0" name="Freeform 1058"/>
            <p:cNvSpPr/>
            <p:nvPr/>
          </p:nvSpPr>
          <p:spPr bwMode="auto">
            <a:xfrm>
              <a:off x="6042025" y="11128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1" name="Freeform 1059"/>
            <p:cNvSpPr/>
            <p:nvPr/>
          </p:nvSpPr>
          <p:spPr bwMode="auto">
            <a:xfrm>
              <a:off x="6007101" y="1062038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1 w 41"/>
                <a:gd name="T3" fmla="*/ 0 h 37"/>
                <a:gd name="T4" fmla="*/ 41 w 41"/>
                <a:gd name="T5" fmla="*/ 9 h 37"/>
                <a:gd name="T6" fmla="*/ 4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2" name="Freeform 1060"/>
            <p:cNvSpPr/>
            <p:nvPr/>
          </p:nvSpPr>
          <p:spPr bwMode="auto">
            <a:xfrm>
              <a:off x="5891213" y="1011238"/>
              <a:ext cx="136525" cy="115888"/>
            </a:xfrm>
            <a:custGeom>
              <a:avLst/>
              <a:gdLst>
                <a:gd name="T0" fmla="*/ 0 w 86"/>
                <a:gd name="T1" fmla="*/ 69 h 73"/>
                <a:gd name="T2" fmla="*/ 82 w 86"/>
                <a:gd name="T3" fmla="*/ 0 h 73"/>
                <a:gd name="T4" fmla="*/ 86 w 86"/>
                <a:gd name="T5" fmla="*/ 10 h 73"/>
                <a:gd name="T6" fmla="*/ 4 w 86"/>
                <a:gd name="T7" fmla="*/ 73 h 73"/>
                <a:gd name="T8" fmla="*/ 0 w 86"/>
                <a:gd name="T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3">
                  <a:moveTo>
                    <a:pt x="0" y="69"/>
                  </a:moveTo>
                  <a:lnTo>
                    <a:pt x="82" y="0"/>
                  </a:lnTo>
                  <a:lnTo>
                    <a:pt x="86" y="10"/>
                  </a:lnTo>
                  <a:lnTo>
                    <a:pt x="4" y="73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3" name="Freeform 1061"/>
            <p:cNvSpPr/>
            <p:nvPr/>
          </p:nvSpPr>
          <p:spPr bwMode="auto">
            <a:xfrm>
              <a:off x="5927726" y="962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1 w 41"/>
                <a:gd name="T3" fmla="*/ 0 h 36"/>
                <a:gd name="T4" fmla="*/ 41 w 41"/>
                <a:gd name="T5" fmla="*/ 9 h 36"/>
                <a:gd name="T6" fmla="*/ 4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4" name="Freeform 1062"/>
            <p:cNvSpPr/>
            <p:nvPr/>
          </p:nvSpPr>
          <p:spPr bwMode="auto">
            <a:xfrm>
              <a:off x="5883276" y="911225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5" name="Freeform 1063"/>
            <p:cNvSpPr/>
            <p:nvPr/>
          </p:nvSpPr>
          <p:spPr bwMode="auto">
            <a:xfrm>
              <a:off x="5848351" y="860425"/>
              <a:ext cx="65087" cy="65088"/>
            </a:xfrm>
            <a:custGeom>
              <a:avLst/>
              <a:gdLst>
                <a:gd name="T0" fmla="*/ 0 w 41"/>
                <a:gd name="T1" fmla="*/ 32 h 41"/>
                <a:gd name="T2" fmla="*/ 31 w 41"/>
                <a:gd name="T3" fmla="*/ 0 h 41"/>
                <a:gd name="T4" fmla="*/ 41 w 41"/>
                <a:gd name="T5" fmla="*/ 9 h 41"/>
                <a:gd name="T6" fmla="*/ 4 w 41"/>
                <a:gd name="T7" fmla="*/ 41 h 41"/>
                <a:gd name="T8" fmla="*/ 0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2"/>
                  </a:moveTo>
                  <a:lnTo>
                    <a:pt x="31" y="0"/>
                  </a:lnTo>
                  <a:lnTo>
                    <a:pt x="41" y="9"/>
                  </a:lnTo>
                  <a:lnTo>
                    <a:pt x="4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6" name="Freeform 1064"/>
            <p:cNvSpPr/>
            <p:nvPr/>
          </p:nvSpPr>
          <p:spPr bwMode="auto">
            <a:xfrm>
              <a:off x="5803901" y="8175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7" name="Freeform 1065"/>
            <p:cNvSpPr/>
            <p:nvPr/>
          </p:nvSpPr>
          <p:spPr bwMode="auto">
            <a:xfrm>
              <a:off x="5689601" y="766763"/>
              <a:ext cx="144462" cy="115888"/>
            </a:xfrm>
            <a:custGeom>
              <a:avLst/>
              <a:gdLst>
                <a:gd name="T0" fmla="*/ 0 w 91"/>
                <a:gd name="T1" fmla="*/ 63 h 73"/>
                <a:gd name="T2" fmla="*/ 81 w 91"/>
                <a:gd name="T3" fmla="*/ 0 h 73"/>
                <a:gd name="T4" fmla="*/ 91 w 91"/>
                <a:gd name="T5" fmla="*/ 9 h 73"/>
                <a:gd name="T6" fmla="*/ 4 w 91"/>
                <a:gd name="T7" fmla="*/ 73 h 73"/>
                <a:gd name="T8" fmla="*/ 0 w 91"/>
                <a:gd name="T9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3"/>
                  </a:moveTo>
                  <a:lnTo>
                    <a:pt x="81" y="0"/>
                  </a:lnTo>
                  <a:lnTo>
                    <a:pt x="91" y="9"/>
                  </a:lnTo>
                  <a:lnTo>
                    <a:pt x="4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8" name="Freeform 1066"/>
            <p:cNvSpPr/>
            <p:nvPr/>
          </p:nvSpPr>
          <p:spPr bwMode="auto">
            <a:xfrm>
              <a:off x="5724526" y="715963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09" name="Freeform 1067"/>
            <p:cNvSpPr/>
            <p:nvPr/>
          </p:nvSpPr>
          <p:spPr bwMode="auto">
            <a:xfrm>
              <a:off x="5689601" y="665163"/>
              <a:ext cx="63500" cy="57150"/>
            </a:xfrm>
            <a:custGeom>
              <a:avLst/>
              <a:gdLst>
                <a:gd name="T0" fmla="*/ 0 w 40"/>
                <a:gd name="T1" fmla="*/ 27 h 36"/>
                <a:gd name="T2" fmla="*/ 31 w 40"/>
                <a:gd name="T3" fmla="*/ 0 h 36"/>
                <a:gd name="T4" fmla="*/ 40 w 40"/>
                <a:gd name="T5" fmla="*/ 9 h 36"/>
                <a:gd name="T6" fmla="*/ 4 w 40"/>
                <a:gd name="T7" fmla="*/ 36 h 36"/>
                <a:gd name="T8" fmla="*/ 0 w 40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0" name="Freeform 1068"/>
            <p:cNvSpPr/>
            <p:nvPr/>
          </p:nvSpPr>
          <p:spPr bwMode="auto">
            <a:xfrm>
              <a:off x="5645151" y="614363"/>
              <a:ext cx="65087" cy="58738"/>
            </a:xfrm>
            <a:custGeom>
              <a:avLst/>
              <a:gdLst>
                <a:gd name="T0" fmla="*/ 0 w 41"/>
                <a:gd name="T1" fmla="*/ 27 h 37"/>
                <a:gd name="T2" fmla="*/ 37 w 41"/>
                <a:gd name="T3" fmla="*/ 0 h 37"/>
                <a:gd name="T4" fmla="*/ 41 w 41"/>
                <a:gd name="T5" fmla="*/ 9 h 37"/>
                <a:gd name="T6" fmla="*/ 9 w 41"/>
                <a:gd name="T7" fmla="*/ 37 h 37"/>
                <a:gd name="T8" fmla="*/ 0 w 41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9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1" name="Freeform 1069"/>
            <p:cNvSpPr/>
            <p:nvPr/>
          </p:nvSpPr>
          <p:spPr bwMode="auto">
            <a:xfrm>
              <a:off x="5602288" y="563563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9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2" name="Freeform 1070"/>
            <p:cNvSpPr/>
            <p:nvPr/>
          </p:nvSpPr>
          <p:spPr bwMode="auto">
            <a:xfrm>
              <a:off x="5486401" y="512763"/>
              <a:ext cx="144462" cy="123825"/>
            </a:xfrm>
            <a:custGeom>
              <a:avLst/>
              <a:gdLst>
                <a:gd name="T0" fmla="*/ 0 w 91"/>
                <a:gd name="T1" fmla="*/ 69 h 78"/>
                <a:gd name="T2" fmla="*/ 87 w 91"/>
                <a:gd name="T3" fmla="*/ 0 h 78"/>
                <a:gd name="T4" fmla="*/ 91 w 91"/>
                <a:gd name="T5" fmla="*/ 10 h 78"/>
                <a:gd name="T6" fmla="*/ 9 w 91"/>
                <a:gd name="T7" fmla="*/ 78 h 78"/>
                <a:gd name="T8" fmla="*/ 0 w 91"/>
                <a:gd name="T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8">
                  <a:moveTo>
                    <a:pt x="0" y="69"/>
                  </a:moveTo>
                  <a:lnTo>
                    <a:pt x="87" y="0"/>
                  </a:lnTo>
                  <a:lnTo>
                    <a:pt x="91" y="10"/>
                  </a:lnTo>
                  <a:lnTo>
                    <a:pt x="9" y="78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3" name="Freeform 1071"/>
            <p:cNvSpPr/>
            <p:nvPr/>
          </p:nvSpPr>
          <p:spPr bwMode="auto">
            <a:xfrm>
              <a:off x="5530851" y="469900"/>
              <a:ext cx="63500" cy="58738"/>
            </a:xfrm>
            <a:custGeom>
              <a:avLst/>
              <a:gdLst>
                <a:gd name="T0" fmla="*/ 0 w 40"/>
                <a:gd name="T1" fmla="*/ 27 h 37"/>
                <a:gd name="T2" fmla="*/ 31 w 40"/>
                <a:gd name="T3" fmla="*/ 0 h 37"/>
                <a:gd name="T4" fmla="*/ 40 w 40"/>
                <a:gd name="T5" fmla="*/ 9 h 37"/>
                <a:gd name="T6" fmla="*/ 4 w 40"/>
                <a:gd name="T7" fmla="*/ 37 h 37"/>
                <a:gd name="T8" fmla="*/ 0 w 4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0" y="27"/>
                  </a:moveTo>
                  <a:lnTo>
                    <a:pt x="31" y="0"/>
                  </a:lnTo>
                  <a:lnTo>
                    <a:pt x="40" y="9"/>
                  </a:lnTo>
                  <a:lnTo>
                    <a:pt x="4" y="3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4" name="Freeform 1072"/>
            <p:cNvSpPr/>
            <p:nvPr/>
          </p:nvSpPr>
          <p:spPr bwMode="auto">
            <a:xfrm>
              <a:off x="5486401" y="419100"/>
              <a:ext cx="65087" cy="58738"/>
            </a:xfrm>
            <a:custGeom>
              <a:avLst/>
              <a:gdLst>
                <a:gd name="T0" fmla="*/ 0 w 41"/>
                <a:gd name="T1" fmla="*/ 28 h 37"/>
                <a:gd name="T2" fmla="*/ 37 w 41"/>
                <a:gd name="T3" fmla="*/ 0 h 37"/>
                <a:gd name="T4" fmla="*/ 41 w 41"/>
                <a:gd name="T5" fmla="*/ 9 h 37"/>
                <a:gd name="T6" fmla="*/ 5 w 41"/>
                <a:gd name="T7" fmla="*/ 37 h 37"/>
                <a:gd name="T8" fmla="*/ 0 w 41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0" y="28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5" name="Freeform 1073"/>
            <p:cNvSpPr/>
            <p:nvPr/>
          </p:nvSpPr>
          <p:spPr bwMode="auto">
            <a:xfrm>
              <a:off x="5443538" y="368300"/>
              <a:ext cx="71437" cy="58738"/>
            </a:xfrm>
            <a:custGeom>
              <a:avLst/>
              <a:gdLst>
                <a:gd name="T0" fmla="*/ 0 w 45"/>
                <a:gd name="T1" fmla="*/ 28 h 37"/>
                <a:gd name="T2" fmla="*/ 36 w 45"/>
                <a:gd name="T3" fmla="*/ 0 h 37"/>
                <a:gd name="T4" fmla="*/ 45 w 45"/>
                <a:gd name="T5" fmla="*/ 10 h 37"/>
                <a:gd name="T6" fmla="*/ 9 w 45"/>
                <a:gd name="T7" fmla="*/ 37 h 37"/>
                <a:gd name="T8" fmla="*/ 0 w 45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8"/>
                  </a:moveTo>
                  <a:lnTo>
                    <a:pt x="36" y="0"/>
                  </a:lnTo>
                  <a:lnTo>
                    <a:pt x="45" y="10"/>
                  </a:lnTo>
                  <a:lnTo>
                    <a:pt x="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6" name="Freeform 1074"/>
            <p:cNvSpPr/>
            <p:nvPr/>
          </p:nvSpPr>
          <p:spPr bwMode="auto">
            <a:xfrm>
              <a:off x="5407026" y="319088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7" name="Freeform 1075"/>
            <p:cNvSpPr/>
            <p:nvPr/>
          </p:nvSpPr>
          <p:spPr bwMode="auto">
            <a:xfrm>
              <a:off x="5292726" y="268288"/>
              <a:ext cx="136525" cy="122238"/>
            </a:xfrm>
            <a:custGeom>
              <a:avLst/>
              <a:gdLst>
                <a:gd name="T0" fmla="*/ 0 w 86"/>
                <a:gd name="T1" fmla="*/ 68 h 77"/>
                <a:gd name="T2" fmla="*/ 81 w 86"/>
                <a:gd name="T3" fmla="*/ 0 h 77"/>
                <a:gd name="T4" fmla="*/ 86 w 86"/>
                <a:gd name="T5" fmla="*/ 9 h 77"/>
                <a:gd name="T6" fmla="*/ 4 w 86"/>
                <a:gd name="T7" fmla="*/ 77 h 77"/>
                <a:gd name="T8" fmla="*/ 0 w 86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7">
                  <a:moveTo>
                    <a:pt x="0" y="68"/>
                  </a:moveTo>
                  <a:lnTo>
                    <a:pt x="81" y="0"/>
                  </a:lnTo>
                  <a:lnTo>
                    <a:pt x="86" y="9"/>
                  </a:lnTo>
                  <a:lnTo>
                    <a:pt x="4" y="7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8" name="Freeform 1076"/>
            <p:cNvSpPr/>
            <p:nvPr/>
          </p:nvSpPr>
          <p:spPr bwMode="auto">
            <a:xfrm>
              <a:off x="5327651" y="217488"/>
              <a:ext cx="65087" cy="57150"/>
            </a:xfrm>
            <a:custGeom>
              <a:avLst/>
              <a:gdLst>
                <a:gd name="T0" fmla="*/ 0 w 41"/>
                <a:gd name="T1" fmla="*/ 32 h 36"/>
                <a:gd name="T2" fmla="*/ 37 w 41"/>
                <a:gd name="T3" fmla="*/ 0 h 36"/>
                <a:gd name="T4" fmla="*/ 41 w 41"/>
                <a:gd name="T5" fmla="*/ 9 h 36"/>
                <a:gd name="T6" fmla="*/ 5 w 41"/>
                <a:gd name="T7" fmla="*/ 36 h 36"/>
                <a:gd name="T8" fmla="*/ 0 w 41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32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5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19" name="Freeform 1077"/>
            <p:cNvSpPr/>
            <p:nvPr/>
          </p:nvSpPr>
          <p:spPr bwMode="auto">
            <a:xfrm>
              <a:off x="5284788" y="166688"/>
              <a:ext cx="71437" cy="57150"/>
            </a:xfrm>
            <a:custGeom>
              <a:avLst/>
              <a:gdLst>
                <a:gd name="T0" fmla="*/ 0 w 45"/>
                <a:gd name="T1" fmla="*/ 32 h 36"/>
                <a:gd name="T2" fmla="*/ 36 w 45"/>
                <a:gd name="T3" fmla="*/ 0 h 36"/>
                <a:gd name="T4" fmla="*/ 45 w 45"/>
                <a:gd name="T5" fmla="*/ 9 h 36"/>
                <a:gd name="T6" fmla="*/ 9 w 45"/>
                <a:gd name="T7" fmla="*/ 36 h 36"/>
                <a:gd name="T8" fmla="*/ 0 w 45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0" y="32"/>
                  </a:moveTo>
                  <a:lnTo>
                    <a:pt x="36" y="0"/>
                  </a:lnTo>
                  <a:lnTo>
                    <a:pt x="45" y="9"/>
                  </a:lnTo>
                  <a:lnTo>
                    <a:pt x="9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20" name="Freeform 1078"/>
            <p:cNvSpPr/>
            <p:nvPr/>
          </p:nvSpPr>
          <p:spPr bwMode="auto">
            <a:xfrm>
              <a:off x="5248276" y="1238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2 w 41"/>
                <a:gd name="T3" fmla="*/ 0 h 36"/>
                <a:gd name="T4" fmla="*/ 41 w 41"/>
                <a:gd name="T5" fmla="*/ 4 h 36"/>
                <a:gd name="T6" fmla="*/ 5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5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21" name="Freeform 1079"/>
            <p:cNvSpPr/>
            <p:nvPr/>
          </p:nvSpPr>
          <p:spPr bwMode="auto">
            <a:xfrm>
              <a:off x="5205413" y="73025"/>
              <a:ext cx="65087" cy="57150"/>
            </a:xfrm>
            <a:custGeom>
              <a:avLst/>
              <a:gdLst>
                <a:gd name="T0" fmla="*/ 0 w 41"/>
                <a:gd name="T1" fmla="*/ 27 h 36"/>
                <a:gd name="T2" fmla="*/ 36 w 41"/>
                <a:gd name="T3" fmla="*/ 0 h 36"/>
                <a:gd name="T4" fmla="*/ 41 w 41"/>
                <a:gd name="T5" fmla="*/ 4 h 36"/>
                <a:gd name="T6" fmla="*/ 9 w 41"/>
                <a:gd name="T7" fmla="*/ 36 h 36"/>
                <a:gd name="T8" fmla="*/ 0 w 4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27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9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22" name="Freeform 1080"/>
            <p:cNvSpPr/>
            <p:nvPr/>
          </p:nvSpPr>
          <p:spPr bwMode="auto">
            <a:xfrm>
              <a:off x="5089526" y="22225"/>
              <a:ext cx="144462" cy="115888"/>
            </a:xfrm>
            <a:custGeom>
              <a:avLst/>
              <a:gdLst>
                <a:gd name="T0" fmla="*/ 0 w 91"/>
                <a:gd name="T1" fmla="*/ 64 h 73"/>
                <a:gd name="T2" fmla="*/ 82 w 91"/>
                <a:gd name="T3" fmla="*/ 0 h 73"/>
                <a:gd name="T4" fmla="*/ 91 w 91"/>
                <a:gd name="T5" fmla="*/ 9 h 73"/>
                <a:gd name="T6" fmla="*/ 9 w 91"/>
                <a:gd name="T7" fmla="*/ 73 h 73"/>
                <a:gd name="T8" fmla="*/ 0 w 91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3">
                  <a:moveTo>
                    <a:pt x="0" y="64"/>
                  </a:moveTo>
                  <a:lnTo>
                    <a:pt x="82" y="0"/>
                  </a:lnTo>
                  <a:lnTo>
                    <a:pt x="91" y="9"/>
                  </a:lnTo>
                  <a:lnTo>
                    <a:pt x="9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823" name="Freeform 1086"/>
          <p:cNvSpPr/>
          <p:nvPr/>
        </p:nvSpPr>
        <p:spPr bwMode="auto">
          <a:xfrm>
            <a:off x="8594726" y="554355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" name="组合 83"/>
          <p:cNvGrpSpPr/>
          <p:nvPr/>
        </p:nvGrpSpPr>
        <p:grpSpPr>
          <a:xfrm>
            <a:off x="3636350" y="347652"/>
            <a:ext cx="729175" cy="1452562"/>
            <a:chOff x="6065666" y="-1586705"/>
            <a:chExt cx="1400175" cy="2789237"/>
          </a:xfrm>
        </p:grpSpPr>
        <p:sp>
          <p:nvSpPr>
            <p:cNvPr id="1049824" name="Freeform 1017"/>
            <p:cNvSpPr/>
            <p:nvPr/>
          </p:nvSpPr>
          <p:spPr bwMode="auto">
            <a:xfrm>
              <a:off x="6592716" y="189707"/>
              <a:ext cx="873125" cy="715963"/>
            </a:xfrm>
            <a:custGeom>
              <a:avLst/>
              <a:gdLst>
                <a:gd name="T0" fmla="*/ 550 w 550"/>
                <a:gd name="T1" fmla="*/ 23 h 451"/>
                <a:gd name="T2" fmla="*/ 546 w 550"/>
                <a:gd name="T3" fmla="*/ 0 h 451"/>
                <a:gd name="T4" fmla="*/ 0 w 550"/>
                <a:gd name="T5" fmla="*/ 160 h 451"/>
                <a:gd name="T6" fmla="*/ 9 w 550"/>
                <a:gd name="T7" fmla="*/ 187 h 451"/>
                <a:gd name="T8" fmla="*/ 250 w 550"/>
                <a:gd name="T9" fmla="*/ 451 h 451"/>
                <a:gd name="T10" fmla="*/ 496 w 550"/>
                <a:gd name="T11" fmla="*/ 378 h 451"/>
                <a:gd name="T12" fmla="*/ 550 w 550"/>
                <a:gd name="T13" fmla="*/ 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451">
                  <a:moveTo>
                    <a:pt x="550" y="23"/>
                  </a:moveTo>
                  <a:lnTo>
                    <a:pt x="546" y="0"/>
                  </a:lnTo>
                  <a:lnTo>
                    <a:pt x="0" y="160"/>
                  </a:lnTo>
                  <a:lnTo>
                    <a:pt x="9" y="187"/>
                  </a:lnTo>
                  <a:lnTo>
                    <a:pt x="250" y="451"/>
                  </a:lnTo>
                  <a:lnTo>
                    <a:pt x="496" y="378"/>
                  </a:lnTo>
                  <a:lnTo>
                    <a:pt x="550" y="23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25" name="Freeform 1018"/>
            <p:cNvSpPr/>
            <p:nvPr/>
          </p:nvSpPr>
          <p:spPr bwMode="auto">
            <a:xfrm>
              <a:off x="6989591" y="789782"/>
              <a:ext cx="390525" cy="412750"/>
            </a:xfrm>
            <a:custGeom>
              <a:avLst/>
              <a:gdLst>
                <a:gd name="T0" fmla="*/ 46 w 54"/>
                <a:gd name="T1" fmla="*/ 49 h 57"/>
                <a:gd name="T2" fmla="*/ 54 w 54"/>
                <a:gd name="T3" fmla="*/ 0 h 57"/>
                <a:gd name="T4" fmla="*/ 0 w 54"/>
                <a:gd name="T5" fmla="*/ 16 h 57"/>
                <a:gd name="T6" fmla="*/ 34 w 54"/>
                <a:gd name="T7" fmla="*/ 53 h 57"/>
                <a:gd name="T8" fmla="*/ 46 w 54"/>
                <a:gd name="T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46" y="4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8" y="57"/>
                    <a:pt x="45" y="55"/>
                    <a:pt x="46" y="49"/>
                  </a:cubicBez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26" name="Freeform 1019"/>
            <p:cNvSpPr/>
            <p:nvPr/>
          </p:nvSpPr>
          <p:spPr bwMode="auto">
            <a:xfrm>
              <a:off x="6592716" y="384970"/>
              <a:ext cx="549275" cy="520700"/>
            </a:xfrm>
            <a:custGeom>
              <a:avLst/>
              <a:gdLst>
                <a:gd name="T0" fmla="*/ 59 w 346"/>
                <a:gd name="T1" fmla="*/ 18 h 328"/>
                <a:gd name="T2" fmla="*/ 0 w 346"/>
                <a:gd name="T3" fmla="*/ 37 h 328"/>
                <a:gd name="T4" fmla="*/ 9 w 346"/>
                <a:gd name="T5" fmla="*/ 64 h 328"/>
                <a:gd name="T6" fmla="*/ 250 w 346"/>
                <a:gd name="T7" fmla="*/ 328 h 328"/>
                <a:gd name="T8" fmla="*/ 346 w 346"/>
                <a:gd name="T9" fmla="*/ 296 h 328"/>
                <a:gd name="T10" fmla="*/ 169 w 346"/>
                <a:gd name="T11" fmla="*/ 0 h 328"/>
                <a:gd name="T12" fmla="*/ 59 w 346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28">
                  <a:moveTo>
                    <a:pt x="59" y="18"/>
                  </a:moveTo>
                  <a:lnTo>
                    <a:pt x="0" y="37"/>
                  </a:lnTo>
                  <a:lnTo>
                    <a:pt x="9" y="64"/>
                  </a:lnTo>
                  <a:lnTo>
                    <a:pt x="250" y="328"/>
                  </a:lnTo>
                  <a:lnTo>
                    <a:pt x="346" y="296"/>
                  </a:lnTo>
                  <a:lnTo>
                    <a:pt x="169" y="0"/>
                  </a:lnTo>
                  <a:lnTo>
                    <a:pt x="59" y="18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27" name="Freeform 1020"/>
            <p:cNvSpPr/>
            <p:nvPr/>
          </p:nvSpPr>
          <p:spPr bwMode="auto">
            <a:xfrm>
              <a:off x="6303791" y="-727868"/>
              <a:ext cx="1025525" cy="1192213"/>
            </a:xfrm>
            <a:custGeom>
              <a:avLst/>
              <a:gdLst>
                <a:gd name="T0" fmla="*/ 0 w 646"/>
                <a:gd name="T1" fmla="*/ 137 h 751"/>
                <a:gd name="T2" fmla="*/ 187 w 646"/>
                <a:gd name="T3" fmla="*/ 751 h 751"/>
                <a:gd name="T4" fmla="*/ 646 w 646"/>
                <a:gd name="T5" fmla="*/ 615 h 751"/>
                <a:gd name="T6" fmla="*/ 455 w 646"/>
                <a:gd name="T7" fmla="*/ 0 h 751"/>
                <a:gd name="T8" fmla="*/ 0 w 646"/>
                <a:gd name="T9" fmla="*/ 13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51">
                  <a:moveTo>
                    <a:pt x="0" y="137"/>
                  </a:moveTo>
                  <a:lnTo>
                    <a:pt x="187" y="751"/>
                  </a:lnTo>
                  <a:lnTo>
                    <a:pt x="646" y="615"/>
                  </a:lnTo>
                  <a:lnTo>
                    <a:pt x="455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28" name="Freeform 1021"/>
            <p:cNvSpPr/>
            <p:nvPr/>
          </p:nvSpPr>
          <p:spPr bwMode="auto">
            <a:xfrm>
              <a:off x="6975304" y="-770730"/>
              <a:ext cx="490537" cy="1033463"/>
            </a:xfrm>
            <a:custGeom>
              <a:avLst/>
              <a:gdLst>
                <a:gd name="T0" fmla="*/ 0 w 309"/>
                <a:gd name="T1" fmla="*/ 36 h 651"/>
                <a:gd name="T2" fmla="*/ 187 w 309"/>
                <a:gd name="T3" fmla="*/ 651 h 651"/>
                <a:gd name="T4" fmla="*/ 309 w 309"/>
                <a:gd name="T5" fmla="*/ 614 h 651"/>
                <a:gd name="T6" fmla="*/ 119 w 309"/>
                <a:gd name="T7" fmla="*/ 0 h 651"/>
                <a:gd name="T8" fmla="*/ 0 w 309"/>
                <a:gd name="T9" fmla="*/ 3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51">
                  <a:moveTo>
                    <a:pt x="0" y="36"/>
                  </a:moveTo>
                  <a:lnTo>
                    <a:pt x="187" y="651"/>
                  </a:lnTo>
                  <a:lnTo>
                    <a:pt x="309" y="614"/>
                  </a:lnTo>
                  <a:lnTo>
                    <a:pt x="119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6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29" name="Freeform 1022"/>
            <p:cNvSpPr/>
            <p:nvPr/>
          </p:nvSpPr>
          <p:spPr bwMode="auto">
            <a:xfrm>
              <a:off x="6303791" y="-589755"/>
              <a:ext cx="557212" cy="1054100"/>
            </a:xfrm>
            <a:custGeom>
              <a:avLst/>
              <a:gdLst>
                <a:gd name="T0" fmla="*/ 0 w 351"/>
                <a:gd name="T1" fmla="*/ 50 h 664"/>
                <a:gd name="T2" fmla="*/ 187 w 351"/>
                <a:gd name="T3" fmla="*/ 664 h 664"/>
                <a:gd name="T4" fmla="*/ 351 w 351"/>
                <a:gd name="T5" fmla="*/ 614 h 664"/>
                <a:gd name="T6" fmla="*/ 164 w 351"/>
                <a:gd name="T7" fmla="*/ 0 h 664"/>
                <a:gd name="T8" fmla="*/ 0 w 351"/>
                <a:gd name="T9" fmla="*/ 5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664">
                  <a:moveTo>
                    <a:pt x="0" y="50"/>
                  </a:moveTo>
                  <a:lnTo>
                    <a:pt x="187" y="664"/>
                  </a:lnTo>
                  <a:lnTo>
                    <a:pt x="351" y="614"/>
                  </a:lnTo>
                  <a:lnTo>
                    <a:pt x="16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30" name="Freeform 1023"/>
            <p:cNvSpPr/>
            <p:nvPr/>
          </p:nvSpPr>
          <p:spPr bwMode="auto">
            <a:xfrm>
              <a:off x="6065666" y="-1586705"/>
              <a:ext cx="989012" cy="736600"/>
            </a:xfrm>
            <a:custGeom>
              <a:avLst/>
              <a:gdLst>
                <a:gd name="T0" fmla="*/ 16 w 137"/>
                <a:gd name="T1" fmla="*/ 95 h 102"/>
                <a:gd name="T2" fmla="*/ 1 w 137"/>
                <a:gd name="T3" fmla="*/ 43 h 102"/>
                <a:gd name="T4" fmla="*/ 7 w 137"/>
                <a:gd name="T5" fmla="*/ 32 h 102"/>
                <a:gd name="T6" fmla="*/ 109 w 137"/>
                <a:gd name="T7" fmla="*/ 1 h 102"/>
                <a:gd name="T8" fmla="*/ 120 w 137"/>
                <a:gd name="T9" fmla="*/ 7 h 102"/>
                <a:gd name="T10" fmla="*/ 136 w 137"/>
                <a:gd name="T11" fmla="*/ 59 h 102"/>
                <a:gd name="T12" fmla="*/ 130 w 137"/>
                <a:gd name="T13" fmla="*/ 70 h 102"/>
                <a:gd name="T14" fmla="*/ 28 w 137"/>
                <a:gd name="T15" fmla="*/ 101 h 102"/>
                <a:gd name="T16" fmla="*/ 16 w 137"/>
                <a:gd name="T17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02">
                  <a:moveTo>
                    <a:pt x="16" y="95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38"/>
                    <a:pt x="2" y="33"/>
                    <a:pt x="7" y="3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4" y="0"/>
                    <a:pt x="119" y="2"/>
                    <a:pt x="120" y="7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7" y="64"/>
                    <a:pt x="135" y="69"/>
                    <a:pt x="130" y="7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3" y="102"/>
                    <a:pt x="18" y="100"/>
                    <a:pt x="16" y="95"/>
                  </a:cubicBez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31" name="Freeform 1024"/>
            <p:cNvSpPr/>
            <p:nvPr/>
          </p:nvSpPr>
          <p:spPr bwMode="auto">
            <a:xfrm>
              <a:off x="6167266" y="-1212055"/>
              <a:ext cx="1003300" cy="730250"/>
            </a:xfrm>
            <a:custGeom>
              <a:avLst/>
              <a:gdLst>
                <a:gd name="T0" fmla="*/ 0 w 632"/>
                <a:gd name="T1" fmla="*/ 160 h 460"/>
                <a:gd name="T2" fmla="*/ 91 w 632"/>
                <a:gd name="T3" fmla="*/ 460 h 460"/>
                <a:gd name="T4" fmla="*/ 632 w 632"/>
                <a:gd name="T5" fmla="*/ 301 h 460"/>
                <a:gd name="T6" fmla="*/ 546 w 632"/>
                <a:gd name="T7" fmla="*/ 0 h 460"/>
                <a:gd name="T8" fmla="*/ 0 w 632"/>
                <a:gd name="T9" fmla="*/ 1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60">
                  <a:moveTo>
                    <a:pt x="0" y="160"/>
                  </a:moveTo>
                  <a:lnTo>
                    <a:pt x="91" y="460"/>
                  </a:lnTo>
                  <a:lnTo>
                    <a:pt x="632" y="301"/>
                  </a:lnTo>
                  <a:lnTo>
                    <a:pt x="546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5F8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32" name="Freeform 1025"/>
            <p:cNvSpPr/>
            <p:nvPr/>
          </p:nvSpPr>
          <p:spPr bwMode="auto">
            <a:xfrm>
              <a:off x="6167266" y="-1037430"/>
              <a:ext cx="419100" cy="555625"/>
            </a:xfrm>
            <a:custGeom>
              <a:avLst/>
              <a:gdLst>
                <a:gd name="T0" fmla="*/ 0 w 264"/>
                <a:gd name="T1" fmla="*/ 50 h 350"/>
                <a:gd name="T2" fmla="*/ 91 w 264"/>
                <a:gd name="T3" fmla="*/ 350 h 350"/>
                <a:gd name="T4" fmla="*/ 264 w 264"/>
                <a:gd name="T5" fmla="*/ 300 h 350"/>
                <a:gd name="T6" fmla="*/ 173 w 264"/>
                <a:gd name="T7" fmla="*/ 0 h 350"/>
                <a:gd name="T8" fmla="*/ 0 w 264"/>
                <a:gd name="T9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50">
                  <a:moveTo>
                    <a:pt x="0" y="50"/>
                  </a:moveTo>
                  <a:lnTo>
                    <a:pt x="91" y="350"/>
                  </a:lnTo>
                  <a:lnTo>
                    <a:pt x="264" y="300"/>
                  </a:lnTo>
                  <a:lnTo>
                    <a:pt x="17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C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833" name="Freeform 1088"/>
          <p:cNvSpPr/>
          <p:nvPr/>
        </p:nvSpPr>
        <p:spPr bwMode="auto">
          <a:xfrm>
            <a:off x="9673711" y="4539458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34" name="Freeform 1089"/>
          <p:cNvSpPr/>
          <p:nvPr/>
        </p:nvSpPr>
        <p:spPr bwMode="auto">
          <a:xfrm>
            <a:off x="9727858" y="2341563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3" name="组合 67"/>
          <p:cNvGrpSpPr/>
          <p:nvPr/>
        </p:nvGrpSpPr>
        <p:grpSpPr>
          <a:xfrm>
            <a:off x="2130848" y="4839199"/>
            <a:ext cx="1466071" cy="1997998"/>
            <a:chOff x="420688" y="2182813"/>
            <a:chExt cx="1955800" cy="2665413"/>
          </a:xfrm>
        </p:grpSpPr>
        <p:sp>
          <p:nvSpPr>
            <p:cNvPr id="1049835" name="Freeform 1026"/>
            <p:cNvSpPr/>
            <p:nvPr/>
          </p:nvSpPr>
          <p:spPr bwMode="auto">
            <a:xfrm>
              <a:off x="1033463" y="3395663"/>
              <a:ext cx="382587" cy="469900"/>
            </a:xfrm>
            <a:custGeom>
              <a:avLst/>
              <a:gdLst>
                <a:gd name="T0" fmla="*/ 118 w 241"/>
                <a:gd name="T1" fmla="*/ 296 h 296"/>
                <a:gd name="T2" fmla="*/ 0 w 241"/>
                <a:gd name="T3" fmla="*/ 233 h 296"/>
                <a:gd name="T4" fmla="*/ 127 w 241"/>
                <a:gd name="T5" fmla="*/ 0 h 296"/>
                <a:gd name="T6" fmla="*/ 241 w 241"/>
                <a:gd name="T7" fmla="*/ 69 h 296"/>
                <a:gd name="T8" fmla="*/ 118 w 241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96">
                  <a:moveTo>
                    <a:pt x="118" y="296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241" y="69"/>
                  </a:lnTo>
                  <a:lnTo>
                    <a:pt x="118" y="296"/>
                  </a:lnTo>
                  <a:close/>
                </a:path>
              </a:pathLst>
            </a:custGeom>
            <a:solidFill>
              <a:srgbClr val="F2C8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36" name="Freeform 1027"/>
            <p:cNvSpPr/>
            <p:nvPr/>
          </p:nvSpPr>
          <p:spPr bwMode="auto">
            <a:xfrm>
              <a:off x="1033463" y="3395663"/>
              <a:ext cx="296862" cy="419100"/>
            </a:xfrm>
            <a:custGeom>
              <a:avLst/>
              <a:gdLst>
                <a:gd name="T0" fmla="*/ 59 w 187"/>
                <a:gd name="T1" fmla="*/ 264 h 264"/>
                <a:gd name="T2" fmla="*/ 0 w 187"/>
                <a:gd name="T3" fmla="*/ 233 h 264"/>
                <a:gd name="T4" fmla="*/ 127 w 187"/>
                <a:gd name="T5" fmla="*/ 0 h 264"/>
                <a:gd name="T6" fmla="*/ 187 w 187"/>
                <a:gd name="T7" fmla="*/ 37 h 264"/>
                <a:gd name="T8" fmla="*/ 59 w 187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64">
                  <a:moveTo>
                    <a:pt x="59" y="264"/>
                  </a:moveTo>
                  <a:lnTo>
                    <a:pt x="0" y="233"/>
                  </a:lnTo>
                  <a:lnTo>
                    <a:pt x="127" y="0"/>
                  </a:lnTo>
                  <a:lnTo>
                    <a:pt x="187" y="37"/>
                  </a:lnTo>
                  <a:lnTo>
                    <a:pt x="59" y="264"/>
                  </a:lnTo>
                  <a:close/>
                </a:path>
              </a:pathLst>
            </a:custGeom>
            <a:solidFill>
              <a:srgbClr val="F494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37" name="Freeform 1028"/>
            <p:cNvSpPr/>
            <p:nvPr/>
          </p:nvSpPr>
          <p:spPr bwMode="auto">
            <a:xfrm>
              <a:off x="831851" y="2182813"/>
              <a:ext cx="1544637" cy="1546225"/>
            </a:xfrm>
            <a:custGeom>
              <a:avLst/>
              <a:gdLst>
                <a:gd name="T0" fmla="*/ 189 w 214"/>
                <a:gd name="T1" fmla="*/ 152 h 214"/>
                <a:gd name="T2" fmla="*/ 61 w 214"/>
                <a:gd name="T3" fmla="*/ 189 h 214"/>
                <a:gd name="T4" fmla="*/ 25 w 214"/>
                <a:gd name="T5" fmla="*/ 61 h 214"/>
                <a:gd name="T6" fmla="*/ 152 w 214"/>
                <a:gd name="T7" fmla="*/ 25 h 214"/>
                <a:gd name="T8" fmla="*/ 189 w 214"/>
                <a:gd name="T9" fmla="*/ 1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189" y="152"/>
                  </a:moveTo>
                  <a:cubicBezTo>
                    <a:pt x="164" y="197"/>
                    <a:pt x="107" y="214"/>
                    <a:pt x="61" y="189"/>
                  </a:cubicBezTo>
                  <a:cubicBezTo>
                    <a:pt x="16" y="164"/>
                    <a:pt x="0" y="107"/>
                    <a:pt x="25" y="61"/>
                  </a:cubicBezTo>
                  <a:cubicBezTo>
                    <a:pt x="49" y="16"/>
                    <a:pt x="106" y="0"/>
                    <a:pt x="152" y="25"/>
                  </a:cubicBezTo>
                  <a:cubicBezTo>
                    <a:pt x="197" y="50"/>
                    <a:pt x="214" y="106"/>
                    <a:pt x="189" y="152"/>
                  </a:cubicBezTo>
                  <a:close/>
                </a:path>
              </a:pathLst>
            </a:custGeom>
            <a:solidFill>
              <a:srgbClr val="4B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38" name="Freeform 1029"/>
            <p:cNvSpPr/>
            <p:nvPr/>
          </p:nvSpPr>
          <p:spPr bwMode="auto">
            <a:xfrm>
              <a:off x="982663" y="2333625"/>
              <a:ext cx="1235075" cy="1236663"/>
            </a:xfrm>
            <a:custGeom>
              <a:avLst/>
              <a:gdLst>
                <a:gd name="T0" fmla="*/ 151 w 171"/>
                <a:gd name="T1" fmla="*/ 122 h 171"/>
                <a:gd name="T2" fmla="*/ 49 w 171"/>
                <a:gd name="T3" fmla="*/ 151 h 171"/>
                <a:gd name="T4" fmla="*/ 20 w 171"/>
                <a:gd name="T5" fmla="*/ 49 h 171"/>
                <a:gd name="T6" fmla="*/ 122 w 171"/>
                <a:gd name="T7" fmla="*/ 20 h 171"/>
                <a:gd name="T8" fmla="*/ 151 w 171"/>
                <a:gd name="T9" fmla="*/ 12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51" y="122"/>
                  </a:moveTo>
                  <a:cubicBezTo>
                    <a:pt x="131" y="158"/>
                    <a:pt x="86" y="171"/>
                    <a:pt x="49" y="151"/>
                  </a:cubicBezTo>
                  <a:cubicBezTo>
                    <a:pt x="13" y="131"/>
                    <a:pt x="0" y="86"/>
                    <a:pt x="20" y="49"/>
                  </a:cubicBezTo>
                  <a:cubicBezTo>
                    <a:pt x="40" y="13"/>
                    <a:pt x="85" y="0"/>
                    <a:pt x="122" y="20"/>
                  </a:cubicBezTo>
                  <a:cubicBezTo>
                    <a:pt x="158" y="40"/>
                    <a:pt x="171" y="86"/>
                    <a:pt x="151" y="122"/>
                  </a:cubicBezTo>
                  <a:close/>
                </a:path>
              </a:pathLst>
            </a:custGeom>
            <a:solidFill>
              <a:srgbClr val="4C4C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39" name="Freeform 1030"/>
            <p:cNvSpPr/>
            <p:nvPr/>
          </p:nvSpPr>
          <p:spPr bwMode="auto">
            <a:xfrm>
              <a:off x="1033463" y="2384425"/>
              <a:ext cx="1139825" cy="1141413"/>
            </a:xfrm>
            <a:custGeom>
              <a:avLst/>
              <a:gdLst>
                <a:gd name="T0" fmla="*/ 139 w 158"/>
                <a:gd name="T1" fmla="*/ 112 h 158"/>
                <a:gd name="T2" fmla="*/ 45 w 158"/>
                <a:gd name="T3" fmla="*/ 139 h 158"/>
                <a:gd name="T4" fmla="*/ 18 w 158"/>
                <a:gd name="T5" fmla="*/ 45 h 158"/>
                <a:gd name="T6" fmla="*/ 112 w 158"/>
                <a:gd name="T7" fmla="*/ 18 h 158"/>
                <a:gd name="T8" fmla="*/ 139 w 158"/>
                <a:gd name="T9" fmla="*/ 1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139" y="112"/>
                  </a:moveTo>
                  <a:cubicBezTo>
                    <a:pt x="121" y="145"/>
                    <a:pt x="79" y="158"/>
                    <a:pt x="45" y="139"/>
                  </a:cubicBezTo>
                  <a:cubicBezTo>
                    <a:pt x="12" y="121"/>
                    <a:pt x="0" y="79"/>
                    <a:pt x="18" y="45"/>
                  </a:cubicBezTo>
                  <a:cubicBezTo>
                    <a:pt x="36" y="12"/>
                    <a:pt x="78" y="0"/>
                    <a:pt x="112" y="18"/>
                  </a:cubicBezTo>
                  <a:cubicBezTo>
                    <a:pt x="145" y="36"/>
                    <a:pt x="158" y="79"/>
                    <a:pt x="139" y="112"/>
                  </a:cubicBez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0" name="Freeform 1031"/>
            <p:cNvSpPr/>
            <p:nvPr/>
          </p:nvSpPr>
          <p:spPr bwMode="auto">
            <a:xfrm>
              <a:off x="1106488" y="2457450"/>
              <a:ext cx="987425" cy="989013"/>
            </a:xfrm>
            <a:custGeom>
              <a:avLst/>
              <a:gdLst>
                <a:gd name="T0" fmla="*/ 121 w 137"/>
                <a:gd name="T1" fmla="*/ 98 h 137"/>
                <a:gd name="T2" fmla="*/ 40 w 137"/>
                <a:gd name="T3" fmla="*/ 121 h 137"/>
                <a:gd name="T4" fmla="*/ 16 w 137"/>
                <a:gd name="T5" fmla="*/ 40 h 137"/>
                <a:gd name="T6" fmla="*/ 97 w 137"/>
                <a:gd name="T7" fmla="*/ 16 h 137"/>
                <a:gd name="T8" fmla="*/ 121 w 137"/>
                <a:gd name="T9" fmla="*/ 9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21" y="98"/>
                  </a:moveTo>
                  <a:cubicBezTo>
                    <a:pt x="105" y="127"/>
                    <a:pt x="69" y="137"/>
                    <a:pt x="40" y="121"/>
                  </a:cubicBezTo>
                  <a:cubicBezTo>
                    <a:pt x="11" y="105"/>
                    <a:pt x="0" y="69"/>
                    <a:pt x="16" y="40"/>
                  </a:cubicBezTo>
                  <a:cubicBezTo>
                    <a:pt x="32" y="11"/>
                    <a:pt x="68" y="0"/>
                    <a:pt x="97" y="16"/>
                  </a:cubicBezTo>
                  <a:cubicBezTo>
                    <a:pt x="126" y="32"/>
                    <a:pt x="137" y="69"/>
                    <a:pt x="121" y="98"/>
                  </a:cubicBez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1" name="Freeform 1032"/>
            <p:cNvSpPr/>
            <p:nvPr/>
          </p:nvSpPr>
          <p:spPr bwMode="auto">
            <a:xfrm>
              <a:off x="1697038" y="2644775"/>
              <a:ext cx="317500" cy="506413"/>
            </a:xfrm>
            <a:custGeom>
              <a:avLst/>
              <a:gdLst>
                <a:gd name="T0" fmla="*/ 20 w 44"/>
                <a:gd name="T1" fmla="*/ 67 h 70"/>
                <a:gd name="T2" fmla="*/ 16 w 44"/>
                <a:gd name="T3" fmla="*/ 55 h 70"/>
                <a:gd name="T4" fmla="*/ 6 w 44"/>
                <a:gd name="T5" fmla="*/ 18 h 70"/>
                <a:gd name="T6" fmla="*/ 2 w 44"/>
                <a:gd name="T7" fmla="*/ 5 h 70"/>
                <a:gd name="T8" fmla="*/ 14 w 44"/>
                <a:gd name="T9" fmla="*/ 2 h 70"/>
                <a:gd name="T10" fmla="*/ 32 w 44"/>
                <a:gd name="T11" fmla="*/ 64 h 70"/>
                <a:gd name="T12" fmla="*/ 20 w 44"/>
                <a:gd name="T13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0">
                  <a:moveTo>
                    <a:pt x="20" y="67"/>
                  </a:moveTo>
                  <a:cubicBezTo>
                    <a:pt x="16" y="65"/>
                    <a:pt x="14" y="59"/>
                    <a:pt x="16" y="55"/>
                  </a:cubicBezTo>
                  <a:cubicBezTo>
                    <a:pt x="24" y="42"/>
                    <a:pt x="19" y="25"/>
                    <a:pt x="6" y="18"/>
                  </a:cubicBezTo>
                  <a:cubicBezTo>
                    <a:pt x="1" y="15"/>
                    <a:pt x="0" y="10"/>
                    <a:pt x="2" y="5"/>
                  </a:cubicBezTo>
                  <a:cubicBezTo>
                    <a:pt x="4" y="1"/>
                    <a:pt x="10" y="0"/>
                    <a:pt x="14" y="2"/>
                  </a:cubicBezTo>
                  <a:cubicBezTo>
                    <a:pt x="36" y="14"/>
                    <a:pt x="44" y="42"/>
                    <a:pt x="32" y="64"/>
                  </a:cubicBezTo>
                  <a:cubicBezTo>
                    <a:pt x="30" y="68"/>
                    <a:pt x="24" y="70"/>
                    <a:pt x="2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2" name="Freeform 1033"/>
            <p:cNvSpPr/>
            <p:nvPr/>
          </p:nvSpPr>
          <p:spPr bwMode="auto">
            <a:xfrm>
              <a:off x="1712913" y="3143250"/>
              <a:ext cx="142875" cy="144463"/>
            </a:xfrm>
            <a:custGeom>
              <a:avLst/>
              <a:gdLst>
                <a:gd name="T0" fmla="*/ 17 w 20"/>
                <a:gd name="T1" fmla="*/ 14 h 20"/>
                <a:gd name="T2" fmla="*/ 6 w 20"/>
                <a:gd name="T3" fmla="*/ 17 h 20"/>
                <a:gd name="T4" fmla="*/ 2 w 20"/>
                <a:gd name="T5" fmla="*/ 6 h 20"/>
                <a:gd name="T6" fmla="*/ 14 w 20"/>
                <a:gd name="T7" fmla="*/ 2 h 20"/>
                <a:gd name="T8" fmla="*/ 17 w 20"/>
                <a:gd name="T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4"/>
                  </a:moveTo>
                  <a:cubicBezTo>
                    <a:pt x="15" y="18"/>
                    <a:pt x="10" y="20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18" y="5"/>
                    <a:pt x="20" y="10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3" name="Freeform 1034"/>
            <p:cNvSpPr/>
            <p:nvPr/>
          </p:nvSpPr>
          <p:spPr bwMode="auto">
            <a:xfrm>
              <a:off x="449263" y="3641725"/>
              <a:ext cx="909637" cy="1149350"/>
            </a:xfrm>
            <a:custGeom>
              <a:avLst/>
              <a:gdLst>
                <a:gd name="T0" fmla="*/ 250 w 573"/>
                <a:gd name="T1" fmla="*/ 724 h 724"/>
                <a:gd name="T2" fmla="*/ 0 w 573"/>
                <a:gd name="T3" fmla="*/ 587 h 724"/>
                <a:gd name="T4" fmla="*/ 323 w 573"/>
                <a:gd name="T5" fmla="*/ 0 h 724"/>
                <a:gd name="T6" fmla="*/ 573 w 573"/>
                <a:gd name="T7" fmla="*/ 137 h 724"/>
                <a:gd name="T8" fmla="*/ 250 w 573"/>
                <a:gd name="T9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724">
                  <a:moveTo>
                    <a:pt x="250" y="724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573" y="137"/>
                  </a:lnTo>
                  <a:lnTo>
                    <a:pt x="250" y="724"/>
                  </a:lnTo>
                  <a:close/>
                </a:path>
              </a:pathLst>
            </a:custGeom>
            <a:solidFill>
              <a:srgbClr val="E1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4" name="Freeform 1035"/>
            <p:cNvSpPr/>
            <p:nvPr/>
          </p:nvSpPr>
          <p:spPr bwMode="auto">
            <a:xfrm>
              <a:off x="449263" y="3641725"/>
              <a:ext cx="722312" cy="1047750"/>
            </a:xfrm>
            <a:custGeom>
              <a:avLst/>
              <a:gdLst>
                <a:gd name="T0" fmla="*/ 132 w 455"/>
                <a:gd name="T1" fmla="*/ 660 h 660"/>
                <a:gd name="T2" fmla="*/ 0 w 455"/>
                <a:gd name="T3" fmla="*/ 587 h 660"/>
                <a:gd name="T4" fmla="*/ 323 w 455"/>
                <a:gd name="T5" fmla="*/ 0 h 660"/>
                <a:gd name="T6" fmla="*/ 455 w 455"/>
                <a:gd name="T7" fmla="*/ 73 h 660"/>
                <a:gd name="T8" fmla="*/ 132 w 45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0">
                  <a:moveTo>
                    <a:pt x="132" y="660"/>
                  </a:moveTo>
                  <a:lnTo>
                    <a:pt x="0" y="587"/>
                  </a:lnTo>
                  <a:lnTo>
                    <a:pt x="323" y="0"/>
                  </a:lnTo>
                  <a:lnTo>
                    <a:pt x="455" y="73"/>
                  </a:lnTo>
                  <a:lnTo>
                    <a:pt x="132" y="660"/>
                  </a:lnTo>
                  <a:close/>
                </a:path>
              </a:pathLst>
            </a:custGeom>
            <a:solidFill>
              <a:srgbClr val="E1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5" name="Freeform 1036"/>
            <p:cNvSpPr/>
            <p:nvPr/>
          </p:nvSpPr>
          <p:spPr bwMode="auto">
            <a:xfrm>
              <a:off x="874713" y="3641725"/>
              <a:ext cx="484187" cy="376238"/>
            </a:xfrm>
            <a:custGeom>
              <a:avLst/>
              <a:gdLst>
                <a:gd name="T0" fmla="*/ 250 w 305"/>
                <a:gd name="T1" fmla="*/ 237 h 237"/>
                <a:gd name="T2" fmla="*/ 0 w 305"/>
                <a:gd name="T3" fmla="*/ 100 h 237"/>
                <a:gd name="T4" fmla="*/ 55 w 305"/>
                <a:gd name="T5" fmla="*/ 0 h 237"/>
                <a:gd name="T6" fmla="*/ 305 w 305"/>
                <a:gd name="T7" fmla="*/ 137 h 237"/>
                <a:gd name="T8" fmla="*/ 250 w 305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37">
                  <a:moveTo>
                    <a:pt x="250" y="237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305" y="137"/>
                  </a:lnTo>
                  <a:lnTo>
                    <a:pt x="250" y="237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6" name="Freeform 1037"/>
            <p:cNvSpPr/>
            <p:nvPr/>
          </p:nvSpPr>
          <p:spPr bwMode="auto">
            <a:xfrm>
              <a:off x="874713" y="3641725"/>
              <a:ext cx="296862" cy="274638"/>
            </a:xfrm>
            <a:custGeom>
              <a:avLst/>
              <a:gdLst>
                <a:gd name="T0" fmla="*/ 132 w 187"/>
                <a:gd name="T1" fmla="*/ 173 h 173"/>
                <a:gd name="T2" fmla="*/ 0 w 187"/>
                <a:gd name="T3" fmla="*/ 100 h 173"/>
                <a:gd name="T4" fmla="*/ 55 w 187"/>
                <a:gd name="T5" fmla="*/ 0 h 173"/>
                <a:gd name="T6" fmla="*/ 187 w 187"/>
                <a:gd name="T7" fmla="*/ 73 h 173"/>
                <a:gd name="T8" fmla="*/ 132 w 187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73">
                  <a:moveTo>
                    <a:pt x="132" y="173"/>
                  </a:moveTo>
                  <a:lnTo>
                    <a:pt x="0" y="100"/>
                  </a:lnTo>
                  <a:lnTo>
                    <a:pt x="55" y="0"/>
                  </a:lnTo>
                  <a:lnTo>
                    <a:pt x="187" y="73"/>
                  </a:lnTo>
                  <a:lnTo>
                    <a:pt x="132" y="173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7" name="Freeform 1038"/>
            <p:cNvSpPr/>
            <p:nvPr/>
          </p:nvSpPr>
          <p:spPr bwMode="auto">
            <a:xfrm>
              <a:off x="420688" y="4522788"/>
              <a:ext cx="454025" cy="325438"/>
            </a:xfrm>
            <a:custGeom>
              <a:avLst/>
              <a:gdLst>
                <a:gd name="T0" fmla="*/ 245 w 286"/>
                <a:gd name="T1" fmla="*/ 205 h 205"/>
                <a:gd name="T2" fmla="*/ 0 w 286"/>
                <a:gd name="T3" fmla="*/ 69 h 205"/>
                <a:gd name="T4" fmla="*/ 36 w 286"/>
                <a:gd name="T5" fmla="*/ 0 h 205"/>
                <a:gd name="T6" fmla="*/ 286 w 286"/>
                <a:gd name="T7" fmla="*/ 137 h 205"/>
                <a:gd name="T8" fmla="*/ 245 w 286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05">
                  <a:moveTo>
                    <a:pt x="245" y="205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286" y="137"/>
                  </a:lnTo>
                  <a:lnTo>
                    <a:pt x="245" y="205"/>
                  </a:lnTo>
                  <a:close/>
                </a:path>
              </a:pathLst>
            </a:custGeom>
            <a:solidFill>
              <a:srgbClr val="00C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8" name="Freeform 1039"/>
            <p:cNvSpPr/>
            <p:nvPr/>
          </p:nvSpPr>
          <p:spPr bwMode="auto">
            <a:xfrm>
              <a:off x="420688" y="4522788"/>
              <a:ext cx="258762" cy="225425"/>
            </a:xfrm>
            <a:custGeom>
              <a:avLst/>
              <a:gdLst>
                <a:gd name="T0" fmla="*/ 127 w 163"/>
                <a:gd name="T1" fmla="*/ 142 h 142"/>
                <a:gd name="T2" fmla="*/ 0 w 163"/>
                <a:gd name="T3" fmla="*/ 69 h 142"/>
                <a:gd name="T4" fmla="*/ 36 w 163"/>
                <a:gd name="T5" fmla="*/ 0 h 142"/>
                <a:gd name="T6" fmla="*/ 163 w 163"/>
                <a:gd name="T7" fmla="*/ 73 h 142"/>
                <a:gd name="T8" fmla="*/ 127 w 163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2">
                  <a:moveTo>
                    <a:pt x="127" y="142"/>
                  </a:moveTo>
                  <a:lnTo>
                    <a:pt x="0" y="69"/>
                  </a:lnTo>
                  <a:lnTo>
                    <a:pt x="36" y="0"/>
                  </a:lnTo>
                  <a:lnTo>
                    <a:pt x="163" y="73"/>
                  </a:lnTo>
                  <a:lnTo>
                    <a:pt x="127" y="142"/>
                  </a:lnTo>
                  <a:close/>
                </a:path>
              </a:pathLst>
            </a:custGeom>
            <a:solidFill>
              <a:srgbClr val="1D9E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849" name="Freeform 1090"/>
            <p:cNvSpPr/>
            <p:nvPr/>
          </p:nvSpPr>
          <p:spPr bwMode="auto">
            <a:xfrm>
              <a:off x="1928813" y="3071813"/>
              <a:ext cx="195262" cy="187325"/>
            </a:xfrm>
            <a:custGeom>
              <a:avLst/>
              <a:gdLst>
                <a:gd name="T0" fmla="*/ 14 w 27"/>
                <a:gd name="T1" fmla="*/ 1 h 26"/>
                <a:gd name="T2" fmla="*/ 18 w 27"/>
                <a:gd name="T3" fmla="*/ 6 h 26"/>
                <a:gd name="T4" fmla="*/ 19 w 27"/>
                <a:gd name="T5" fmla="*/ 7 h 26"/>
                <a:gd name="T6" fmla="*/ 25 w 27"/>
                <a:gd name="T7" fmla="*/ 7 h 26"/>
                <a:gd name="T8" fmla="*/ 26 w 27"/>
                <a:gd name="T9" fmla="*/ 10 h 26"/>
                <a:gd name="T10" fmla="*/ 22 w 27"/>
                <a:gd name="T11" fmla="*/ 15 h 26"/>
                <a:gd name="T12" fmla="*/ 22 w 27"/>
                <a:gd name="T13" fmla="*/ 16 h 26"/>
                <a:gd name="T14" fmla="*/ 24 w 27"/>
                <a:gd name="T15" fmla="*/ 22 h 26"/>
                <a:gd name="T16" fmla="*/ 21 w 27"/>
                <a:gd name="T17" fmla="*/ 24 h 26"/>
                <a:gd name="T18" fmla="*/ 16 w 27"/>
                <a:gd name="T19" fmla="*/ 22 h 26"/>
                <a:gd name="T20" fmla="*/ 14 w 27"/>
                <a:gd name="T21" fmla="*/ 22 h 26"/>
                <a:gd name="T22" fmla="*/ 9 w 27"/>
                <a:gd name="T23" fmla="*/ 25 h 26"/>
                <a:gd name="T24" fmla="*/ 6 w 27"/>
                <a:gd name="T25" fmla="*/ 24 h 26"/>
                <a:gd name="T26" fmla="*/ 7 w 27"/>
                <a:gd name="T27" fmla="*/ 18 h 26"/>
                <a:gd name="T28" fmla="*/ 6 w 27"/>
                <a:gd name="T29" fmla="*/ 16 h 26"/>
                <a:gd name="T30" fmla="*/ 1 w 27"/>
                <a:gd name="T31" fmla="*/ 12 h 26"/>
                <a:gd name="T32" fmla="*/ 2 w 27"/>
                <a:gd name="T33" fmla="*/ 9 h 26"/>
                <a:gd name="T34" fmla="*/ 8 w 27"/>
                <a:gd name="T35" fmla="*/ 8 h 26"/>
                <a:gd name="T36" fmla="*/ 9 w 27"/>
                <a:gd name="T37" fmla="*/ 7 h 26"/>
                <a:gd name="T38" fmla="*/ 11 w 27"/>
                <a:gd name="T39" fmla="*/ 1 h 26"/>
                <a:gd name="T40" fmla="*/ 14 w 27"/>
                <a:gd name="T4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1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9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7" y="9"/>
                    <a:pt x="26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3" y="25"/>
                    <a:pt x="21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6"/>
                    <a:pt x="6" y="25"/>
                    <a:pt x="6" y="2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9850" name="Freeform 914"/>
          <p:cNvSpPr/>
          <p:nvPr/>
        </p:nvSpPr>
        <p:spPr bwMode="auto">
          <a:xfrm>
            <a:off x="3803637" y="5760156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51" name="Freeform 1081"/>
          <p:cNvSpPr/>
          <p:nvPr/>
        </p:nvSpPr>
        <p:spPr bwMode="auto">
          <a:xfrm>
            <a:off x="1174597" y="3224778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52" name="Freeform 1082"/>
          <p:cNvSpPr/>
          <p:nvPr/>
        </p:nvSpPr>
        <p:spPr bwMode="auto">
          <a:xfrm>
            <a:off x="1609712" y="5564893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53" name="Freeform 1083"/>
          <p:cNvSpPr/>
          <p:nvPr/>
        </p:nvSpPr>
        <p:spPr bwMode="auto">
          <a:xfrm>
            <a:off x="2252649" y="4277431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54" name="Freeform 1084"/>
          <p:cNvSpPr/>
          <p:nvPr/>
        </p:nvSpPr>
        <p:spPr bwMode="auto">
          <a:xfrm>
            <a:off x="3327387" y="4372681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76" grpId="0" animBg="1"/>
      <p:bldP spid="1049777" grpId="0"/>
      <p:bldP spid="10497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5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56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57" name="MH_Entry_1"/>
          <p:cNvSpPr/>
          <p:nvPr>
            <p:custDataLst>
              <p:tags r:id="rId1"/>
            </p:custDataLst>
          </p:nvPr>
        </p:nvSpPr>
        <p:spPr>
          <a:xfrm>
            <a:off x="-275126" y="54430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ADT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58" name="矩形 6"/>
          <p:cNvSpPr/>
          <p:nvPr/>
        </p:nvSpPr>
        <p:spPr>
          <a:xfrm>
            <a:off x="0" y="395786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39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859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60" name="TextBox 32"/>
          <p:cNvSpPr txBox="1"/>
          <p:nvPr/>
        </p:nvSpPr>
        <p:spPr>
          <a:xfrm>
            <a:off x="1111339" y="1129535"/>
            <a:ext cx="3688081" cy="489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addres</a:t>
            </a:r>
            <a:r>
              <a:rPr lang="en-US" dirty="0"/>
              <a:t> : pointer to </a:t>
            </a:r>
            <a:r>
              <a:rPr lang="en-US" dirty="0" err="1"/>
              <a:t>elmMhs</a:t>
            </a:r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addres</a:t>
            </a:r>
            <a:r>
              <a:rPr lang="en-US" dirty="0"/>
              <a:t> : pointer to </a:t>
            </a:r>
            <a:r>
              <a:rPr lang="en-US" dirty="0" err="1"/>
              <a:t>elmMatkul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elmMhs</a:t>
            </a:r>
            <a:r>
              <a:rPr lang="en-US" dirty="0"/>
              <a:t>&lt;</a:t>
            </a:r>
          </a:p>
          <a:p>
            <a:r>
              <a:rPr lang="en-US" dirty="0"/>
              <a:t>	</a:t>
            </a:r>
            <a:r>
              <a:rPr lang="en-US" dirty="0" err="1"/>
              <a:t>infoMhs</a:t>
            </a:r>
            <a:r>
              <a:rPr lang="en-US" dirty="0"/>
              <a:t> : </a:t>
            </a:r>
            <a:r>
              <a:rPr lang="en-US" dirty="0" err="1"/>
              <a:t>infotype_Mahasiswa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NextMhs</a:t>
            </a:r>
            <a:r>
              <a:rPr lang="en-US" dirty="0"/>
              <a:t> : </a:t>
            </a:r>
            <a:r>
              <a:rPr lang="en-US" dirty="0" err="1"/>
              <a:t>addres_Mahasiswa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NextMatkul</a:t>
            </a:r>
            <a:r>
              <a:rPr lang="en-US" dirty="0"/>
              <a:t> : </a:t>
            </a:r>
            <a:r>
              <a:rPr lang="en-US" dirty="0" err="1"/>
              <a:t>addres_Matkul</a:t>
            </a:r>
            <a:r>
              <a:rPr lang="en-US" dirty="0"/>
              <a:t> 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Type </a:t>
            </a:r>
            <a:r>
              <a:rPr lang="en-US" dirty="0" err="1"/>
              <a:t>infotype_Mahasiswa</a:t>
            </a:r>
            <a:r>
              <a:rPr lang="en-US" dirty="0"/>
              <a:t>&lt;</a:t>
            </a:r>
          </a:p>
          <a:p>
            <a:r>
              <a:rPr lang="en-US" dirty="0"/>
              <a:t>	</a:t>
            </a:r>
            <a:r>
              <a:rPr lang="en-US" dirty="0" err="1"/>
              <a:t>nama_mhs</a:t>
            </a:r>
            <a:r>
              <a:rPr lang="en-US" dirty="0"/>
              <a:t> : string</a:t>
            </a:r>
          </a:p>
          <a:p>
            <a:r>
              <a:rPr lang="en-US" dirty="0"/>
              <a:t>	</a:t>
            </a:r>
            <a:r>
              <a:rPr lang="en-US" dirty="0" err="1"/>
              <a:t>nim</a:t>
            </a:r>
            <a:r>
              <a:rPr lang="en-US" dirty="0"/>
              <a:t> : string</a:t>
            </a:r>
          </a:p>
          <a:p>
            <a:r>
              <a:rPr lang="en-US" dirty="0"/>
              <a:t>	</a:t>
            </a:r>
            <a:r>
              <a:rPr lang="en-US" dirty="0" err="1"/>
              <a:t>jurusan</a:t>
            </a:r>
            <a:r>
              <a:rPr lang="en-US" dirty="0"/>
              <a:t> : string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Type </a:t>
            </a:r>
            <a:r>
              <a:rPr lang="en-US" dirty="0" err="1"/>
              <a:t>infotype_Matkul</a:t>
            </a:r>
            <a:r>
              <a:rPr lang="en-US" dirty="0"/>
              <a:t>&lt;</a:t>
            </a:r>
          </a:p>
          <a:p>
            <a:r>
              <a:rPr lang="en-US" dirty="0"/>
              <a:t>	</a:t>
            </a:r>
            <a:r>
              <a:rPr lang="en-US" dirty="0" err="1"/>
              <a:t>nama_matkul</a:t>
            </a:r>
            <a:r>
              <a:rPr lang="en-US" dirty="0"/>
              <a:t> : string</a:t>
            </a:r>
          </a:p>
          <a:p>
            <a:r>
              <a:rPr lang="en-US" dirty="0"/>
              <a:t>	</a:t>
            </a:r>
            <a:r>
              <a:rPr lang="en-US" dirty="0" err="1"/>
              <a:t>kode</a:t>
            </a:r>
            <a:r>
              <a:rPr lang="en-US" dirty="0"/>
              <a:t> : string</a:t>
            </a:r>
          </a:p>
          <a:p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049861" name="TextBox 33"/>
          <p:cNvSpPr txBox="1"/>
          <p:nvPr/>
        </p:nvSpPr>
        <p:spPr>
          <a:xfrm>
            <a:off x="6188109" y="1958091"/>
            <a:ext cx="3599181" cy="302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elmMatkul</a:t>
            </a:r>
            <a:r>
              <a:rPr lang="en-US" dirty="0"/>
              <a:t>&lt;</a:t>
            </a:r>
          </a:p>
          <a:p>
            <a:r>
              <a:rPr lang="en-US" dirty="0"/>
              <a:t>	</a:t>
            </a:r>
            <a:r>
              <a:rPr lang="en-US" dirty="0" err="1"/>
              <a:t>Infomatkul</a:t>
            </a:r>
            <a:r>
              <a:rPr lang="en-US" dirty="0"/>
              <a:t> : </a:t>
            </a:r>
            <a:r>
              <a:rPr lang="en-US" dirty="0" err="1"/>
              <a:t>infotype_Matkul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Nextmatkul</a:t>
            </a:r>
            <a:r>
              <a:rPr lang="en-US" dirty="0"/>
              <a:t> : </a:t>
            </a:r>
            <a:r>
              <a:rPr lang="en-US" dirty="0" err="1"/>
              <a:t>addres</a:t>
            </a:r>
            <a:r>
              <a:rPr lang="en-US" dirty="0"/>
              <a:t>_ </a:t>
            </a:r>
            <a:r>
              <a:rPr lang="en-US" dirty="0" err="1"/>
              <a:t>Nextmatkul</a:t>
            </a:r>
            <a:endParaRPr lang="en-US" dirty="0"/>
          </a:p>
          <a:p>
            <a:r>
              <a:rPr lang="en-US" dirty="0"/>
              <a:t>&gt;</a:t>
            </a:r>
          </a:p>
          <a:p>
            <a:r>
              <a:rPr lang="en-US" dirty="0"/>
              <a:t>Type </a:t>
            </a:r>
            <a:r>
              <a:rPr lang="en-US" dirty="0" err="1"/>
              <a:t>ListMhs</a:t>
            </a:r>
            <a:r>
              <a:rPr lang="en-US" dirty="0"/>
              <a:t>&lt;</a:t>
            </a:r>
          </a:p>
          <a:p>
            <a:r>
              <a:rPr lang="en-US" dirty="0"/>
              <a:t>	</a:t>
            </a:r>
            <a:r>
              <a:rPr lang="en-US" dirty="0" err="1"/>
              <a:t>firstMhs</a:t>
            </a:r>
            <a:r>
              <a:rPr lang="en-US" dirty="0"/>
              <a:t> : </a:t>
            </a:r>
            <a:r>
              <a:rPr lang="en-US" dirty="0" err="1"/>
              <a:t>addres_Mahasiswa</a:t>
            </a:r>
            <a:endParaRPr lang="en-US" dirty="0"/>
          </a:p>
          <a:p>
            <a:r>
              <a:rPr lang="en-US" dirty="0"/>
              <a:t>&gt;</a:t>
            </a:r>
          </a:p>
          <a:p>
            <a:r>
              <a:rPr lang="en-US" dirty="0"/>
              <a:t>Type </a:t>
            </a:r>
            <a:r>
              <a:rPr lang="en-US" dirty="0" err="1"/>
              <a:t>listMatkul</a:t>
            </a:r>
            <a:r>
              <a:rPr lang="en-US" dirty="0"/>
              <a:t>&lt;</a:t>
            </a:r>
          </a:p>
          <a:p>
            <a:r>
              <a:rPr lang="en-US" dirty="0"/>
              <a:t>	</a:t>
            </a:r>
            <a:r>
              <a:rPr lang="en-US" dirty="0" err="1"/>
              <a:t>firstmatkul</a:t>
            </a:r>
            <a:r>
              <a:rPr lang="en-US" dirty="0"/>
              <a:t> : </a:t>
            </a:r>
            <a:r>
              <a:rPr lang="en-US" dirty="0" err="1"/>
              <a:t>addres_Matkul</a:t>
            </a:r>
            <a:endParaRPr lang="en-US" dirty="0"/>
          </a:p>
          <a:p>
            <a:r>
              <a:rPr lang="en-US" dirty="0"/>
              <a:t>&gt;</a:t>
            </a:r>
            <a:endParaRPr lang="en-ID" dirty="0"/>
          </a:p>
          <a:p>
            <a:endParaRPr lang="en-ID" dirty="0"/>
          </a:p>
        </p:txBody>
      </p:sp>
      <p:sp>
        <p:nvSpPr>
          <p:cNvPr id="1049862" name="Freeform 1086"/>
          <p:cNvSpPr/>
          <p:nvPr/>
        </p:nvSpPr>
        <p:spPr bwMode="auto">
          <a:xfrm>
            <a:off x="16052417" y="602703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63" name="Freeform 1088"/>
          <p:cNvSpPr/>
          <p:nvPr/>
        </p:nvSpPr>
        <p:spPr bwMode="auto">
          <a:xfrm>
            <a:off x="17131402" y="5022940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64" name="Freeform 1089"/>
          <p:cNvSpPr/>
          <p:nvPr/>
        </p:nvSpPr>
        <p:spPr bwMode="auto">
          <a:xfrm>
            <a:off x="17185549" y="2825045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65" name="Freeform 914"/>
          <p:cNvSpPr/>
          <p:nvPr/>
        </p:nvSpPr>
        <p:spPr bwMode="auto">
          <a:xfrm>
            <a:off x="11261328" y="6243638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66" name="Freeform 1081"/>
          <p:cNvSpPr/>
          <p:nvPr/>
        </p:nvSpPr>
        <p:spPr bwMode="auto">
          <a:xfrm>
            <a:off x="8632288" y="3708260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67" name="Freeform 1082"/>
          <p:cNvSpPr/>
          <p:nvPr/>
        </p:nvSpPr>
        <p:spPr bwMode="auto">
          <a:xfrm>
            <a:off x="9067403" y="6048375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68" name="Freeform 1083"/>
          <p:cNvSpPr/>
          <p:nvPr/>
        </p:nvSpPr>
        <p:spPr bwMode="auto">
          <a:xfrm>
            <a:off x="9710340" y="4760913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69" name="Freeform 1084"/>
          <p:cNvSpPr/>
          <p:nvPr/>
        </p:nvSpPr>
        <p:spPr bwMode="auto">
          <a:xfrm>
            <a:off x="10785078" y="4856163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70" name="Freeform 1082"/>
          <p:cNvSpPr/>
          <p:nvPr/>
        </p:nvSpPr>
        <p:spPr bwMode="auto">
          <a:xfrm>
            <a:off x="1140223" y="6902917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71" name="Freeform 1083"/>
          <p:cNvSpPr/>
          <p:nvPr/>
        </p:nvSpPr>
        <p:spPr bwMode="auto">
          <a:xfrm>
            <a:off x="1783160" y="5615455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72" name="Freeform 1084"/>
          <p:cNvSpPr/>
          <p:nvPr/>
        </p:nvSpPr>
        <p:spPr bwMode="auto">
          <a:xfrm>
            <a:off x="2857898" y="5710705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856" grpId="0" animBg="1"/>
      <p:bldP spid="1049857" grpId="0"/>
      <p:bldP spid="1049858" grpId="0"/>
      <p:bldP spid="10498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3" name="图文框 3"/>
          <p:cNvSpPr/>
          <p:nvPr/>
        </p:nvSpPr>
        <p:spPr>
          <a:xfrm>
            <a:off x="63982" y="54430"/>
            <a:ext cx="12084474" cy="6727371"/>
          </a:xfrm>
          <a:prstGeom prst="frame">
            <a:avLst>
              <a:gd name="adj1" fmla="val 198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74" name="矩形 4"/>
          <p:cNvSpPr/>
          <p:nvPr/>
        </p:nvSpPr>
        <p:spPr>
          <a:xfrm>
            <a:off x="118412" y="103524"/>
            <a:ext cx="572921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63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3200" dirty="0">
              <a:solidFill>
                <a:srgbClr val="363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75" name="MH_Entry_1"/>
          <p:cNvSpPr/>
          <p:nvPr>
            <p:custDataLst>
              <p:tags r:id="rId1"/>
            </p:custDataLst>
          </p:nvPr>
        </p:nvSpPr>
        <p:spPr>
          <a:xfrm>
            <a:off x="-275126" y="54430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ADT</a:t>
            </a:r>
            <a:endParaRPr lang="zh-CN" altLang="en-US" sz="2400" spc="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76" name="矩形 6"/>
          <p:cNvSpPr/>
          <p:nvPr/>
        </p:nvSpPr>
        <p:spPr>
          <a:xfrm>
            <a:off x="0" y="395786"/>
            <a:ext cx="3530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Penjabaran</a:t>
            </a:r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yang </a:t>
            </a:r>
            <a:r>
              <a:rPr lang="en-US" altLang="zh-CN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40" name="直接连接符 7"/>
          <p:cNvCxnSpPr>
            <a:cxnSpLocks/>
          </p:cNvCxnSpPr>
          <p:nvPr/>
        </p:nvCxnSpPr>
        <p:spPr>
          <a:xfrm flipH="1">
            <a:off x="618739" y="666920"/>
            <a:ext cx="38584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877" name="矩形 8"/>
          <p:cNvSpPr/>
          <p:nvPr/>
        </p:nvSpPr>
        <p:spPr>
          <a:xfrm>
            <a:off x="4233379" y="630921"/>
            <a:ext cx="252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78" name="TextBox 32"/>
          <p:cNvSpPr txBox="1"/>
          <p:nvPr/>
        </p:nvSpPr>
        <p:spPr>
          <a:xfrm>
            <a:off x="726285" y="2004130"/>
            <a:ext cx="10101580" cy="3558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Procedure </a:t>
            </a:r>
            <a:r>
              <a:rPr lang="en-US" dirty="0" err="1"/>
              <a:t>CreateListMhs</a:t>
            </a:r>
            <a:r>
              <a:rPr lang="en-US" dirty="0"/>
              <a:t> (in/out  LM: </a:t>
            </a:r>
            <a:r>
              <a:rPr lang="en-US" dirty="0" err="1"/>
              <a:t>ListMhs</a:t>
            </a:r>
            <a:r>
              <a:rPr lang="en-US" dirty="0"/>
              <a:t> )</a:t>
            </a:r>
          </a:p>
          <a:p>
            <a:r>
              <a:rPr lang="en-US" dirty="0"/>
              <a:t>Function createElmMhs(in </a:t>
            </a:r>
            <a:r>
              <a:rPr lang="en-US" dirty="0" err="1"/>
              <a:t>nama_mhs</a:t>
            </a:r>
            <a:r>
              <a:rPr lang="en-US" dirty="0"/>
              <a:t> : string, in string </a:t>
            </a:r>
            <a:r>
              <a:rPr lang="en-US" dirty="0" err="1"/>
              <a:t>nim</a:t>
            </a:r>
            <a:r>
              <a:rPr lang="en-US" dirty="0"/>
              <a:t>, in </a:t>
            </a:r>
            <a:r>
              <a:rPr lang="en-US" dirty="0" err="1"/>
              <a:t>jurusan</a:t>
            </a:r>
            <a:r>
              <a:rPr lang="en-US" dirty="0"/>
              <a:t> : string)-&gt;</a:t>
            </a:r>
            <a:r>
              <a:rPr lang="en-US" dirty="0" err="1"/>
              <a:t>addres_Mahasiswa</a:t>
            </a:r>
            <a:endParaRPr lang="en-US" dirty="0"/>
          </a:p>
          <a:p>
            <a:r>
              <a:rPr lang="en-US" dirty="0"/>
              <a:t>Procedure </a:t>
            </a:r>
            <a:r>
              <a:rPr lang="en-US" dirty="0" err="1"/>
              <a:t>insertMhs</a:t>
            </a:r>
            <a:r>
              <a:rPr lang="en-US" dirty="0"/>
              <a:t>(in/out LM : </a:t>
            </a:r>
            <a:r>
              <a:rPr lang="en-US" dirty="0" err="1"/>
              <a:t>ListMhs</a:t>
            </a:r>
            <a:r>
              <a:rPr lang="en-US" dirty="0"/>
              <a:t>, in PM : </a:t>
            </a:r>
            <a:r>
              <a:rPr lang="en-US" dirty="0" err="1"/>
              <a:t>addres_Mahasiswa</a:t>
            </a:r>
            <a:r>
              <a:rPr lang="en-US" dirty="0"/>
              <a:t>)</a:t>
            </a:r>
          </a:p>
          <a:p>
            <a:r>
              <a:rPr lang="en-US" dirty="0"/>
              <a:t>Procedure </a:t>
            </a:r>
            <a:r>
              <a:rPr lang="en-US" dirty="0" err="1"/>
              <a:t>CreateListMatkul</a:t>
            </a:r>
            <a:r>
              <a:rPr lang="en-US" dirty="0"/>
              <a:t>(in/out LK : </a:t>
            </a:r>
            <a:r>
              <a:rPr lang="en-US" dirty="0" err="1"/>
              <a:t>ListMatkul</a:t>
            </a:r>
            <a:r>
              <a:rPr lang="en-US" dirty="0"/>
              <a:t>)</a:t>
            </a:r>
          </a:p>
          <a:p>
            <a:r>
              <a:rPr lang="en-US" dirty="0"/>
              <a:t>Function </a:t>
            </a:r>
            <a:r>
              <a:rPr lang="en-US" dirty="0" err="1"/>
              <a:t>createElmMatkul</a:t>
            </a:r>
            <a:r>
              <a:rPr lang="en-US" dirty="0"/>
              <a:t>(in </a:t>
            </a:r>
            <a:r>
              <a:rPr lang="en-US" dirty="0" err="1"/>
              <a:t>nama_matkul</a:t>
            </a:r>
            <a:r>
              <a:rPr lang="en-US" dirty="0"/>
              <a:t> : string, out </a:t>
            </a:r>
            <a:r>
              <a:rPr lang="en-US" dirty="0" err="1"/>
              <a:t>kode</a:t>
            </a:r>
            <a:r>
              <a:rPr lang="en-US" dirty="0"/>
              <a:t> : </a:t>
            </a:r>
            <a:r>
              <a:rPr lang="en-US" dirty="0" err="1"/>
              <a:t>kode</a:t>
            </a:r>
            <a:r>
              <a:rPr lang="en-US" dirty="0"/>
              <a:t>)-&gt; </a:t>
            </a:r>
            <a:r>
              <a:rPr lang="en-US" dirty="0" err="1"/>
              <a:t>addres_Matkul</a:t>
            </a:r>
            <a:endParaRPr lang="en-US" dirty="0"/>
          </a:p>
          <a:p>
            <a:r>
              <a:rPr lang="en-US" dirty="0"/>
              <a:t>Procedure </a:t>
            </a:r>
            <a:r>
              <a:rPr lang="en-US" dirty="0" err="1"/>
              <a:t>insertMatkul</a:t>
            </a:r>
            <a:r>
              <a:rPr lang="en-US" dirty="0"/>
              <a:t>(in/out LK : </a:t>
            </a:r>
            <a:r>
              <a:rPr lang="en-US" dirty="0" err="1"/>
              <a:t>ListMatkul</a:t>
            </a:r>
            <a:r>
              <a:rPr lang="en-US" dirty="0"/>
              <a:t>, out PK : </a:t>
            </a:r>
            <a:r>
              <a:rPr lang="en-US" dirty="0" err="1"/>
              <a:t>addres_matkul</a:t>
            </a:r>
            <a:r>
              <a:rPr lang="en-US" dirty="0"/>
              <a:t>)</a:t>
            </a:r>
          </a:p>
          <a:p>
            <a:r>
              <a:rPr lang="en-US" dirty="0"/>
              <a:t>Function </a:t>
            </a:r>
            <a:r>
              <a:rPr lang="en-US" dirty="0" err="1"/>
              <a:t>findMhs</a:t>
            </a:r>
            <a:r>
              <a:rPr lang="en-US" dirty="0"/>
              <a:t>(in LM : </a:t>
            </a:r>
            <a:r>
              <a:rPr lang="en-US" dirty="0" err="1"/>
              <a:t>ListMhs</a:t>
            </a:r>
            <a:r>
              <a:rPr lang="en-US" dirty="0"/>
              <a:t>, out </a:t>
            </a:r>
            <a:r>
              <a:rPr lang="en-US" dirty="0" err="1"/>
              <a:t>nim</a:t>
            </a:r>
            <a:r>
              <a:rPr lang="en-US" dirty="0"/>
              <a:t> : string)-&gt; </a:t>
            </a:r>
            <a:r>
              <a:rPr lang="en-US" dirty="0" err="1"/>
              <a:t>addres_Mahasiswa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findMatkul</a:t>
            </a:r>
            <a:r>
              <a:rPr lang="en-US" dirty="0"/>
              <a:t>(in LK : </a:t>
            </a:r>
            <a:r>
              <a:rPr lang="en-US" dirty="0" err="1"/>
              <a:t>ListMatkul</a:t>
            </a:r>
            <a:r>
              <a:rPr lang="en-US" dirty="0"/>
              <a:t>, out </a:t>
            </a:r>
            <a:r>
              <a:rPr lang="en-US" dirty="0" err="1"/>
              <a:t>nama_matkul</a:t>
            </a:r>
            <a:r>
              <a:rPr lang="en-US" dirty="0"/>
              <a:t> : string)-&gt; </a:t>
            </a:r>
            <a:r>
              <a:rPr lang="en-US" dirty="0" err="1"/>
              <a:t>addres_Matkul</a:t>
            </a:r>
            <a:endParaRPr lang="en-US" dirty="0"/>
          </a:p>
          <a:p>
            <a:r>
              <a:rPr lang="en-US" dirty="0"/>
              <a:t>Procedure setMatkul(in/out LM : </a:t>
            </a:r>
            <a:r>
              <a:rPr lang="en-US" dirty="0" err="1"/>
              <a:t>ListMhs</a:t>
            </a:r>
            <a:r>
              <a:rPr lang="en-US" dirty="0"/>
              <a:t>, out </a:t>
            </a:r>
            <a:r>
              <a:rPr lang="en-US" dirty="0" err="1"/>
              <a:t>nim</a:t>
            </a:r>
            <a:r>
              <a:rPr lang="en-US" dirty="0"/>
              <a:t> : string, </a:t>
            </a:r>
            <a:r>
              <a:rPr lang="en-US" dirty="0" err="1"/>
              <a:t>nama_matkul</a:t>
            </a:r>
            <a:r>
              <a:rPr lang="en-US" dirty="0"/>
              <a:t> : string)</a:t>
            </a:r>
          </a:p>
          <a:p>
            <a:r>
              <a:rPr lang="en-US" dirty="0"/>
              <a:t>Procedure </a:t>
            </a:r>
            <a:r>
              <a:rPr lang="en-US" dirty="0" err="1"/>
              <a:t>printInfoMhs</a:t>
            </a:r>
            <a:r>
              <a:rPr lang="en-US" dirty="0"/>
              <a:t>(out LM : </a:t>
            </a:r>
            <a:r>
              <a:rPr lang="en-US" dirty="0" err="1"/>
              <a:t>ListMhs</a:t>
            </a:r>
            <a:r>
              <a:rPr lang="en-US" dirty="0"/>
              <a:t> )</a:t>
            </a:r>
          </a:p>
          <a:p>
            <a:r>
              <a:rPr lang="en-US" dirty="0"/>
              <a:t>Procedure </a:t>
            </a:r>
            <a:r>
              <a:rPr lang="en-US" dirty="0" err="1"/>
              <a:t>printInfoMatkul</a:t>
            </a:r>
            <a:r>
              <a:rPr lang="en-US" dirty="0"/>
              <a:t>(out LK : </a:t>
            </a:r>
            <a:r>
              <a:rPr lang="en-US" dirty="0" err="1"/>
              <a:t>ListMatkul</a:t>
            </a:r>
            <a:r>
              <a:rPr lang="en-US" dirty="0"/>
              <a:t>)</a:t>
            </a:r>
          </a:p>
          <a:p>
            <a:r>
              <a:rPr lang="en-US" dirty="0"/>
              <a:t>Procedure </a:t>
            </a:r>
            <a:r>
              <a:rPr lang="en-US" dirty="0" err="1"/>
              <a:t>tampil</a:t>
            </a:r>
            <a:r>
              <a:rPr lang="en-US" dirty="0"/>
              <a:t>(out LM : </a:t>
            </a:r>
            <a:r>
              <a:rPr lang="en-US" dirty="0" err="1"/>
              <a:t>ListMhs</a:t>
            </a:r>
            <a:r>
              <a:rPr lang="en-US" dirty="0"/>
              <a:t>, LK </a:t>
            </a:r>
            <a:r>
              <a:rPr lang="en-US" dirty="0" err="1"/>
              <a:t>ListMatkul</a:t>
            </a:r>
            <a:r>
              <a:rPr lang="en-US" dirty="0"/>
              <a:t>)</a:t>
            </a:r>
          </a:p>
          <a:p>
            <a:r>
              <a:rPr lang="en-US" dirty="0"/>
              <a:t>Procedure </a:t>
            </a:r>
            <a:r>
              <a:rPr lang="en-US" dirty="0" err="1"/>
              <a:t>deleteAll</a:t>
            </a:r>
            <a:r>
              <a:rPr lang="en-US" dirty="0"/>
              <a:t>(out LM : </a:t>
            </a:r>
            <a:r>
              <a:rPr lang="en-US" dirty="0" err="1"/>
              <a:t>ListMhs</a:t>
            </a:r>
            <a:r>
              <a:rPr lang="en-US" dirty="0"/>
              <a:t> , LK : </a:t>
            </a:r>
            <a:r>
              <a:rPr lang="en-US" dirty="0" err="1"/>
              <a:t>ListMatkul</a:t>
            </a:r>
            <a:r>
              <a:rPr lang="en-US" dirty="0"/>
              <a:t>)</a:t>
            </a:r>
          </a:p>
        </p:txBody>
      </p:sp>
      <p:sp>
        <p:nvSpPr>
          <p:cNvPr id="1049879" name="Freeform 1086"/>
          <p:cNvSpPr/>
          <p:nvPr/>
        </p:nvSpPr>
        <p:spPr bwMode="auto">
          <a:xfrm>
            <a:off x="16052417" y="6027032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7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9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4 w 60"/>
              <a:gd name="T31" fmla="*/ 14 h 62"/>
              <a:gd name="T32" fmla="*/ 8 w 60"/>
              <a:gd name="T33" fmla="*/ 9 h 62"/>
              <a:gd name="T34" fmla="*/ 22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60" y="34"/>
                  <a:pt x="57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2"/>
                  <a:pt x="42" y="43"/>
                  <a:pt x="41" y="44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1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0"/>
                  <a:pt x="10" y="28"/>
                  <a:pt x="9" y="27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0" name="Freeform 1088"/>
          <p:cNvSpPr/>
          <p:nvPr/>
        </p:nvSpPr>
        <p:spPr bwMode="auto">
          <a:xfrm>
            <a:off x="17131402" y="5022940"/>
            <a:ext cx="209550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2 w 29"/>
              <a:gd name="T13" fmla="*/ 20 h 29"/>
              <a:gd name="T14" fmla="*/ 22 w 29"/>
              <a:gd name="T15" fmla="*/ 27 h 29"/>
              <a:gd name="T16" fmla="*/ 19 w 29"/>
              <a:gd name="T17" fmla="*/ 28 h 29"/>
              <a:gd name="T18" fmla="*/ 13 w 29"/>
              <a:gd name="T19" fmla="*/ 24 h 29"/>
              <a:gd name="T20" fmla="*/ 12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1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0" y="29"/>
                  <a:pt x="19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1" name="Freeform 1089"/>
          <p:cNvSpPr/>
          <p:nvPr/>
        </p:nvSpPr>
        <p:spPr bwMode="auto">
          <a:xfrm>
            <a:off x="17185549" y="2825045"/>
            <a:ext cx="258762" cy="274638"/>
          </a:xfrm>
          <a:custGeom>
            <a:avLst/>
            <a:gdLst>
              <a:gd name="T0" fmla="*/ 25 w 36"/>
              <a:gd name="T1" fmla="*/ 3 h 38"/>
              <a:gd name="T2" fmla="*/ 26 w 36"/>
              <a:gd name="T3" fmla="*/ 11 h 38"/>
              <a:gd name="T4" fmla="*/ 27 w 36"/>
              <a:gd name="T5" fmla="*/ 13 h 38"/>
              <a:gd name="T6" fmla="*/ 35 w 36"/>
              <a:gd name="T7" fmla="*/ 18 h 38"/>
              <a:gd name="T8" fmla="*/ 34 w 36"/>
              <a:gd name="T9" fmla="*/ 22 h 38"/>
              <a:gd name="T10" fmla="*/ 27 w 36"/>
              <a:gd name="T11" fmla="*/ 25 h 38"/>
              <a:gd name="T12" fmla="*/ 25 w 36"/>
              <a:gd name="T13" fmla="*/ 27 h 38"/>
              <a:gd name="T14" fmla="*/ 23 w 36"/>
              <a:gd name="T15" fmla="*/ 35 h 38"/>
              <a:gd name="T16" fmla="*/ 19 w 36"/>
              <a:gd name="T17" fmla="*/ 36 h 38"/>
              <a:gd name="T18" fmla="*/ 14 w 36"/>
              <a:gd name="T19" fmla="*/ 30 h 38"/>
              <a:gd name="T20" fmla="*/ 11 w 36"/>
              <a:gd name="T21" fmla="*/ 29 h 38"/>
              <a:gd name="T22" fmla="*/ 3 w 36"/>
              <a:gd name="T23" fmla="*/ 30 h 38"/>
              <a:gd name="T24" fmla="*/ 1 w 36"/>
              <a:gd name="T25" fmla="*/ 26 h 38"/>
              <a:gd name="T26" fmla="*/ 5 w 36"/>
              <a:gd name="T27" fmla="*/ 19 h 38"/>
              <a:gd name="T28" fmla="*/ 5 w 36"/>
              <a:gd name="T29" fmla="*/ 17 h 38"/>
              <a:gd name="T30" fmla="*/ 2 w 36"/>
              <a:gd name="T31" fmla="*/ 9 h 38"/>
              <a:gd name="T32" fmla="*/ 5 w 36"/>
              <a:gd name="T33" fmla="*/ 6 h 38"/>
              <a:gd name="T34" fmla="*/ 13 w 36"/>
              <a:gd name="T35" fmla="*/ 8 h 38"/>
              <a:gd name="T36" fmla="*/ 15 w 36"/>
              <a:gd name="T37" fmla="*/ 7 h 38"/>
              <a:gd name="T38" fmla="*/ 21 w 36"/>
              <a:gd name="T39" fmla="*/ 1 h 38"/>
              <a:gd name="T40" fmla="*/ 25 w 36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38">
                <a:moveTo>
                  <a:pt x="25" y="3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7" y="13"/>
                  <a:pt x="27" y="13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9"/>
                  <a:pt x="36" y="21"/>
                  <a:pt x="34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6"/>
                  <a:pt x="25" y="26"/>
                  <a:pt x="25" y="27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0" y="38"/>
                  <a:pt x="19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2" y="29"/>
                  <a:pt x="11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1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18"/>
                  <a:pt x="6" y="17"/>
                  <a:pt x="5" y="17"/>
                </a:cubicBezTo>
                <a:cubicBezTo>
                  <a:pt x="2" y="9"/>
                  <a:pt x="2" y="9"/>
                  <a:pt x="2" y="9"/>
                </a:cubicBezTo>
                <a:cubicBezTo>
                  <a:pt x="1" y="7"/>
                  <a:pt x="3" y="5"/>
                  <a:pt x="5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5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0"/>
                  <a:pt x="25" y="1"/>
                  <a:pt x="25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2" name="Freeform 914"/>
          <p:cNvSpPr/>
          <p:nvPr/>
        </p:nvSpPr>
        <p:spPr bwMode="auto">
          <a:xfrm>
            <a:off x="11261328" y="6243638"/>
            <a:ext cx="223837" cy="223838"/>
          </a:xfrm>
          <a:custGeom>
            <a:avLst/>
            <a:gdLst>
              <a:gd name="T0" fmla="*/ 11 w 31"/>
              <a:gd name="T1" fmla="*/ 9 h 31"/>
              <a:gd name="T2" fmla="*/ 13 w 31"/>
              <a:gd name="T3" fmla="*/ 2 h 31"/>
              <a:gd name="T4" fmla="*/ 17 w 31"/>
              <a:gd name="T5" fmla="*/ 2 h 31"/>
              <a:gd name="T6" fmla="*/ 19 w 31"/>
              <a:gd name="T7" fmla="*/ 9 h 31"/>
              <a:gd name="T8" fmla="*/ 21 w 31"/>
              <a:gd name="T9" fmla="*/ 11 h 31"/>
              <a:gd name="T10" fmla="*/ 29 w 31"/>
              <a:gd name="T11" fmla="*/ 13 h 31"/>
              <a:gd name="T12" fmla="*/ 29 w 31"/>
              <a:gd name="T13" fmla="*/ 17 h 31"/>
              <a:gd name="T14" fmla="*/ 21 w 31"/>
              <a:gd name="T15" fmla="*/ 19 h 31"/>
              <a:gd name="T16" fmla="*/ 19 w 31"/>
              <a:gd name="T17" fmla="*/ 21 h 31"/>
              <a:gd name="T18" fmla="*/ 17 w 31"/>
              <a:gd name="T19" fmla="*/ 29 h 31"/>
              <a:gd name="T20" fmla="*/ 13 w 31"/>
              <a:gd name="T21" fmla="*/ 29 h 31"/>
              <a:gd name="T22" fmla="*/ 11 w 31"/>
              <a:gd name="T23" fmla="*/ 21 h 31"/>
              <a:gd name="T24" fmla="*/ 9 w 31"/>
              <a:gd name="T25" fmla="*/ 19 h 31"/>
              <a:gd name="T26" fmla="*/ 2 w 31"/>
              <a:gd name="T27" fmla="*/ 17 h 31"/>
              <a:gd name="T28" fmla="*/ 2 w 31"/>
              <a:gd name="T29" fmla="*/ 13 h 31"/>
              <a:gd name="T30" fmla="*/ 9 w 31"/>
              <a:gd name="T31" fmla="*/ 11 h 31"/>
              <a:gd name="T32" fmla="*/ 11 w 31"/>
              <a:gd name="T3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" h="31">
                <a:moveTo>
                  <a:pt x="11" y="9"/>
                </a:move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7" y="2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10"/>
                  <a:pt x="20" y="11"/>
                  <a:pt x="21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31" y="14"/>
                  <a:pt x="31" y="17"/>
                  <a:pt x="29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0"/>
                  <a:pt x="19" y="21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4" y="31"/>
                  <a:pt x="13" y="29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0" y="20"/>
                  <a:pt x="9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0" y="17"/>
                  <a:pt x="0" y="14"/>
                  <a:pt x="2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1" y="10"/>
                  <a:pt x="11" y="9"/>
                </a:cubicBezTo>
                <a:close/>
              </a:path>
            </a:pathLst>
          </a:custGeom>
          <a:solidFill>
            <a:srgbClr val="F488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3" name="Freeform 1081"/>
          <p:cNvSpPr/>
          <p:nvPr/>
        </p:nvSpPr>
        <p:spPr bwMode="auto">
          <a:xfrm>
            <a:off x="9276953" y="3744265"/>
            <a:ext cx="433387" cy="447675"/>
          </a:xfrm>
          <a:custGeom>
            <a:avLst/>
            <a:gdLst>
              <a:gd name="T0" fmla="*/ 42 w 60"/>
              <a:gd name="T1" fmla="*/ 5 h 62"/>
              <a:gd name="T2" fmla="*/ 43 w 60"/>
              <a:gd name="T3" fmla="*/ 19 h 62"/>
              <a:gd name="T4" fmla="*/ 45 w 60"/>
              <a:gd name="T5" fmla="*/ 22 h 62"/>
              <a:gd name="T6" fmla="*/ 57 w 60"/>
              <a:gd name="T7" fmla="*/ 29 h 62"/>
              <a:gd name="T8" fmla="*/ 56 w 60"/>
              <a:gd name="T9" fmla="*/ 36 h 62"/>
              <a:gd name="T10" fmla="*/ 44 w 60"/>
              <a:gd name="T11" fmla="*/ 41 h 62"/>
              <a:gd name="T12" fmla="*/ 41 w 60"/>
              <a:gd name="T13" fmla="*/ 44 h 62"/>
              <a:gd name="T14" fmla="*/ 38 w 60"/>
              <a:gd name="T15" fmla="*/ 57 h 62"/>
              <a:gd name="T16" fmla="*/ 32 w 60"/>
              <a:gd name="T17" fmla="*/ 59 h 62"/>
              <a:gd name="T18" fmla="*/ 23 w 60"/>
              <a:gd name="T19" fmla="*/ 49 h 62"/>
              <a:gd name="T20" fmla="*/ 19 w 60"/>
              <a:gd name="T21" fmla="*/ 47 h 62"/>
              <a:gd name="T22" fmla="*/ 5 w 60"/>
              <a:gd name="T23" fmla="*/ 49 h 62"/>
              <a:gd name="T24" fmla="*/ 2 w 60"/>
              <a:gd name="T25" fmla="*/ 43 h 62"/>
              <a:gd name="T26" fmla="*/ 9 w 60"/>
              <a:gd name="T27" fmla="*/ 31 h 62"/>
              <a:gd name="T28" fmla="*/ 9 w 60"/>
              <a:gd name="T29" fmla="*/ 27 h 62"/>
              <a:gd name="T30" fmla="*/ 3 w 60"/>
              <a:gd name="T31" fmla="*/ 14 h 62"/>
              <a:gd name="T32" fmla="*/ 8 w 60"/>
              <a:gd name="T33" fmla="*/ 9 h 62"/>
              <a:gd name="T34" fmla="*/ 21 w 60"/>
              <a:gd name="T35" fmla="*/ 12 h 62"/>
              <a:gd name="T36" fmla="*/ 25 w 60"/>
              <a:gd name="T37" fmla="*/ 11 h 62"/>
              <a:gd name="T38" fmla="*/ 35 w 60"/>
              <a:gd name="T39" fmla="*/ 2 h 62"/>
              <a:gd name="T40" fmla="*/ 42 w 60"/>
              <a:gd name="T41" fmla="*/ 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62">
                <a:moveTo>
                  <a:pt x="42" y="5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4" y="21"/>
                  <a:pt x="45" y="22"/>
                </a:cubicBezTo>
                <a:cubicBezTo>
                  <a:pt x="57" y="29"/>
                  <a:pt x="57" y="29"/>
                  <a:pt x="57" y="29"/>
                </a:cubicBezTo>
                <a:cubicBezTo>
                  <a:pt x="60" y="30"/>
                  <a:pt x="59" y="34"/>
                  <a:pt x="56" y="36"/>
                </a:cubicBezTo>
                <a:cubicBezTo>
                  <a:pt x="44" y="41"/>
                  <a:pt x="44" y="41"/>
                  <a:pt x="44" y="41"/>
                </a:cubicBezTo>
                <a:cubicBezTo>
                  <a:pt x="42" y="42"/>
                  <a:pt x="42" y="43"/>
                  <a:pt x="41" y="4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1"/>
                  <a:pt x="34" y="62"/>
                  <a:pt x="32" y="59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8"/>
                  <a:pt x="20" y="47"/>
                  <a:pt x="19" y="47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6"/>
                  <a:pt x="2" y="4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10" y="28"/>
                  <a:pt x="9" y="27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2"/>
                  <a:pt x="5" y="8"/>
                  <a:pt x="8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3"/>
                  <a:pt x="24" y="12"/>
                  <a:pt x="25" y="11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0"/>
                  <a:pt x="42" y="2"/>
                  <a:pt x="42" y="5"/>
                </a:cubicBezTo>
                <a:close/>
              </a:path>
            </a:pathLst>
          </a:custGeom>
          <a:solidFill>
            <a:srgbClr val="F2C8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4" name="Freeform 1082"/>
          <p:cNvSpPr/>
          <p:nvPr/>
        </p:nvSpPr>
        <p:spPr bwMode="auto">
          <a:xfrm>
            <a:off x="9067403" y="6048375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5" name="Freeform 1083"/>
          <p:cNvSpPr/>
          <p:nvPr/>
        </p:nvSpPr>
        <p:spPr bwMode="auto">
          <a:xfrm>
            <a:off x="9710340" y="4760913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6" name="Freeform 1084"/>
          <p:cNvSpPr/>
          <p:nvPr/>
        </p:nvSpPr>
        <p:spPr bwMode="auto">
          <a:xfrm>
            <a:off x="10785078" y="4856163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7" name="Freeform 1082"/>
          <p:cNvSpPr/>
          <p:nvPr/>
        </p:nvSpPr>
        <p:spPr bwMode="auto">
          <a:xfrm>
            <a:off x="1140223" y="6902917"/>
            <a:ext cx="209550" cy="215900"/>
          </a:xfrm>
          <a:custGeom>
            <a:avLst/>
            <a:gdLst>
              <a:gd name="T0" fmla="*/ 20 w 29"/>
              <a:gd name="T1" fmla="*/ 2 h 30"/>
              <a:gd name="T2" fmla="*/ 21 w 29"/>
              <a:gd name="T3" fmla="*/ 9 h 30"/>
              <a:gd name="T4" fmla="*/ 22 w 29"/>
              <a:gd name="T5" fmla="*/ 11 h 30"/>
              <a:gd name="T6" fmla="*/ 28 w 29"/>
              <a:gd name="T7" fmla="*/ 14 h 30"/>
              <a:gd name="T8" fmla="*/ 27 w 29"/>
              <a:gd name="T9" fmla="*/ 17 h 30"/>
              <a:gd name="T10" fmla="*/ 21 w 29"/>
              <a:gd name="T11" fmla="*/ 20 h 30"/>
              <a:gd name="T12" fmla="*/ 20 w 29"/>
              <a:gd name="T13" fmla="*/ 21 h 30"/>
              <a:gd name="T14" fmla="*/ 19 w 29"/>
              <a:gd name="T15" fmla="*/ 28 h 30"/>
              <a:gd name="T16" fmla="*/ 16 w 29"/>
              <a:gd name="T17" fmla="*/ 28 h 30"/>
              <a:gd name="T18" fmla="*/ 11 w 29"/>
              <a:gd name="T19" fmla="*/ 23 h 30"/>
              <a:gd name="T20" fmla="*/ 10 w 29"/>
              <a:gd name="T21" fmla="*/ 23 h 30"/>
              <a:gd name="T22" fmla="*/ 3 w 29"/>
              <a:gd name="T23" fmla="*/ 23 h 30"/>
              <a:gd name="T24" fmla="*/ 1 w 29"/>
              <a:gd name="T25" fmla="*/ 21 h 30"/>
              <a:gd name="T26" fmla="*/ 5 w 29"/>
              <a:gd name="T27" fmla="*/ 15 h 30"/>
              <a:gd name="T28" fmla="*/ 5 w 29"/>
              <a:gd name="T29" fmla="*/ 13 h 30"/>
              <a:gd name="T30" fmla="*/ 2 w 29"/>
              <a:gd name="T31" fmla="*/ 7 h 30"/>
              <a:gd name="T32" fmla="*/ 4 w 29"/>
              <a:gd name="T33" fmla="*/ 5 h 30"/>
              <a:gd name="T34" fmla="*/ 11 w 29"/>
              <a:gd name="T35" fmla="*/ 6 h 30"/>
              <a:gd name="T36" fmla="*/ 12 w 29"/>
              <a:gd name="T37" fmla="*/ 6 h 30"/>
              <a:gd name="T38" fmla="*/ 17 w 29"/>
              <a:gd name="T39" fmla="*/ 1 h 30"/>
              <a:gd name="T40" fmla="*/ 20 w 29"/>
              <a:gd name="T4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30">
                <a:moveTo>
                  <a:pt x="20" y="2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2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7"/>
                  <a:pt x="27" y="1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2"/>
                  <a:pt x="1" y="21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4"/>
                  <a:pt x="5" y="13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3" y="4"/>
                  <a:pt x="4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6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1"/>
                  <a:pt x="2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8" name="Freeform 1083"/>
          <p:cNvSpPr/>
          <p:nvPr/>
        </p:nvSpPr>
        <p:spPr bwMode="auto">
          <a:xfrm>
            <a:off x="1783160" y="5615455"/>
            <a:ext cx="207962" cy="209550"/>
          </a:xfrm>
          <a:custGeom>
            <a:avLst/>
            <a:gdLst>
              <a:gd name="T0" fmla="*/ 18 w 29"/>
              <a:gd name="T1" fmla="*/ 2 h 29"/>
              <a:gd name="T2" fmla="*/ 20 w 29"/>
              <a:gd name="T3" fmla="*/ 8 h 29"/>
              <a:gd name="T4" fmla="*/ 21 w 29"/>
              <a:gd name="T5" fmla="*/ 9 h 29"/>
              <a:gd name="T6" fmla="*/ 27 w 29"/>
              <a:gd name="T7" fmla="*/ 11 h 29"/>
              <a:gd name="T8" fmla="*/ 28 w 29"/>
              <a:gd name="T9" fmla="*/ 15 h 29"/>
              <a:gd name="T10" fmla="*/ 22 w 29"/>
              <a:gd name="T11" fmla="*/ 19 h 29"/>
              <a:gd name="T12" fmla="*/ 21 w 29"/>
              <a:gd name="T13" fmla="*/ 20 h 29"/>
              <a:gd name="T14" fmla="*/ 21 w 29"/>
              <a:gd name="T15" fmla="*/ 27 h 29"/>
              <a:gd name="T16" fmla="*/ 18 w 29"/>
              <a:gd name="T17" fmla="*/ 28 h 29"/>
              <a:gd name="T18" fmla="*/ 13 w 29"/>
              <a:gd name="T19" fmla="*/ 24 h 29"/>
              <a:gd name="T20" fmla="*/ 11 w 29"/>
              <a:gd name="T21" fmla="*/ 24 h 29"/>
              <a:gd name="T22" fmla="*/ 5 w 29"/>
              <a:gd name="T23" fmla="*/ 26 h 29"/>
              <a:gd name="T24" fmla="*/ 3 w 29"/>
              <a:gd name="T25" fmla="*/ 24 h 29"/>
              <a:gd name="T26" fmla="*/ 5 w 29"/>
              <a:gd name="T27" fmla="*/ 17 h 29"/>
              <a:gd name="T28" fmla="*/ 5 w 29"/>
              <a:gd name="T29" fmla="*/ 16 h 29"/>
              <a:gd name="T30" fmla="*/ 1 w 29"/>
              <a:gd name="T31" fmla="*/ 10 h 29"/>
              <a:gd name="T32" fmla="*/ 2 w 29"/>
              <a:gd name="T33" fmla="*/ 7 h 29"/>
              <a:gd name="T34" fmla="*/ 9 w 29"/>
              <a:gd name="T35" fmla="*/ 7 h 29"/>
              <a:gd name="T36" fmla="*/ 10 w 29"/>
              <a:gd name="T37" fmla="*/ 7 h 29"/>
              <a:gd name="T38" fmla="*/ 14 w 29"/>
              <a:gd name="T39" fmla="*/ 1 h 29"/>
              <a:gd name="T40" fmla="*/ 18 w 29"/>
              <a:gd name="T41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20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9" y="12"/>
                  <a:pt x="29" y="14"/>
                  <a:pt x="28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0" y="29"/>
                  <a:pt x="18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1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2" y="25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6"/>
                  <a:pt x="5" y="16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1" y="7"/>
                  <a:pt x="2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0"/>
                  <a:pt x="17" y="0"/>
                  <a:pt x="18" y="2"/>
                </a:cubicBezTo>
                <a:close/>
              </a:path>
            </a:pathLst>
          </a:custGeom>
          <a:solidFill>
            <a:srgbClr val="F494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89" name="Freeform 1084"/>
          <p:cNvSpPr/>
          <p:nvPr/>
        </p:nvSpPr>
        <p:spPr bwMode="auto">
          <a:xfrm>
            <a:off x="2857898" y="5710705"/>
            <a:ext cx="266700" cy="274638"/>
          </a:xfrm>
          <a:custGeom>
            <a:avLst/>
            <a:gdLst>
              <a:gd name="T0" fmla="*/ 26 w 37"/>
              <a:gd name="T1" fmla="*/ 3 h 38"/>
              <a:gd name="T2" fmla="*/ 27 w 37"/>
              <a:gd name="T3" fmla="*/ 11 h 38"/>
              <a:gd name="T4" fmla="*/ 28 w 37"/>
              <a:gd name="T5" fmla="*/ 13 h 38"/>
              <a:gd name="T6" fmla="*/ 36 w 37"/>
              <a:gd name="T7" fmla="*/ 18 h 38"/>
              <a:gd name="T8" fmla="*/ 35 w 37"/>
              <a:gd name="T9" fmla="*/ 22 h 38"/>
              <a:gd name="T10" fmla="*/ 27 w 37"/>
              <a:gd name="T11" fmla="*/ 25 h 38"/>
              <a:gd name="T12" fmla="*/ 26 w 37"/>
              <a:gd name="T13" fmla="*/ 27 h 38"/>
              <a:gd name="T14" fmla="*/ 24 w 37"/>
              <a:gd name="T15" fmla="*/ 35 h 38"/>
              <a:gd name="T16" fmla="*/ 20 w 37"/>
              <a:gd name="T17" fmla="*/ 36 h 38"/>
              <a:gd name="T18" fmla="*/ 14 w 37"/>
              <a:gd name="T19" fmla="*/ 30 h 38"/>
              <a:gd name="T20" fmla="*/ 12 w 37"/>
              <a:gd name="T21" fmla="*/ 29 h 38"/>
              <a:gd name="T22" fmla="*/ 4 w 37"/>
              <a:gd name="T23" fmla="*/ 30 h 38"/>
              <a:gd name="T24" fmla="*/ 1 w 37"/>
              <a:gd name="T25" fmla="*/ 26 h 38"/>
              <a:gd name="T26" fmla="*/ 6 w 37"/>
              <a:gd name="T27" fmla="*/ 19 h 38"/>
              <a:gd name="T28" fmla="*/ 6 w 37"/>
              <a:gd name="T29" fmla="*/ 17 h 38"/>
              <a:gd name="T30" fmla="*/ 3 w 37"/>
              <a:gd name="T31" fmla="*/ 9 h 38"/>
              <a:gd name="T32" fmla="*/ 5 w 37"/>
              <a:gd name="T33" fmla="*/ 6 h 38"/>
              <a:gd name="T34" fmla="*/ 14 w 37"/>
              <a:gd name="T35" fmla="*/ 8 h 38"/>
              <a:gd name="T36" fmla="*/ 16 w 37"/>
              <a:gd name="T37" fmla="*/ 7 h 38"/>
              <a:gd name="T38" fmla="*/ 22 w 37"/>
              <a:gd name="T39" fmla="*/ 1 h 38"/>
              <a:gd name="T40" fmla="*/ 26 w 37"/>
              <a:gd name="T41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8">
                <a:moveTo>
                  <a:pt x="26" y="3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3"/>
                  <a:pt x="28" y="13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21"/>
                  <a:pt x="35" y="22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6"/>
                  <a:pt x="26" y="26"/>
                  <a:pt x="26" y="27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7"/>
                  <a:pt x="21" y="38"/>
                  <a:pt x="20" y="36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3" y="29"/>
                  <a:pt x="12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1" y="26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7"/>
                  <a:pt x="6" y="17"/>
                </a:cubicBezTo>
                <a:cubicBezTo>
                  <a:pt x="3" y="9"/>
                  <a:pt x="3" y="9"/>
                  <a:pt x="3" y="9"/>
                </a:cubicBezTo>
                <a:cubicBezTo>
                  <a:pt x="2" y="7"/>
                  <a:pt x="3" y="5"/>
                  <a:pt x="5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6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1"/>
                  <a:pt x="26" y="3"/>
                </a:cubicBezTo>
                <a:close/>
              </a:path>
            </a:pathLst>
          </a:custGeom>
          <a:solidFill>
            <a:srgbClr val="00C5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9890" name="矩形 4"/>
          <p:cNvSpPr/>
          <p:nvPr/>
        </p:nvSpPr>
        <p:spPr>
          <a:xfrm>
            <a:off x="3858806" y="1160551"/>
            <a:ext cx="5017339" cy="572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4 Fungsi dan 9 Procedure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874" grpId="0" animBg="1"/>
      <p:bldP spid="1049875" grpId="0"/>
      <p:bldP spid="1049876" grpId="0"/>
      <p:bldP spid="1049877" grpId="0" animBg="1"/>
      <p:bldP spid="104989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100122"/>
  <p:tag name="MH_LIBRARY" val="GRAPHIC"/>
  <p:tag name="MH_TYPE" val="Other"/>
  <p:tag name="MH_ORDER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100122"/>
  <p:tag name="MH_LIBRARY" val="GRAPHIC"/>
  <p:tag name="MH_TYPE" val="Other"/>
  <p:tag name="MH_ORDER" val="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10012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100122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Office Theme">
  <a:themeElements>
    <a:clrScheme name="教育笔记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E16162"/>
      </a:accent1>
      <a:accent2>
        <a:srgbClr val="F49461"/>
      </a:accent2>
      <a:accent3>
        <a:srgbClr val="00C5B4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Microsoft Office PowerPoint</Application>
  <PresentationFormat>Widescreen</PresentationFormat>
  <Paragraphs>310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等线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MUHAMMAD RYVAN ARRINDY</cp:lastModifiedBy>
  <cp:revision>1</cp:revision>
  <dcterms:created xsi:type="dcterms:W3CDTF">2017-08-08T11:33:00Z</dcterms:created>
  <dcterms:modified xsi:type="dcterms:W3CDTF">2023-01-02T04:34:36Z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  <property fmtid="{D5CDD505-2E9C-101B-9397-08002B2CF9AE}" pid="3" name="ICV">
    <vt:lpwstr>f72cf011bba84a7e8f41e7d021af2a35</vt:lpwstr>
  </property>
</Properties>
</file>