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6" r:id="rId4"/>
    <p:sldId id="265" r:id="rId5"/>
    <p:sldId id="263" r:id="rId6"/>
    <p:sldId id="261" r:id="rId7"/>
    <p:sldId id="264" r:id="rId8"/>
    <p:sldId id="259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2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43600" cy="51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1054" y="1794616"/>
            <a:ext cx="2801810" cy="907255"/>
            <a:chOff x="601054" y="1794616"/>
            <a:chExt cx="2801810" cy="907255"/>
          </a:xfrm>
        </p:grpSpPr>
        <p:sp>
          <p:nvSpPr>
            <p:cNvPr id="6" name="Rounded Rectangle 5"/>
            <p:cNvSpPr/>
            <p:nvPr/>
          </p:nvSpPr>
          <p:spPr>
            <a:xfrm>
              <a:off x="601054" y="1794616"/>
              <a:ext cx="685800" cy="3048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6854" y="2394094"/>
              <a:ext cx="2116010" cy="30777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Open or Import Database</a:t>
              </a:r>
              <a:endParaRPr lang="en-US" sz="1400" dirty="0"/>
            </a:p>
          </p:txBody>
        </p:sp>
        <p:cxnSp>
          <p:nvCxnSpPr>
            <p:cNvPr id="8" name="Elbow Connector 7"/>
            <p:cNvCxnSpPr>
              <a:stCxn id="6" idx="2"/>
              <a:endCxn id="7" idx="1"/>
            </p:cNvCxnSpPr>
            <p:nvPr/>
          </p:nvCxnSpPr>
          <p:spPr>
            <a:xfrm rot="16200000" flipH="1">
              <a:off x="891121" y="2152249"/>
              <a:ext cx="448567" cy="342900"/>
            </a:xfrm>
            <a:prstGeom prst="bent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828800" y="33528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6555" y="1596767"/>
            <a:ext cx="218024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Click Open to open the available “.mat”.</a:t>
            </a:r>
          </a:p>
          <a:p>
            <a:endParaRPr lang="en-US" sz="1400" dirty="0"/>
          </a:p>
          <a:p>
            <a:r>
              <a:rPr lang="en-US" sz="1400" dirty="0" smtClean="0"/>
              <a:t>If data is available in Excel format, click on import. The data will be imported and saved as “.mat” file for future use. In the same directory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64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0261" cy="51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62087" y="5013709"/>
            <a:ext cx="762000" cy="152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19956" y="5003562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6453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286000" y="3995870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12644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602" y="5070858"/>
            <a:ext cx="569198" cy="152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352800" y="5147058"/>
            <a:ext cx="3200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5715000" y="5334000"/>
            <a:ext cx="342900" cy="106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44654" y="5007398"/>
            <a:ext cx="99060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Refine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7454" y="5867400"/>
            <a:ext cx="84674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3488" y="5634335"/>
            <a:ext cx="1296112" cy="46166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Ability to Refine 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31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18835" cy="51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5681527" y="5822712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64308" y="5257800"/>
            <a:ext cx="1219200" cy="1219200"/>
          </a:xfrm>
          <a:prstGeom prst="roundRect">
            <a:avLst>
              <a:gd name="adj" fmla="val 405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5128736"/>
            <a:ext cx="2209800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Value for Qualitative Parameters</a:t>
            </a:r>
          </a:p>
          <a:p>
            <a:r>
              <a:rPr lang="en-US" sz="1400" dirty="0" smtClean="0"/>
              <a:t>Example: </a:t>
            </a:r>
          </a:p>
          <a:p>
            <a:r>
              <a:rPr lang="en-US" sz="1400" dirty="0" smtClean="0"/>
              <a:t>Particle Material-&gt; Glass &amp; Soda lime Glass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3386977" y="6250430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40180" y="5463291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6010" y="5475635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65044" y="6174716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95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12644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5181600"/>
            <a:ext cx="990600" cy="1295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0" y="5181600"/>
            <a:ext cx="1600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53200" y="4953000"/>
            <a:ext cx="18288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Ability to adjust Quantitative Parameter range</a:t>
            </a:r>
          </a:p>
          <a:p>
            <a:r>
              <a:rPr lang="en-US" sz="1400" dirty="0" smtClean="0"/>
              <a:t>Example:</a:t>
            </a:r>
          </a:p>
          <a:p>
            <a:r>
              <a:rPr lang="en-US" sz="1400" dirty="0" smtClean="0"/>
              <a:t>Particle size range set to 20 to 50 µm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46733" y="4864612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7889" y="4505423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6076436" y="4840571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06" y="1447800"/>
            <a:ext cx="5906453" cy="50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19812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1962908"/>
            <a:ext cx="1981200" cy="30777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Ability to Adjust Legends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990976" y="4840571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54779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4737179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79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7118"/>
            <a:ext cx="5906453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7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0" y="1447800"/>
            <a:ext cx="2286000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Example:</a:t>
            </a:r>
          </a:p>
          <a:p>
            <a:r>
              <a:rPr lang="en-US" sz="1200" dirty="0" smtClean="0"/>
              <a:t>Refine Data set to:</a:t>
            </a:r>
          </a:p>
          <a:p>
            <a:r>
              <a:rPr lang="en-US" sz="1200" dirty="0" smtClean="0"/>
              <a:t>Particle Material: </a:t>
            </a:r>
          </a:p>
          <a:p>
            <a:r>
              <a:rPr lang="en-US" sz="1200" dirty="0" smtClean="0"/>
              <a:t>- Glass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ATD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Lycopodium Spore</a:t>
            </a:r>
          </a:p>
          <a:p>
            <a:endParaRPr lang="en-US" sz="1200" dirty="0" smtClean="0"/>
          </a:p>
          <a:p>
            <a:r>
              <a:rPr lang="en-US" sz="1200" dirty="0" smtClean="0"/>
              <a:t>Particle Size Range: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20 to 50 µm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 smtClean="0"/>
              <a:t>Legends are: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Particle Size as Marker Size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RH as Color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Particle Material Marker Type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0261" cy="507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47800"/>
            <a:ext cx="5918835" cy="50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4953000" y="3124200"/>
            <a:ext cx="533400" cy="1600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3741634"/>
            <a:ext cx="2590800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database files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57600" y="5266346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483" y="5215070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3383422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3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76374"/>
            <a:ext cx="5925026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895600" y="3903292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3038"/>
            <a:ext cx="5918835" cy="51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28600" y="5178716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43037"/>
            <a:ext cx="5918835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9992" y="5647346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6555" y="1596767"/>
            <a:ext cx="2180246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Quantitative parameters could be selected as X or Y axis.</a:t>
            </a:r>
          </a:p>
          <a:p>
            <a:endParaRPr lang="en-US" sz="1400" dirty="0"/>
          </a:p>
          <a:p>
            <a:r>
              <a:rPr lang="en-US" sz="1400" dirty="0" smtClean="0"/>
              <a:t>Then the other parameters are listed in the table with corresponding ranges or list of values.</a:t>
            </a:r>
          </a:p>
          <a:p>
            <a:endParaRPr lang="en-US" sz="1400" dirty="0"/>
          </a:p>
          <a:p>
            <a:r>
              <a:rPr lang="en-US" sz="1400" dirty="0" smtClean="0"/>
              <a:t>At least one parameter needs to be selected as legend from table for plotting the data.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35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" y="1438275"/>
            <a:ext cx="5918835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4572000" y="5105400"/>
            <a:ext cx="457200" cy="1371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8975" y="5314146"/>
            <a:ext cx="2209800" cy="954107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parameter</a:t>
            </a:r>
          </a:p>
          <a:p>
            <a:r>
              <a:rPr lang="en-US" sz="1400" dirty="0" smtClean="0"/>
              <a:t>At least one and at most three(two Quantitative &amp; one Qualitative)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18233" y="5314146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6043951" y="4823460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62282" y="4736068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1506908" y="5278624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1"/>
            <a:endCxn id="6" idx="1"/>
          </p:cNvCxnSpPr>
          <p:nvPr/>
        </p:nvCxnSpPr>
        <p:spPr>
          <a:xfrm>
            <a:off x="5029200" y="5791200"/>
            <a:ext cx="143977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0655"/>
            <a:ext cx="5918835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0800000">
            <a:off x="1524000" y="5359638"/>
            <a:ext cx="318331" cy="175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>
            <a:off x="1842331" y="5447267"/>
            <a:ext cx="478706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5288239"/>
            <a:ext cx="19028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the x axis range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7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6453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3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31218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06978" y="1913546"/>
            <a:ext cx="762000" cy="152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4847" y="1903399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06555" y="1596767"/>
            <a:ext cx="2180246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Rebuild the data by choosing the “Max”, “Min” or “Mean” value of the specified parameter in each dataset.</a:t>
            </a:r>
          </a:p>
          <a:p>
            <a:endParaRPr lang="en-US" sz="1400" dirty="0"/>
          </a:p>
          <a:p>
            <a:r>
              <a:rPr lang="en-US" sz="1400" dirty="0" smtClean="0"/>
              <a:t>For example Rebuild the dataset to show only data corresponded to maximum time for particle resuspension data that are available as function of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0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261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GUI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Nasr - nasrb</dc:creator>
  <cp:lastModifiedBy>Babak Nasr</cp:lastModifiedBy>
  <cp:revision>36</cp:revision>
  <dcterms:created xsi:type="dcterms:W3CDTF">2014-09-28T20:06:30Z</dcterms:created>
  <dcterms:modified xsi:type="dcterms:W3CDTF">2018-12-09T16:24:20Z</dcterms:modified>
</cp:coreProperties>
</file>