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32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2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5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5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3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4F39-EE42-4255-A666-0C258A77A2F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7E1DA-49D1-4D25-BEF8-2A00D0C4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1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tool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918835" cy="510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1752600"/>
            <a:ext cx="1371600" cy="228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2590800" y="1785626"/>
            <a:ext cx="242131" cy="16254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931218" cy="510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77000" y="4724400"/>
            <a:ext cx="2209800" cy="1384995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Different Condition and models to calculate corresponding necessary critical velocity for specific particle size range detachment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76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931218" cy="508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 rot="10800000">
            <a:off x="4953000" y="5588238"/>
            <a:ext cx="242131" cy="16254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3160025" y="3030908"/>
            <a:ext cx="242131" cy="16254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362200" y="4800600"/>
            <a:ext cx="242131" cy="16254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2809" y="2999534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86898" y="5300180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1996" y="4435940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201380" y="5562600"/>
            <a:ext cx="2294420" cy="914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77000" y="1600200"/>
            <a:ext cx="2209800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or load Material properties form interactive database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66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912644" cy="508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 rot="5400000">
            <a:off x="2141432" y="5029200"/>
            <a:ext cx="242131" cy="16254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79447" y="4812268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120069" y="3429000"/>
            <a:ext cx="242131" cy="16254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60217" y="3078184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1524000"/>
            <a:ext cx="2209800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Some Roughness and Bumpy Model Parameters input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953000" y="6096000"/>
            <a:ext cx="914400" cy="4348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53000" y="6530816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 the 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14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799"/>
            <a:ext cx="5900261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7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906453" cy="508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 rot="10800000">
            <a:off x="6202211" y="6236382"/>
            <a:ext cx="242131" cy="16254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77000" y="6132990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1906" y="3807738"/>
            <a:ext cx="2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56416" y="3048000"/>
            <a:ext cx="1219200" cy="106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931218" cy="509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64592" y="2743200"/>
            <a:ext cx="2931208" cy="2743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3"/>
          </p:cNvCxnSpPr>
          <p:nvPr/>
        </p:nvCxnSpPr>
        <p:spPr>
          <a:xfrm>
            <a:off x="4495800" y="4114800"/>
            <a:ext cx="2057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53200" y="3791634"/>
            <a:ext cx="2209800" cy="10156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List of Experiments that cumulative distribution has been fitted on. </a:t>
            </a:r>
          </a:p>
          <a:p>
            <a:r>
              <a:rPr lang="en-US" sz="1200" dirty="0" smtClean="0"/>
              <a:t>Example:</a:t>
            </a:r>
          </a:p>
          <a:p>
            <a:r>
              <a:rPr lang="en-US" sz="1200" dirty="0" smtClean="0"/>
              <a:t>Select Glass on Glass 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16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900261" cy="509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099" y="152400"/>
            <a:ext cx="2714625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903" y="4343400"/>
            <a:ext cx="2362200" cy="13234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Compare Theory with Experimental data points, also with fitting distributions information for each dataset.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13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78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Theory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Clarkson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Babak Nasr - nasrb</dc:creator>
  <cp:lastModifiedBy>Babak Nasr</cp:lastModifiedBy>
  <cp:revision>36</cp:revision>
  <dcterms:created xsi:type="dcterms:W3CDTF">2014-09-28T20:06:30Z</dcterms:created>
  <dcterms:modified xsi:type="dcterms:W3CDTF">2018-12-09T16:25:03Z</dcterms:modified>
</cp:coreProperties>
</file>