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12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3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724-7DE2-4922-AB93-101FF81DC52D}" type="datetimeFigureOut">
              <a:rPr lang="en-AU" smtClean="0"/>
              <a:t>29/10/2020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4B3F-9F5D-4497-8C2E-9DB1667CBF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290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724-7DE2-4922-AB93-101FF81DC52D}" type="datetimeFigureOut">
              <a:rPr lang="en-AU" smtClean="0"/>
              <a:t>29/10/2020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4B3F-9F5D-4497-8C2E-9DB1667CBF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866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724-7DE2-4922-AB93-101FF81DC52D}" type="datetimeFigureOut">
              <a:rPr lang="en-AU" smtClean="0"/>
              <a:t>29/10/2020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4B3F-9F5D-4497-8C2E-9DB1667CBF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9984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724-7DE2-4922-AB93-101FF81DC52D}" type="datetimeFigureOut">
              <a:rPr lang="en-AU" smtClean="0"/>
              <a:t>29/10/2020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4B3F-9F5D-4497-8C2E-9DB1667CBF74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7617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724-7DE2-4922-AB93-101FF81DC52D}" type="datetimeFigureOut">
              <a:rPr lang="en-AU" smtClean="0"/>
              <a:t>29/10/2020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4B3F-9F5D-4497-8C2E-9DB1667CBF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0058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724-7DE2-4922-AB93-101FF81DC52D}" type="datetimeFigureOut">
              <a:rPr lang="en-AU" smtClean="0"/>
              <a:t>29/10/2020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4B3F-9F5D-4497-8C2E-9DB1667CBF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0301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724-7DE2-4922-AB93-101FF81DC52D}" type="datetimeFigureOut">
              <a:rPr lang="en-AU" smtClean="0"/>
              <a:t>29/10/2020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4B3F-9F5D-4497-8C2E-9DB1667CBF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8432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724-7DE2-4922-AB93-101FF81DC52D}" type="datetimeFigureOut">
              <a:rPr lang="en-AU" smtClean="0"/>
              <a:t>29/10/2020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4B3F-9F5D-4497-8C2E-9DB1667CBF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37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724-7DE2-4922-AB93-101FF81DC52D}" type="datetimeFigureOut">
              <a:rPr lang="en-AU" smtClean="0"/>
              <a:t>29/10/2020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4B3F-9F5D-4497-8C2E-9DB1667CBF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320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724-7DE2-4922-AB93-101FF81DC52D}" type="datetimeFigureOut">
              <a:rPr lang="en-AU" smtClean="0"/>
              <a:t>29/10/2020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4B3F-9F5D-4497-8C2E-9DB1667CBF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841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724-7DE2-4922-AB93-101FF81DC52D}" type="datetimeFigureOut">
              <a:rPr lang="en-AU" smtClean="0"/>
              <a:t>29/10/2020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4B3F-9F5D-4497-8C2E-9DB1667CBF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789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724-7DE2-4922-AB93-101FF81DC52D}" type="datetimeFigureOut">
              <a:rPr lang="en-AU" smtClean="0"/>
              <a:t>29/10/2020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4B3F-9F5D-4497-8C2E-9DB1667CBF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532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724-7DE2-4922-AB93-101FF81DC52D}" type="datetimeFigureOut">
              <a:rPr lang="en-AU" smtClean="0"/>
              <a:t>29/10/2020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4B3F-9F5D-4497-8C2E-9DB1667CBF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769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724-7DE2-4922-AB93-101FF81DC52D}" type="datetimeFigureOut">
              <a:rPr lang="en-AU" smtClean="0"/>
              <a:t>29/10/2020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4B3F-9F5D-4497-8C2E-9DB1667CBF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16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724-7DE2-4922-AB93-101FF81DC52D}" type="datetimeFigureOut">
              <a:rPr lang="en-AU" smtClean="0"/>
              <a:t>29/10/2020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4B3F-9F5D-4497-8C2E-9DB1667CBF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166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724-7DE2-4922-AB93-101FF81DC52D}" type="datetimeFigureOut">
              <a:rPr lang="en-AU" smtClean="0"/>
              <a:t>29/10/2020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4B3F-9F5D-4497-8C2E-9DB1667CBF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542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724-7DE2-4922-AB93-101FF81DC52D}" type="datetimeFigureOut">
              <a:rPr lang="en-AU" smtClean="0"/>
              <a:t>29/10/2020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4B3F-9F5D-4497-8C2E-9DB1667CBF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48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B0F724-7DE2-4922-AB93-101FF81DC52D}" type="datetimeFigureOut">
              <a:rPr lang="en-AU" smtClean="0"/>
              <a:t>29/10/2020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E4B3F-9F5D-4497-8C2E-9DB1667CBF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5422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inkercad.com/dashboar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56CED-2BAC-43EF-AA2C-FEB744610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032" y="976250"/>
            <a:ext cx="10209158" cy="3228105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2020S2C</a:t>
            </a:r>
            <a:b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ELEC1601 M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18 08</a:t>
            </a:r>
            <a:b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第一次会议</a:t>
            </a:r>
            <a:endParaRPr lang="en-A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AA26A85-873B-4D3F-9BD8-491EB7252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795" y="4362600"/>
            <a:ext cx="9082555" cy="1350043"/>
          </a:xfrm>
        </p:spPr>
        <p:txBody>
          <a:bodyPr>
            <a:no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Zoom meeting ID:  260 852 3743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at: 8PM(Sydney) / 5PM(Beijing)</a:t>
            </a:r>
          </a:p>
          <a:p>
            <a:endParaRPr lang="en-A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38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F1CF7-6F57-43B0-A60E-809311E7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763340"/>
          </a:xfrm>
        </p:spPr>
        <p:txBody>
          <a:bodyPr/>
          <a:lstStyle/>
          <a:p>
            <a:r>
              <a:rPr lang="en-US" altLang="zh-CN" dirty="0"/>
              <a:t>contents:</a:t>
            </a:r>
            <a:endParaRPr lang="en-AU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A0C12D-049A-4C55-97E8-CE0F58F4A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06163"/>
            <a:ext cx="8946541" cy="4195481"/>
          </a:xfrm>
        </p:spPr>
        <p:txBody>
          <a:bodyPr/>
          <a:lstStyle/>
          <a:p>
            <a:r>
              <a:rPr lang="en-AU" dirty="0"/>
              <a:t>1. Review What we done on Monday’s Lab</a:t>
            </a:r>
          </a:p>
          <a:p>
            <a:r>
              <a:rPr lang="en-AU" dirty="0"/>
              <a:t>2. P</a:t>
            </a:r>
            <a:r>
              <a:rPr lang="en-US" altLang="zh-CN" dirty="0"/>
              <a:t>eople in role</a:t>
            </a:r>
          </a:p>
          <a:p>
            <a:r>
              <a:rPr lang="en-US" dirty="0"/>
              <a:t>3. Group Connection</a:t>
            </a:r>
          </a:p>
          <a:p>
            <a:r>
              <a:rPr lang="en-US" dirty="0"/>
              <a:t>4. </a:t>
            </a:r>
            <a:r>
              <a:rPr lang="en-AU" dirty="0"/>
              <a:t>Review the Project’s whole process</a:t>
            </a:r>
          </a:p>
        </p:txBody>
      </p:sp>
    </p:spTree>
    <p:extLst>
      <p:ext uri="{BB962C8B-B14F-4D97-AF65-F5344CB8AC3E}">
        <p14:creationId xmlns:p14="http://schemas.microsoft.com/office/powerpoint/2010/main" val="401605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6FFE2-F011-4943-A55D-71198B657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327448" cy="819901"/>
          </a:xfrm>
        </p:spPr>
        <p:txBody>
          <a:bodyPr/>
          <a:lstStyle/>
          <a:p>
            <a:r>
              <a:rPr lang="en-AU" dirty="0"/>
              <a:t>What we done on Monday’s Lab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8B3B26-878E-4E11-B0ED-6C0292222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405" y="1331259"/>
            <a:ext cx="9327448" cy="5074023"/>
          </a:xfrm>
        </p:spPr>
        <p:txBody>
          <a:bodyPr>
            <a:normAutofit/>
          </a:bodyPr>
          <a:lstStyle/>
          <a:p>
            <a:r>
              <a:rPr lang="en-AU" dirty="0"/>
              <a:t>1. We learned how to use Trello (</a:t>
            </a:r>
            <a:r>
              <a:rPr lang="en-AU" dirty="0">
                <a:hlinkClick r:id="rId2"/>
              </a:rPr>
              <a:t>https://trello.com/</a:t>
            </a:r>
            <a:r>
              <a:rPr lang="en-AU" dirty="0"/>
              <a:t>)</a:t>
            </a:r>
          </a:p>
          <a:p>
            <a:pPr lvl="1"/>
            <a:r>
              <a:rPr lang="en-AU" dirty="0"/>
              <a:t>Make a list</a:t>
            </a:r>
          </a:p>
          <a:p>
            <a:pPr lvl="1"/>
            <a:r>
              <a:rPr lang="en-AU" dirty="0"/>
              <a:t>Drag the Card in each list</a:t>
            </a:r>
          </a:p>
          <a:p>
            <a:r>
              <a:rPr lang="en-AU" dirty="0"/>
              <a:t>2. We learned how to draw Flowchart (</a:t>
            </a:r>
            <a:r>
              <a:rPr lang="zh-CN" altLang="en-US" dirty="0"/>
              <a:t>思维导图</a:t>
            </a:r>
            <a:r>
              <a:rPr lang="en-AU" altLang="zh-CN" dirty="0"/>
              <a:t>/</a:t>
            </a:r>
            <a:r>
              <a:rPr lang="en-AU" altLang="zh-CN" dirty="0" err="1"/>
              <a:t>IdeaMap</a:t>
            </a:r>
            <a:r>
              <a:rPr lang="en-AU" dirty="0"/>
              <a:t>)</a:t>
            </a:r>
          </a:p>
          <a:p>
            <a:pPr lvl="1"/>
            <a:r>
              <a:rPr lang="en-AU" dirty="0"/>
              <a:t>A software like draw.io</a:t>
            </a:r>
          </a:p>
          <a:p>
            <a:r>
              <a:rPr lang="en-AU" dirty="0"/>
              <a:t>3. Project Direction:</a:t>
            </a:r>
          </a:p>
          <a:p>
            <a:pPr lvl="1"/>
            <a:r>
              <a:rPr lang="en-AU" dirty="0"/>
              <a:t>Track Following Competition</a:t>
            </a:r>
          </a:p>
          <a:p>
            <a:pPr lvl="2"/>
            <a:r>
              <a:rPr lang="en-AU" dirty="0"/>
              <a:t>Step1: Manual Control</a:t>
            </a:r>
          </a:p>
          <a:p>
            <a:pPr lvl="2"/>
            <a:r>
              <a:rPr lang="en-AU" dirty="0"/>
              <a:t>Step2: Track</a:t>
            </a:r>
          </a:p>
          <a:p>
            <a:pPr lvl="2"/>
            <a:r>
              <a:rPr lang="en-AU" dirty="0"/>
              <a:t>Step3: Find the target</a:t>
            </a:r>
          </a:p>
          <a:p>
            <a:pPr lvl="2"/>
            <a:r>
              <a:rPr lang="en-AU" dirty="0"/>
              <a:t>Step4: Bring the ball back</a:t>
            </a:r>
          </a:p>
        </p:txBody>
      </p:sp>
    </p:spTree>
    <p:extLst>
      <p:ext uri="{BB962C8B-B14F-4D97-AF65-F5344CB8AC3E}">
        <p14:creationId xmlns:p14="http://schemas.microsoft.com/office/powerpoint/2010/main" val="184046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82EB3-1F0B-4234-8FC7-A1F04D23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8946541" cy="640791"/>
          </a:xfrm>
        </p:spPr>
        <p:txBody>
          <a:bodyPr/>
          <a:lstStyle/>
          <a:p>
            <a:r>
              <a:rPr lang="en-AU" dirty="0"/>
              <a:t>What we done on Monday’s Lab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DEA85E-7B6C-41C8-A31D-ADBD67D80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667" y="1331259"/>
            <a:ext cx="8946541" cy="4994127"/>
          </a:xfrm>
        </p:spPr>
        <p:txBody>
          <a:bodyPr/>
          <a:lstStyle/>
          <a:p>
            <a:r>
              <a:rPr lang="en-AU" dirty="0"/>
              <a:t>Rubric</a:t>
            </a:r>
          </a:p>
          <a:p>
            <a:pPr lvl="1"/>
            <a:r>
              <a:rPr lang="en-AU" dirty="0"/>
              <a:t>Bonus:</a:t>
            </a:r>
          </a:p>
          <a:p>
            <a:pPr lvl="2"/>
            <a:r>
              <a:rPr lang="en-AU" dirty="0"/>
              <a:t>5 Bonus marks if the robot is able to pick the object up by itself. </a:t>
            </a:r>
          </a:p>
          <a:p>
            <a:pPr lvl="2"/>
            <a:r>
              <a:rPr lang="en-AU" dirty="0"/>
              <a:t>10 bonus marks if your robot can return from the object collection point to the start point automatically (including the initial manual navigation). You must use memory!</a:t>
            </a:r>
          </a:p>
          <a:p>
            <a:pPr lvl="2"/>
            <a:r>
              <a:rPr lang="en-AU" dirty="0"/>
              <a:t>Top 10%: 15 marks</a:t>
            </a:r>
          </a:p>
          <a:p>
            <a:pPr lvl="1"/>
            <a:r>
              <a:rPr lang="en-AU" dirty="0"/>
              <a:t> Penalties:</a:t>
            </a:r>
          </a:p>
          <a:p>
            <a:pPr lvl="2"/>
            <a:r>
              <a:rPr lang="en-AU" dirty="0"/>
              <a:t>moving off line/main robot body touching maze walls</a:t>
            </a:r>
          </a:p>
          <a:p>
            <a:pPr lvl="3"/>
            <a:r>
              <a:rPr lang="en-AU" dirty="0"/>
              <a:t>up to 3 times: -2 marks;</a:t>
            </a:r>
          </a:p>
          <a:p>
            <a:pPr lvl="3"/>
            <a:r>
              <a:rPr lang="en-AU" dirty="0"/>
              <a:t>up to 5 times: -5 marks;</a:t>
            </a:r>
          </a:p>
          <a:p>
            <a:pPr lvl="3"/>
            <a:r>
              <a:rPr lang="en-AU" dirty="0"/>
              <a:t>over 5 times: -10 marks; </a:t>
            </a:r>
          </a:p>
        </p:txBody>
      </p:sp>
    </p:spTree>
    <p:extLst>
      <p:ext uri="{BB962C8B-B14F-4D97-AF65-F5344CB8AC3E}">
        <p14:creationId xmlns:p14="http://schemas.microsoft.com/office/powerpoint/2010/main" val="22318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5FCB3-8204-4C77-975A-496B53D4C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8742986" cy="801047"/>
          </a:xfrm>
        </p:spPr>
        <p:txBody>
          <a:bodyPr/>
          <a:lstStyle/>
          <a:p>
            <a:r>
              <a:rPr lang="en-AU" dirty="0"/>
              <a:t>What we done on Monday’s Lab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43E55-5295-4243-844C-63EB9899E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331259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85/100 (HD): Completion of all primary and secondary design goals successfully. Smooth navigation through maze or track.</a:t>
            </a:r>
          </a:p>
          <a:p>
            <a:endParaRPr lang="en-AU" dirty="0"/>
          </a:p>
          <a:p>
            <a:r>
              <a:rPr lang="en-AU" dirty="0"/>
              <a:t>75/100 (D): One task not completed successfully (e.g. fully automated return does not work). Smooth navigation through maze or track.</a:t>
            </a:r>
          </a:p>
          <a:p>
            <a:endParaRPr lang="en-AU" dirty="0"/>
          </a:p>
          <a:p>
            <a:r>
              <a:rPr lang="en-AU" dirty="0"/>
              <a:t>65/100 (Credit): Two tasks not completed successfully (e.g. fully automated return does not work). Problems navigating through maze or never moving off track. Robot not eligible for competition.</a:t>
            </a:r>
          </a:p>
          <a:p>
            <a:endParaRPr lang="en-AU" dirty="0"/>
          </a:p>
          <a:p>
            <a:r>
              <a:rPr lang="en-AU" dirty="0"/>
              <a:t>50/100 (Pass): Robot can perform 2 tasks. Robot not eligible for competition.</a:t>
            </a:r>
          </a:p>
        </p:txBody>
      </p:sp>
    </p:spTree>
    <p:extLst>
      <p:ext uri="{BB962C8B-B14F-4D97-AF65-F5344CB8AC3E}">
        <p14:creationId xmlns:p14="http://schemas.microsoft.com/office/powerpoint/2010/main" val="372926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66F87-8B9F-4688-B663-A8DB51A0D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75478"/>
            <a:ext cx="8064256" cy="772767"/>
          </a:xfrm>
        </p:spPr>
        <p:txBody>
          <a:bodyPr/>
          <a:lstStyle/>
          <a:p>
            <a:r>
              <a:rPr lang="en-AU" dirty="0"/>
              <a:t>People in role (8 People Here)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DFD30D-9079-4631-B034-96E46ABA0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963236"/>
            <a:ext cx="10741468" cy="5603384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1. Meeting Holder (</a:t>
            </a:r>
            <a:r>
              <a:rPr lang="zh-CN" altLang="en-US" dirty="0"/>
              <a:t>🍸</a:t>
            </a:r>
            <a:r>
              <a:rPr lang="en-AU" dirty="0"/>
              <a:t>): Start the meeting and plan out the whole meeting process, will do an intro/review at the start of the meeting.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2. Idea/flowchart drawer (Leo): Find the useful information and read them and draw the idea out as a flowchart and paste it to Trello.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3. Reporter(</a:t>
            </a:r>
            <a:r>
              <a:rPr lang="en-AU" u="sng" dirty="0">
                <a:highlight>
                  <a:srgbClr val="FF0000"/>
                </a:highlight>
              </a:rPr>
              <a:t>K</a:t>
            </a:r>
            <a:r>
              <a:rPr lang="en-AU" dirty="0"/>
              <a:t> &amp; </a:t>
            </a:r>
            <a:r>
              <a:rPr lang="zh-CN" altLang="en-US" dirty="0"/>
              <a:t>🐏</a:t>
            </a:r>
            <a:r>
              <a:rPr lang="en-AU" dirty="0"/>
              <a:t>): To write a review notes and upload it to the Trello(Notes) and Google drive (Reports). This will be the draft of the final report.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4. Toolman/Test Engineer (In-campus) (</a:t>
            </a:r>
            <a:r>
              <a:rPr lang="zh-CN" altLang="en-US" dirty="0">
                <a:highlight>
                  <a:srgbClr val="FF0000"/>
                </a:highlight>
              </a:rPr>
              <a:t>🐏</a:t>
            </a:r>
            <a:r>
              <a:rPr lang="zh-CN" altLang="en-US" dirty="0"/>
              <a:t> </a:t>
            </a:r>
            <a:r>
              <a:rPr lang="en-US" altLang="zh-CN" dirty="0"/>
              <a:t>&amp; </a:t>
            </a:r>
            <a:r>
              <a:rPr lang="zh-CN" altLang="en-US" dirty="0">
                <a:highlight>
                  <a:srgbClr val="FF0000"/>
                </a:highlight>
              </a:rPr>
              <a:t>🌽</a:t>
            </a:r>
            <a:r>
              <a:rPr lang="zh-CN" altLang="en-US" dirty="0"/>
              <a:t> </a:t>
            </a:r>
            <a:r>
              <a:rPr lang="en-US" altLang="zh-CN" dirty="0"/>
              <a:t>&amp; K</a:t>
            </a:r>
            <a:r>
              <a:rPr lang="en-AU" dirty="0"/>
              <a:t>): connect each electronic components by the diagram</a:t>
            </a:r>
          </a:p>
          <a:p>
            <a:endParaRPr lang="en-AU" dirty="0"/>
          </a:p>
          <a:p>
            <a:r>
              <a:rPr lang="en-AU" dirty="0"/>
              <a:t>5. Technical supporter (</a:t>
            </a:r>
            <a:r>
              <a:rPr lang="en-AU" dirty="0" err="1">
                <a:highlight>
                  <a:srgbClr val="FF0000"/>
                </a:highlight>
              </a:rPr>
              <a:t>Herain</a:t>
            </a:r>
            <a:r>
              <a:rPr lang="en-AU" dirty="0">
                <a:highlight>
                  <a:srgbClr val="FF0000"/>
                </a:highlight>
              </a:rPr>
              <a:t>/    </a:t>
            </a:r>
            <a:r>
              <a:rPr lang="en-US" altLang="zh-CN" dirty="0"/>
              <a:t>/</a:t>
            </a:r>
            <a:r>
              <a:rPr lang="zh-CN" altLang="en-US" dirty="0"/>
              <a:t>🍸</a:t>
            </a:r>
            <a:r>
              <a:rPr lang="en-AU" dirty="0"/>
              <a:t>): </a:t>
            </a:r>
            <a:r>
              <a:rPr lang="en-US" altLang="zh-CN" dirty="0"/>
              <a:t>writing the code, debug explain the code to other groupmates. [Need more support you can call </a:t>
            </a:r>
            <a:r>
              <a:rPr lang="zh-CN" altLang="en-US" dirty="0"/>
              <a:t>🍸</a:t>
            </a:r>
            <a:r>
              <a:rPr lang="en-US" altLang="zh-CN" dirty="0"/>
              <a:t>]</a:t>
            </a:r>
          </a:p>
          <a:p>
            <a:endParaRPr lang="en-US" dirty="0"/>
          </a:p>
          <a:p>
            <a:r>
              <a:rPr lang="en-AU" dirty="0"/>
              <a:t>6. circuit diagram drawer (</a:t>
            </a:r>
            <a:r>
              <a:rPr lang="en-AU" dirty="0">
                <a:highlight>
                  <a:srgbClr val="FF0000"/>
                </a:highlight>
              </a:rPr>
              <a:t>A</a:t>
            </a:r>
            <a:r>
              <a:rPr lang="en-US" altLang="zh-CN" dirty="0" err="1">
                <a:highlight>
                  <a:srgbClr val="FF0000"/>
                </a:highlight>
              </a:rPr>
              <a:t>nnie</a:t>
            </a:r>
            <a:r>
              <a:rPr lang="en-US" altLang="zh-CN" dirty="0"/>
              <a:t>/</a:t>
            </a:r>
            <a:r>
              <a:rPr lang="zh-CN" altLang="en-US" dirty="0"/>
              <a:t>🍸</a:t>
            </a:r>
            <a:r>
              <a:rPr lang="en-AU" dirty="0"/>
              <a:t>): will following the diagram to design a circuit diagram by using </a:t>
            </a:r>
            <a:r>
              <a:rPr lang="en-AU" dirty="0" err="1"/>
              <a:t>ThinkCAD</a:t>
            </a:r>
            <a:r>
              <a:rPr lang="en-AU" dirty="0"/>
              <a:t> (</a:t>
            </a:r>
            <a:r>
              <a:rPr lang="en-AU" dirty="0">
                <a:solidFill>
                  <a:srgbClr val="58C1BA"/>
                </a:solidFill>
                <a:hlinkClick r:id="rId2"/>
              </a:rPr>
              <a:t>https://www.tinkercad.com/dashboard</a:t>
            </a:r>
            <a:r>
              <a:rPr lang="en-AU" dirty="0">
                <a:solidFill>
                  <a:srgbClr val="58C1BA"/>
                </a:solidFill>
              </a:rPr>
              <a:t>) </a:t>
            </a:r>
            <a:r>
              <a:rPr lang="en-AU" dirty="0"/>
              <a:t>or real picture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3021398-FCF9-4C90-A84B-7F225021C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239" y="4752723"/>
            <a:ext cx="2190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16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4C776-1043-4ADA-A515-C033D4EF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7819159" cy="697352"/>
          </a:xfrm>
        </p:spPr>
        <p:txBody>
          <a:bodyPr/>
          <a:lstStyle/>
          <a:p>
            <a:r>
              <a:rPr lang="en-AU" dirty="0"/>
              <a:t>G</a:t>
            </a:r>
            <a:r>
              <a:rPr lang="en-US" altLang="zh-CN" dirty="0"/>
              <a:t>roup Connection</a:t>
            </a:r>
            <a:endParaRPr lang="en-AU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E316DB-FBE3-4834-85DA-46BFA3347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61066"/>
            <a:ext cx="10835736" cy="5026612"/>
          </a:xfrm>
        </p:spPr>
        <p:txBody>
          <a:bodyPr/>
          <a:lstStyle/>
          <a:p>
            <a:r>
              <a:rPr lang="en-AU" dirty="0"/>
              <a:t>Anytime feel free to ask help. </a:t>
            </a:r>
          </a:p>
          <a:p>
            <a:pPr lvl="1"/>
            <a:r>
              <a:rPr lang="en-AU" dirty="0"/>
              <a:t>Example1: [If software engineering cannot understand what the flowchart means, he can ask the Idea drawer anytime]</a:t>
            </a:r>
          </a:p>
          <a:p>
            <a:pPr lvl="1"/>
            <a:r>
              <a:rPr lang="en-AU" dirty="0"/>
              <a:t>Example2: Tool man cannot understand how to connect each electronic components, he can ask Rio anytime.</a:t>
            </a:r>
          </a:p>
        </p:txBody>
      </p:sp>
    </p:spTree>
    <p:extLst>
      <p:ext uri="{BB962C8B-B14F-4D97-AF65-F5344CB8AC3E}">
        <p14:creationId xmlns:p14="http://schemas.microsoft.com/office/powerpoint/2010/main" val="18771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2B91E-48C7-4F20-9E12-8E714A5A5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270887" cy="716206"/>
          </a:xfrm>
        </p:spPr>
        <p:txBody>
          <a:bodyPr/>
          <a:lstStyle/>
          <a:p>
            <a:r>
              <a:rPr lang="en-AU" dirty="0"/>
              <a:t>Review the Project’s whole process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55191A-9BB3-4E6B-890F-BE05672F7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53440"/>
            <a:ext cx="8946541" cy="4195481"/>
          </a:xfrm>
        </p:spPr>
        <p:txBody>
          <a:bodyPr>
            <a:normAutofit/>
          </a:bodyPr>
          <a:lstStyle/>
          <a:p>
            <a:r>
              <a:rPr lang="en-AU" dirty="0"/>
              <a:t>Step1: Manual Control</a:t>
            </a:r>
          </a:p>
          <a:p>
            <a:pPr lvl="1"/>
            <a:r>
              <a:rPr lang="zh-CN" altLang="en-US" dirty="0"/>
              <a:t>手柄</a:t>
            </a:r>
            <a:r>
              <a:rPr lang="en-AU" altLang="zh-CN" dirty="0"/>
              <a:t>(</a:t>
            </a:r>
            <a:r>
              <a:rPr lang="en-US" altLang="zh-CN" dirty="0"/>
              <a:t>controller</a:t>
            </a:r>
            <a:r>
              <a:rPr lang="en-AU" altLang="zh-CN" dirty="0"/>
              <a:t>) send the signal via Bluetooth</a:t>
            </a:r>
            <a:endParaRPr lang="en-AU" dirty="0"/>
          </a:p>
          <a:p>
            <a:r>
              <a:rPr lang="en-AU" dirty="0"/>
              <a:t>Step2: Track</a:t>
            </a:r>
          </a:p>
          <a:p>
            <a:pPr lvl="1"/>
            <a:r>
              <a:rPr lang="en-AU" dirty="0"/>
              <a:t>TCRT5000(</a:t>
            </a:r>
            <a:r>
              <a:rPr lang="zh-CN" altLang="en-US" dirty="0"/>
              <a:t>循迹模块</a:t>
            </a:r>
            <a:r>
              <a:rPr lang="en-AU" dirty="0"/>
              <a:t>)</a:t>
            </a:r>
            <a:r>
              <a:rPr lang="en-US" altLang="zh-CN" dirty="0"/>
              <a:t>/IR sensor</a:t>
            </a:r>
            <a:endParaRPr lang="en-AU" dirty="0"/>
          </a:p>
          <a:p>
            <a:r>
              <a:rPr lang="en-AU" dirty="0"/>
              <a:t>Step3: Find the target</a:t>
            </a:r>
          </a:p>
          <a:p>
            <a:pPr lvl="1"/>
            <a:r>
              <a:rPr lang="en-AU" dirty="0"/>
              <a:t>IR </a:t>
            </a:r>
            <a:r>
              <a:rPr lang="en-US" altLang="zh-CN" dirty="0"/>
              <a:t>sensor</a:t>
            </a:r>
            <a:r>
              <a:rPr lang="en-AU" altLang="zh-CN" dirty="0"/>
              <a:t>(to calculate the distance gap)</a:t>
            </a:r>
            <a:endParaRPr lang="en-AU" dirty="0"/>
          </a:p>
          <a:p>
            <a:r>
              <a:rPr lang="en-AU" dirty="0"/>
              <a:t>Step4: Bring the ball back</a:t>
            </a:r>
          </a:p>
          <a:p>
            <a:pPr lvl="1"/>
            <a:r>
              <a:rPr lang="en-AU" dirty="0"/>
              <a:t>Machine Arm(</a:t>
            </a:r>
            <a:r>
              <a:rPr lang="zh-CN" altLang="en-US" dirty="0"/>
              <a:t>机械臂</a:t>
            </a:r>
            <a:r>
              <a:rPr lang="en-AU" dirty="0"/>
              <a:t>) </a:t>
            </a:r>
            <a:r>
              <a:rPr lang="en-US" altLang="zh-CN" dirty="0"/>
              <a:t>+ Servo(</a:t>
            </a:r>
            <a:r>
              <a:rPr lang="zh-CN" altLang="en-US" dirty="0"/>
              <a:t>电机</a:t>
            </a:r>
            <a:r>
              <a:rPr lang="en-US" altLang="zh-CN" dirty="0"/>
              <a:t>)</a:t>
            </a:r>
            <a:endParaRPr lang="en-AU" dirty="0"/>
          </a:p>
          <a:p>
            <a:r>
              <a:rPr lang="en-AU" dirty="0"/>
              <a:t>S</a:t>
            </a:r>
            <a:r>
              <a:rPr lang="en-US" altLang="zh-CN" dirty="0"/>
              <a:t>tep5: </a:t>
            </a:r>
            <a:r>
              <a:rPr lang="en-US" altLang="zh-CN"/>
              <a:t>Go Back by memory.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4764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AEAED-B6F5-42AB-84C4-B90D63ED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12" y="2620881"/>
            <a:ext cx="11258747" cy="1451497"/>
          </a:xfrm>
        </p:spPr>
        <p:txBody>
          <a:bodyPr/>
          <a:lstStyle/>
          <a:p>
            <a:r>
              <a:rPr lang="en-AU" dirty="0"/>
              <a:t>Well prepared everything before Next Lab</a:t>
            </a:r>
            <a:br>
              <a:rPr lang="en-AU" dirty="0"/>
            </a:br>
            <a:r>
              <a:rPr lang="en-AU" dirty="0"/>
              <a:t>Time Left: W</a:t>
            </a:r>
            <a:r>
              <a:rPr lang="en-US" altLang="zh-CN" dirty="0"/>
              <a:t>e only have next week!!!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0873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CCE8C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</TotalTime>
  <Words>674</Words>
  <Application>Microsoft Office PowerPoint</Application>
  <PresentationFormat>宽屏</PresentationFormat>
  <Paragraphs>66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离子</vt:lpstr>
      <vt:lpstr>2020S2C ELEC1601 M18 08 第一次会议</vt:lpstr>
      <vt:lpstr>contents:</vt:lpstr>
      <vt:lpstr>What we done on Monday’s Lab</vt:lpstr>
      <vt:lpstr>What we done on Monday’s Lab</vt:lpstr>
      <vt:lpstr>What we done on Monday’s Lab</vt:lpstr>
      <vt:lpstr>People in role (8 People Here)</vt:lpstr>
      <vt:lpstr>Group Connection</vt:lpstr>
      <vt:lpstr>Review the Project’s whole process</vt:lpstr>
      <vt:lpstr>Well prepared everything before Next Lab Time Left: We only have next week!!!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2020S2C ELEC1601 M18 08 </dc:title>
  <dc:creator>Zewei Shi</dc:creator>
  <cp:lastModifiedBy>Zewei Shi</cp:lastModifiedBy>
  <cp:revision>151</cp:revision>
  <dcterms:created xsi:type="dcterms:W3CDTF">2020-10-28T07:48:34Z</dcterms:created>
  <dcterms:modified xsi:type="dcterms:W3CDTF">2020-10-29T09:23:25Z</dcterms:modified>
</cp:coreProperties>
</file>