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7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59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58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29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29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411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04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487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14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3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3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3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75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72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27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CB0C98-9C8E-42FC-B282-254939068DBA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66DB-C463-45CB-A619-8BD6BECB8F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857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3772C6B-C36F-4C52-8593-1FBFBF59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032" y="976250"/>
            <a:ext cx="10209158" cy="322810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2020S2C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ELEC1601 M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18 08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第二次会议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E703C05-6397-479A-9A8C-83657A210A9D}"/>
              </a:ext>
            </a:extLst>
          </p:cNvPr>
          <p:cNvSpPr txBox="1">
            <a:spLocks/>
          </p:cNvSpPr>
          <p:nvPr/>
        </p:nvSpPr>
        <p:spPr>
          <a:xfrm>
            <a:off x="971032" y="4440477"/>
            <a:ext cx="10891116" cy="866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Monday Lab class</a:t>
            </a:r>
            <a:endParaRPr lang="en-AU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5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8A245-9EBE-49D9-9F7A-42473FCC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668361"/>
          </a:xfrm>
        </p:spPr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95D5D-095F-464A-9CEF-55D4D64D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94" y="1331259"/>
            <a:ext cx="8946541" cy="4195481"/>
          </a:xfrm>
        </p:spPr>
        <p:txBody>
          <a:bodyPr/>
          <a:lstStyle/>
          <a:p>
            <a:r>
              <a:rPr lang="en-AU" dirty="0"/>
              <a:t>1. D</a:t>
            </a:r>
            <a:r>
              <a:rPr lang="en-US" altLang="zh-CN" dirty="0"/>
              <a:t>ouble checked</a:t>
            </a:r>
            <a:endParaRPr lang="en-AU" dirty="0"/>
          </a:p>
          <a:p>
            <a:r>
              <a:rPr lang="en-AU" dirty="0"/>
              <a:t>2. Codeshare</a:t>
            </a:r>
          </a:p>
        </p:txBody>
      </p:sp>
    </p:spTree>
    <p:extLst>
      <p:ext uri="{BB962C8B-B14F-4D97-AF65-F5344CB8AC3E}">
        <p14:creationId xmlns:p14="http://schemas.microsoft.com/office/powerpoint/2010/main" val="314146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6FD15-9354-475B-91A4-F65FD5F1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034426" cy="668361"/>
          </a:xfrm>
        </p:spPr>
        <p:txBody>
          <a:bodyPr/>
          <a:lstStyle/>
          <a:p>
            <a:r>
              <a:rPr lang="en-AU" dirty="0"/>
              <a:t>Double checked!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C078B-0F5A-46FA-99DD-7616A082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21" y="1900825"/>
            <a:ext cx="8722093" cy="2349673"/>
          </a:xfrm>
        </p:spPr>
        <p:txBody>
          <a:bodyPr/>
          <a:lstStyle/>
          <a:p>
            <a:r>
              <a:rPr lang="en-AU" dirty="0"/>
              <a:t>I have checked with lecturer Dr. David</a:t>
            </a:r>
          </a:p>
          <a:p>
            <a:endParaRPr lang="en-AU" dirty="0"/>
          </a:p>
          <a:p>
            <a:r>
              <a:rPr lang="en-AU" dirty="0"/>
              <a:t>Fast Competition: </a:t>
            </a:r>
            <a:r>
              <a:rPr lang="zh-CN" altLang="en-US" dirty="0"/>
              <a:t>小车走完全程用时最短 获得</a:t>
            </a:r>
            <a:r>
              <a:rPr lang="en-US" altLang="zh-CN" dirty="0"/>
              <a:t>25marks.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04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78FFA-6CB8-4434-AFBD-61F2968D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261977" cy="1394871"/>
          </a:xfrm>
        </p:spPr>
        <p:txBody>
          <a:bodyPr/>
          <a:lstStyle/>
          <a:p>
            <a:r>
              <a:rPr lang="en-US" altLang="zh-CN" dirty="0"/>
              <a:t>Codeshare</a:t>
            </a:r>
            <a:br>
              <a:rPr lang="en-US" altLang="zh-CN" dirty="0"/>
            </a:br>
            <a:r>
              <a:rPr lang="en-US" altLang="zh-CN" dirty="0"/>
              <a:t>(codeshare.io)</a:t>
            </a:r>
            <a:br>
              <a:rPr lang="en-US" altLang="zh-CN" dirty="0"/>
            </a:br>
            <a:endParaRPr lang="en-AU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19347E-AC5C-4297-B25B-7F1535361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44" y="1999689"/>
            <a:ext cx="3248025" cy="2962275"/>
          </a:xfrm>
        </p:spPr>
      </p:pic>
    </p:spTree>
    <p:extLst>
      <p:ext uri="{BB962C8B-B14F-4D97-AF65-F5344CB8AC3E}">
        <p14:creationId xmlns:p14="http://schemas.microsoft.com/office/powerpoint/2010/main" val="113975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56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离子</vt:lpstr>
      <vt:lpstr>2020S2C ELEC1601 M18 08 第二次会议</vt:lpstr>
      <vt:lpstr>Contents</vt:lpstr>
      <vt:lpstr>Double checked!</vt:lpstr>
      <vt:lpstr>Codeshare (codeshare.io)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Zewei Shi</dc:creator>
  <cp:lastModifiedBy>Zewei Shi</cp:lastModifiedBy>
  <cp:revision>9</cp:revision>
  <dcterms:created xsi:type="dcterms:W3CDTF">2020-10-30T01:34:59Z</dcterms:created>
  <dcterms:modified xsi:type="dcterms:W3CDTF">2020-10-30T16:20:10Z</dcterms:modified>
</cp:coreProperties>
</file>