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4534-B461-4EDD-89F3-DA63E521BC26}" type="datetimeFigureOut">
              <a:rPr lang="en-AU" smtClean="0"/>
              <a:t>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370C-3300-4E4C-B4FF-F9B78E8E36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16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4534-B461-4EDD-89F3-DA63E521BC26}" type="datetimeFigureOut">
              <a:rPr lang="en-AU" smtClean="0"/>
              <a:t>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370C-3300-4E4C-B4FF-F9B78E8E36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66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4534-B461-4EDD-89F3-DA63E521BC26}" type="datetimeFigureOut">
              <a:rPr lang="en-AU" smtClean="0"/>
              <a:t>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370C-3300-4E4C-B4FF-F9B78E8E36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03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4534-B461-4EDD-89F3-DA63E521BC26}" type="datetimeFigureOut">
              <a:rPr lang="en-AU" smtClean="0"/>
              <a:t>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370C-3300-4E4C-B4FF-F9B78E8E36A2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9503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4534-B461-4EDD-89F3-DA63E521BC26}" type="datetimeFigureOut">
              <a:rPr lang="en-AU" smtClean="0"/>
              <a:t>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370C-3300-4E4C-B4FF-F9B78E8E36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580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4534-B461-4EDD-89F3-DA63E521BC26}" type="datetimeFigureOut">
              <a:rPr lang="en-AU" smtClean="0"/>
              <a:t>8/11/2020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370C-3300-4E4C-B4FF-F9B78E8E36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776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4534-B461-4EDD-89F3-DA63E521BC26}" type="datetimeFigureOut">
              <a:rPr lang="en-AU" smtClean="0"/>
              <a:t>8/11/2020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370C-3300-4E4C-B4FF-F9B78E8E36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35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4534-B461-4EDD-89F3-DA63E521BC26}" type="datetimeFigureOut">
              <a:rPr lang="en-AU" smtClean="0"/>
              <a:t>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370C-3300-4E4C-B4FF-F9B78E8E36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7037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4534-B461-4EDD-89F3-DA63E521BC26}" type="datetimeFigureOut">
              <a:rPr lang="en-AU" smtClean="0"/>
              <a:t>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370C-3300-4E4C-B4FF-F9B78E8E36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32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4534-B461-4EDD-89F3-DA63E521BC26}" type="datetimeFigureOut">
              <a:rPr lang="en-AU" smtClean="0"/>
              <a:t>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370C-3300-4E4C-B4FF-F9B78E8E36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62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4534-B461-4EDD-89F3-DA63E521BC26}" type="datetimeFigureOut">
              <a:rPr lang="en-AU" smtClean="0"/>
              <a:t>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370C-3300-4E4C-B4FF-F9B78E8E36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99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4534-B461-4EDD-89F3-DA63E521BC26}" type="datetimeFigureOut">
              <a:rPr lang="en-AU" smtClean="0"/>
              <a:t>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370C-3300-4E4C-B4FF-F9B78E8E36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816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4534-B461-4EDD-89F3-DA63E521BC26}" type="datetimeFigureOut">
              <a:rPr lang="en-AU" smtClean="0"/>
              <a:t>8/11/2020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370C-3300-4E4C-B4FF-F9B78E8E36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60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4534-B461-4EDD-89F3-DA63E521BC26}" type="datetimeFigureOut">
              <a:rPr lang="en-AU" smtClean="0"/>
              <a:t>8/11/2020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370C-3300-4E4C-B4FF-F9B78E8E36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4534-B461-4EDD-89F3-DA63E521BC26}" type="datetimeFigureOut">
              <a:rPr lang="en-AU" smtClean="0"/>
              <a:t>8/11/2020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370C-3300-4E4C-B4FF-F9B78E8E36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49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4534-B461-4EDD-89F3-DA63E521BC26}" type="datetimeFigureOut">
              <a:rPr lang="en-AU" smtClean="0"/>
              <a:t>8/11/2020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370C-3300-4E4C-B4FF-F9B78E8E36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68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4534-B461-4EDD-89F3-DA63E521BC26}" type="datetimeFigureOut">
              <a:rPr lang="en-AU" smtClean="0"/>
              <a:t>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370C-3300-4E4C-B4FF-F9B78E8E36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06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9A4534-B461-4EDD-89F3-DA63E521BC26}" type="datetimeFigureOut">
              <a:rPr lang="en-AU" smtClean="0"/>
              <a:t>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370C-3300-4E4C-B4FF-F9B78E8E36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7265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BzgQWmSftc&amp;list=PLpqp4pX4fQmnLXXL7sI4dtLocDOgJUWg0&amp;index=32" TargetMode="External"/><Relationship Id="rId2" Type="http://schemas.openxmlformats.org/officeDocument/2006/relationships/hyperlink" Target="https://drive.google.com/drive/u/0/folders/1WW95BmDtRHBQEQbfoVjJWXQ1yEDyzKE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56CED-2BAC-43EF-AA2C-FEB744610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032" y="976250"/>
            <a:ext cx="10209158" cy="3228105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2020S2C</a:t>
            </a:r>
            <a:b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ELEC1601 M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18 08</a:t>
            </a:r>
            <a:b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第三次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会议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AA26A85-873B-4D3F-9BD8-491EB7252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795" y="4362600"/>
            <a:ext cx="9082555" cy="1350043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Zoom meeting ID:  260 852 3743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at: 7PM(Sydney) / 4PM(Beijing)</a:t>
            </a:r>
          </a:p>
          <a:p>
            <a:endParaRPr lang="en-A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38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996F6-DCB1-45FA-A4B5-6B3D54DA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43812" cy="831200"/>
          </a:xfrm>
        </p:spPr>
        <p:txBody>
          <a:bodyPr/>
          <a:lstStyle/>
          <a:p>
            <a:r>
              <a:rPr lang="en-AU" dirty="0"/>
              <a:t>From Monday’s Lab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B8F03-D6F0-4591-9EA1-C10D5C9FE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51669"/>
            <a:ext cx="8946541" cy="4195481"/>
          </a:xfrm>
        </p:spPr>
        <p:txBody>
          <a:bodyPr/>
          <a:lstStyle/>
          <a:p>
            <a:r>
              <a:rPr lang="en-AU" dirty="0"/>
              <a:t>What we have done?</a:t>
            </a:r>
          </a:p>
          <a:p>
            <a:pPr lvl="1"/>
            <a:r>
              <a:rPr lang="en-AU" dirty="0"/>
              <a:t>1. Make the robot can turn right/left and go straight</a:t>
            </a:r>
          </a:p>
          <a:p>
            <a:pPr lvl="1"/>
            <a:r>
              <a:rPr lang="en-AU" dirty="0"/>
              <a:t>2. By using IR sensor, our robot can recognize part of black line.</a:t>
            </a:r>
          </a:p>
        </p:txBody>
      </p:sp>
    </p:spTree>
    <p:extLst>
      <p:ext uri="{BB962C8B-B14F-4D97-AF65-F5344CB8AC3E}">
        <p14:creationId xmlns:p14="http://schemas.microsoft.com/office/powerpoint/2010/main" val="38879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4A67D-B888-4CD2-9E8C-0D18EE26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322525" cy="737255"/>
          </a:xfrm>
        </p:spPr>
        <p:txBody>
          <a:bodyPr/>
          <a:lstStyle/>
          <a:p>
            <a:r>
              <a:rPr lang="en-AU" dirty="0"/>
              <a:t>What we need to solve today?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2ECF7-697F-483E-9365-E8DCCCAD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3102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AU" dirty="0"/>
              <a:t>See the </a:t>
            </a:r>
            <a:r>
              <a:rPr lang="en-AU" dirty="0">
                <a:hlinkClick r:id="rId2"/>
              </a:rPr>
              <a:t>Recorded View</a:t>
            </a:r>
            <a:r>
              <a:rPr lang="en-AU" dirty="0"/>
              <a:t> First</a:t>
            </a:r>
          </a:p>
          <a:p>
            <a:r>
              <a:rPr lang="en-AU" dirty="0"/>
              <a:t>See</a:t>
            </a:r>
            <a:r>
              <a:rPr lang="zh-CN" altLang="en-US" dirty="0"/>
              <a:t> </a:t>
            </a:r>
            <a:r>
              <a:rPr lang="en-AU" altLang="zh-CN" dirty="0"/>
              <a:t>the</a:t>
            </a:r>
            <a:r>
              <a:rPr lang="zh-CN" altLang="en-US" dirty="0"/>
              <a:t> </a:t>
            </a:r>
            <a:r>
              <a:rPr lang="en-AU" altLang="zh-CN" dirty="0">
                <a:hlinkClick r:id="rId3"/>
              </a:rPr>
              <a:t>Demo</a:t>
            </a:r>
            <a:r>
              <a:rPr lang="zh-CN" altLang="en-US" dirty="0">
                <a:hlinkClick r:id="rId3"/>
              </a:rPr>
              <a:t> </a:t>
            </a:r>
            <a:r>
              <a:rPr lang="en-AU" altLang="zh-CN" dirty="0">
                <a:hlinkClick r:id="rId3"/>
              </a:rPr>
              <a:t>Video</a:t>
            </a:r>
            <a:r>
              <a:rPr lang="en-AU" altLang="zh-CN" dirty="0"/>
              <a:t> (Touch the black line change the direction)</a:t>
            </a:r>
            <a:endParaRPr lang="en-AU" dirty="0"/>
          </a:p>
          <a:p>
            <a:r>
              <a:rPr lang="en-AU" dirty="0"/>
              <a:t>Moving lag Need to check the code(</a:t>
            </a:r>
            <a:r>
              <a:rPr lang="zh-CN" altLang="en-US" dirty="0"/>
              <a:t>🐏</a:t>
            </a:r>
            <a:r>
              <a:rPr lang="en-AU" dirty="0"/>
              <a:t>)</a:t>
            </a:r>
          </a:p>
          <a:p>
            <a:r>
              <a:rPr lang="en-AU" dirty="0"/>
              <a:t>Discuss about how to make the robot to recognize all black line </a:t>
            </a:r>
            <a:r>
              <a:rPr lang="en-US" dirty="0"/>
              <a:t>[Sharp turn problem seems happened here] </a:t>
            </a:r>
            <a:r>
              <a:rPr lang="en-AU" dirty="0"/>
              <a:t>(</a:t>
            </a:r>
            <a:r>
              <a:rPr lang="zh-CN" altLang="en-US" dirty="0"/>
              <a:t>🏫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Have a spare time to buy </a:t>
            </a:r>
            <a:r>
              <a:rPr lang="en-AU" dirty="0">
                <a:highlight>
                  <a:srgbClr val="FF0000"/>
                </a:highlight>
              </a:rPr>
              <a:t>TCRT 5000(</a:t>
            </a:r>
            <a:r>
              <a:rPr lang="zh-CN" altLang="en-US" dirty="0">
                <a:highlight>
                  <a:srgbClr val="FF0000"/>
                </a:highlight>
              </a:rPr>
              <a:t>循迹模块</a:t>
            </a:r>
            <a:r>
              <a:rPr lang="en-AU" dirty="0">
                <a:highlight>
                  <a:srgbClr val="FF0000"/>
                </a:highlight>
              </a:rPr>
              <a:t>)?</a:t>
            </a:r>
          </a:p>
          <a:p>
            <a:r>
              <a:rPr lang="en-AU" dirty="0"/>
              <a:t>Machine arm(Coding Template + Mi</a:t>
            </a:r>
            <a:r>
              <a:rPr lang="en-US" altLang="zh-CN" dirty="0"/>
              <a:t>nd Map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Using Shared Computer</a:t>
            </a:r>
          </a:p>
          <a:p>
            <a:r>
              <a:rPr lang="en-AU" dirty="0"/>
              <a:t>Bluetooth Part(Coding template + Mind Map)</a:t>
            </a:r>
          </a:p>
          <a:p>
            <a:pPr lvl="1"/>
            <a:r>
              <a:rPr lang="en-AU" dirty="0">
                <a:hlinkClick r:id="rId2"/>
              </a:rPr>
              <a:t>Controller </a:t>
            </a:r>
            <a:r>
              <a:rPr lang="en-AU">
                <a:hlinkClick r:id="rId2"/>
              </a:rPr>
              <a:t>looks like</a:t>
            </a:r>
            <a:endParaRPr lang="en-AU" dirty="0"/>
          </a:p>
          <a:p>
            <a:pPr lvl="1"/>
            <a:r>
              <a:rPr lang="en-AU" dirty="0"/>
              <a:t>Using Shared Computer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4765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CCE8C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165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离子</vt:lpstr>
      <vt:lpstr>2020S2C ELEC1601 M18 08 第三次会议</vt:lpstr>
      <vt:lpstr>From Monday’s Lab</vt:lpstr>
      <vt:lpstr>What we need to solve today?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2020S2C ELEC1601 M18 08 第二次会议</dc:title>
  <dc:creator>Zewei Shi</dc:creator>
  <cp:lastModifiedBy>Zewei Shi</cp:lastModifiedBy>
  <cp:revision>34</cp:revision>
  <dcterms:created xsi:type="dcterms:W3CDTF">2020-11-06T01:09:28Z</dcterms:created>
  <dcterms:modified xsi:type="dcterms:W3CDTF">2020-11-08T09:14:26Z</dcterms:modified>
</cp:coreProperties>
</file>