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A40-1145-47EF-B26D-C387490BAAF6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C2C3-AF80-47C7-8962-D29DAA5BB9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38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A40-1145-47EF-B26D-C387490BAAF6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C2C3-AF80-47C7-8962-D29DAA5BB9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79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A40-1145-47EF-B26D-C387490BAAF6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C2C3-AF80-47C7-8962-D29DAA5BB9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01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A40-1145-47EF-B26D-C387490BAAF6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C2C3-AF80-47C7-8962-D29DAA5BB9B0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196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A40-1145-47EF-B26D-C387490BAAF6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C2C3-AF80-47C7-8962-D29DAA5BB9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4950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A40-1145-47EF-B26D-C387490BAAF6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C2C3-AF80-47C7-8962-D29DAA5BB9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465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A40-1145-47EF-B26D-C387490BAAF6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C2C3-AF80-47C7-8962-D29DAA5BB9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771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A40-1145-47EF-B26D-C387490BAAF6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C2C3-AF80-47C7-8962-D29DAA5BB9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342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A40-1145-47EF-B26D-C387490BAAF6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C2C3-AF80-47C7-8962-D29DAA5BB9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06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A40-1145-47EF-B26D-C387490BAAF6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C2C3-AF80-47C7-8962-D29DAA5BB9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987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A40-1145-47EF-B26D-C387490BAAF6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C2C3-AF80-47C7-8962-D29DAA5BB9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624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A40-1145-47EF-B26D-C387490BAAF6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C2C3-AF80-47C7-8962-D29DAA5BB9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341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A40-1145-47EF-B26D-C387490BAAF6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C2C3-AF80-47C7-8962-D29DAA5BB9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9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A40-1145-47EF-B26D-C387490BAAF6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C2C3-AF80-47C7-8962-D29DAA5BB9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75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A40-1145-47EF-B26D-C387490BAAF6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C2C3-AF80-47C7-8962-D29DAA5BB9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62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A40-1145-47EF-B26D-C387490BAAF6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C2C3-AF80-47C7-8962-D29DAA5BB9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14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A40-1145-47EF-B26D-C387490BAAF6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C2C3-AF80-47C7-8962-D29DAA5BB9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3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E6CA40-1145-47EF-B26D-C387490BAAF6}" type="datetimeFigureOut">
              <a:rPr lang="en-AU" smtClean="0"/>
              <a:t>13/11/2020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7C2C3-AF80-47C7-8962-D29DAA5BB9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239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sydney.edu.au/courses/25935/pages/project-repo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0DC3AD9-5ABF-439D-8AB0-950CC0257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421" y="656836"/>
            <a:ext cx="10209158" cy="3228105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2020S2C</a:t>
            </a:r>
            <a:b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ELEC1601 M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18 08</a:t>
            </a:r>
            <a:b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第四次会议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副标题 4">
            <a:extLst>
              <a:ext uri="{FF2B5EF4-FFF2-40B4-BE49-F238E27FC236}">
                <a16:creationId xmlns:a16="http://schemas.microsoft.com/office/drawing/2014/main" id="{88B5F5AD-D9E2-4F23-A53E-6C8C7A104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795" y="4362600"/>
            <a:ext cx="9082555" cy="1350043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Zoom meeting ID:  260 852 3743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at: 6PM(Sydney) / 3PM(Beijing)</a:t>
            </a:r>
          </a:p>
          <a:p>
            <a:endParaRPr lang="en-A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5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42144-7A53-4158-A575-0951E616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43812" cy="837463"/>
          </a:xfrm>
        </p:spPr>
        <p:txBody>
          <a:bodyPr/>
          <a:lstStyle/>
          <a:p>
            <a:r>
              <a:rPr lang="en-AU" dirty="0"/>
              <a:t>W</a:t>
            </a:r>
            <a:r>
              <a:rPr lang="en-US" altLang="zh-CN" dirty="0"/>
              <a:t>hat we have done</a:t>
            </a:r>
            <a:endParaRPr lang="en-AU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AC246-204A-4E0B-8507-92FA23BF3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r>
              <a:rPr lang="en-AU" dirty="0"/>
              <a:t>Nearly finished!</a:t>
            </a:r>
          </a:p>
        </p:txBody>
      </p:sp>
    </p:spTree>
    <p:extLst>
      <p:ext uri="{BB962C8B-B14F-4D97-AF65-F5344CB8AC3E}">
        <p14:creationId xmlns:p14="http://schemas.microsoft.com/office/powerpoint/2010/main" val="124188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11FEB-B174-4164-B466-DD274394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810338"/>
          </a:xfrm>
        </p:spPr>
        <p:txBody>
          <a:bodyPr/>
          <a:lstStyle/>
          <a:p>
            <a:r>
              <a:rPr lang="en-AU" dirty="0"/>
              <a:t>R</a:t>
            </a:r>
            <a:r>
              <a:rPr lang="en-US" altLang="zh-CN" dirty="0" err="1"/>
              <a:t>eport</a:t>
            </a:r>
            <a:endParaRPr lang="en-AU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7F273-E0A5-4FB0-B820-FB97F48D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263056"/>
            <a:ext cx="8946541" cy="4195481"/>
          </a:xfrm>
        </p:spPr>
        <p:txBody>
          <a:bodyPr/>
          <a:lstStyle/>
          <a:p>
            <a:r>
              <a:rPr lang="en-AU" dirty="0">
                <a:hlinkClick r:id="rId2"/>
              </a:rPr>
              <a:t>https://canvas.sydney.edu.au/courses/25935/pages/project-report</a:t>
            </a:r>
            <a:endParaRPr lang="en-AU" dirty="0"/>
          </a:p>
          <a:p>
            <a:r>
              <a:rPr lang="zh-CN" altLang="en-US" dirty="0"/>
              <a:t>代码的</a:t>
            </a:r>
            <a:r>
              <a:rPr lang="en-AU" altLang="zh-CN" dirty="0"/>
              <a:t>references</a:t>
            </a:r>
          </a:p>
          <a:p>
            <a:pPr algn="just"/>
            <a:r>
              <a:rPr lang="en-AU" dirty="0"/>
              <a:t>Leo </a:t>
            </a:r>
            <a:r>
              <a:rPr lang="zh-CN" altLang="en-US" dirty="0"/>
              <a:t>的</a:t>
            </a:r>
            <a:r>
              <a:rPr lang="en-AU" altLang="zh-CN" b="1" u="sng" dirty="0"/>
              <a:t>flowchart</a:t>
            </a:r>
          </a:p>
          <a:p>
            <a:r>
              <a:rPr lang="zh-CN" altLang="en-US" b="1" u="sng" dirty="0"/>
              <a:t>电路图</a:t>
            </a:r>
            <a:r>
              <a:rPr lang="zh-CN" altLang="en-US" dirty="0"/>
              <a:t>（用了什么 为什么要用）</a:t>
            </a:r>
            <a:r>
              <a:rPr lang="en-AU" altLang="zh-CN" dirty="0"/>
              <a:t>(Annie)</a:t>
            </a:r>
          </a:p>
          <a:p>
            <a:pPr lvl="1"/>
            <a:r>
              <a:rPr lang="zh-CN" altLang="en-US" dirty="0"/>
              <a:t>为什么要用这个电阻（安全电流）</a:t>
            </a:r>
            <a:endParaRPr lang="en-AU" altLang="zh-CN" dirty="0"/>
          </a:p>
          <a:p>
            <a:r>
              <a:rPr lang="zh-CN" altLang="en-US" dirty="0"/>
              <a:t>能干什么</a:t>
            </a:r>
            <a:r>
              <a:rPr lang="en-AU" altLang="zh-CN" dirty="0"/>
              <a:t>(</a:t>
            </a:r>
            <a:r>
              <a:rPr lang="zh-CN" altLang="en-US" dirty="0"/>
              <a:t>实际应用</a:t>
            </a:r>
            <a:r>
              <a:rPr lang="en-AU" altLang="zh-CN" dirty="0"/>
              <a:t>)</a:t>
            </a:r>
          </a:p>
          <a:p>
            <a:endParaRPr lang="en-AU" altLang="zh-CN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089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4E608-6C57-406C-876C-DE2B2F1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81096"/>
          </a:xfrm>
        </p:spPr>
        <p:txBody>
          <a:bodyPr/>
          <a:lstStyle/>
          <a:p>
            <a:r>
              <a:rPr lang="en-AU" dirty="0"/>
              <a:t>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4DF80-99C0-4FEB-AFB7-598114E86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71822"/>
            <a:ext cx="8946541" cy="4195481"/>
          </a:xfrm>
        </p:spPr>
        <p:txBody>
          <a:bodyPr/>
          <a:lstStyle/>
          <a:p>
            <a:r>
              <a:rPr lang="en-AU" dirty="0"/>
              <a:t>Auto back </a:t>
            </a:r>
            <a:r>
              <a:rPr lang="zh-CN" altLang="en-US" dirty="0"/>
              <a:t>数字对应方法要重写（√</a:t>
            </a:r>
            <a:r>
              <a:rPr lang="en-AU" altLang="zh-CN" dirty="0"/>
              <a:t>D</a:t>
            </a:r>
            <a:r>
              <a:rPr lang="en-US" altLang="zh-CN" dirty="0"/>
              <a:t>one</a:t>
            </a:r>
            <a:r>
              <a:rPr lang="zh-CN" altLang="en-US" dirty="0"/>
              <a:t>）</a:t>
            </a:r>
            <a:endParaRPr lang="en-AU" altLang="zh-CN" dirty="0"/>
          </a:p>
          <a:p>
            <a:r>
              <a:rPr lang="zh-CN" altLang="en-US" dirty="0"/>
              <a:t>停车没有（</a:t>
            </a:r>
            <a:r>
              <a:rPr lang="en-AU" altLang="zh-CN" dirty="0"/>
              <a:t>detach </a:t>
            </a:r>
            <a:r>
              <a:rPr lang="zh-CN" altLang="en-US" dirty="0"/>
              <a:t>每一次都要</a:t>
            </a:r>
            <a:r>
              <a:rPr lang="en-AU" altLang="zh-CN" dirty="0"/>
              <a:t>attach</a:t>
            </a:r>
            <a:r>
              <a:rPr lang="zh-CN" altLang="en-US" dirty="0"/>
              <a:t>）（√不需要）</a:t>
            </a:r>
            <a:endParaRPr lang="en-AU" altLang="zh-CN" dirty="0"/>
          </a:p>
          <a:p>
            <a:r>
              <a:rPr lang="zh-CN" altLang="en-US" dirty="0"/>
              <a:t>操作模式 遥控 </a:t>
            </a:r>
            <a:r>
              <a:rPr lang="en-US" altLang="zh-CN" dirty="0"/>
              <a:t>—— </a:t>
            </a:r>
            <a:r>
              <a:rPr lang="zh-CN" altLang="en-US" dirty="0"/>
              <a:t>黑线 按一下 自动行驶 </a:t>
            </a:r>
            <a:r>
              <a:rPr lang="en-US" altLang="zh-CN" dirty="0"/>
              <a:t>180</a:t>
            </a:r>
            <a:r>
              <a:rPr lang="zh-CN" altLang="en-US" dirty="0"/>
              <a:t>掉头（！！！）</a:t>
            </a:r>
            <a:endParaRPr lang="en-AU" altLang="zh-CN" dirty="0"/>
          </a:p>
          <a:p>
            <a:pPr lvl="1"/>
            <a:r>
              <a:rPr lang="zh-CN" altLang="en-US" dirty="0"/>
              <a:t>走黑线到头（需要</a:t>
            </a:r>
            <a:r>
              <a:rPr lang="en-US" altLang="zh-CN" dirty="0"/>
              <a:t>180 </a:t>
            </a:r>
            <a:r>
              <a:rPr lang="zh-CN" altLang="en-US" dirty="0"/>
              <a:t>掉头）</a:t>
            </a:r>
            <a:endParaRPr lang="en-AU" altLang="zh-CN" dirty="0"/>
          </a:p>
          <a:p>
            <a:pPr lvl="1"/>
            <a:endParaRPr lang="en-AU" altLang="zh-CN" dirty="0"/>
          </a:p>
          <a:p>
            <a:r>
              <a:rPr lang="zh-CN" altLang="en-US" dirty="0"/>
              <a:t>恰好的时机 按按键</a:t>
            </a:r>
            <a:endParaRPr lang="en-AU" altLang="zh-CN" dirty="0"/>
          </a:p>
          <a:p>
            <a:r>
              <a:rPr lang="zh-CN" altLang="en-US" dirty="0"/>
              <a:t>测试 左转某个时间转</a:t>
            </a:r>
            <a:r>
              <a:rPr lang="en-US" altLang="zh-CN" dirty="0"/>
              <a:t>90</a:t>
            </a:r>
            <a:r>
              <a:rPr lang="zh-CN" altLang="en-US" dirty="0"/>
              <a:t>度 测右边转</a:t>
            </a:r>
            <a:r>
              <a:rPr lang="en-US" altLang="zh-CN" dirty="0"/>
              <a:t>90</a:t>
            </a:r>
            <a:r>
              <a:rPr lang="zh-CN" altLang="en-US" dirty="0"/>
              <a:t>度所需时间</a:t>
            </a:r>
            <a:endParaRPr lang="en-AU" altLang="zh-CN" dirty="0"/>
          </a:p>
          <a:p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53209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0F8CA-0ADA-4902-AFAA-FC32A793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545889" cy="1400530"/>
          </a:xfrm>
        </p:spPr>
        <p:txBody>
          <a:bodyPr/>
          <a:lstStyle/>
          <a:p>
            <a:r>
              <a:rPr lang="en-AU" dirty="0"/>
              <a:t>What need to do in the next Additional lab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569F8-DB0D-4422-ABAD-78ECB7035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35" y="1152983"/>
            <a:ext cx="8946541" cy="4195481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922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CCE8C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167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离子</vt:lpstr>
      <vt:lpstr>2020S2C ELEC1601 M18 08 第四次会议</vt:lpstr>
      <vt:lpstr>What we have done</vt:lpstr>
      <vt:lpstr>Report</vt:lpstr>
      <vt:lpstr>Problem</vt:lpstr>
      <vt:lpstr>What need to do in the next Additional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Zewei Shi</dc:creator>
  <cp:lastModifiedBy>Zewei Shi</cp:lastModifiedBy>
  <cp:revision>20</cp:revision>
  <dcterms:created xsi:type="dcterms:W3CDTF">2020-11-09T09:50:02Z</dcterms:created>
  <dcterms:modified xsi:type="dcterms:W3CDTF">2020-11-13T07:35:52Z</dcterms:modified>
</cp:coreProperties>
</file>