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C7537-D60D-4687-B9D2-5686070236B7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F16FD-BA4C-43F4-8646-8F68084A3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107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F16FD-BA4C-43F4-8646-8F68084A315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1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7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5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6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2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35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16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1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034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67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8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08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862D-4A36-4110-A1D8-F0241D631B55}" type="datetimeFigureOut">
              <a:rPr lang="sv-SE" smtClean="0"/>
              <a:t>2016-03-16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E439-0044-4D37-A8D9-25D97A9AF1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53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 rot="5400000">
            <a:off x="4008455" y="-1301787"/>
            <a:ext cx="6899398" cy="950297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17641" y="2154519"/>
            <a:ext cx="12192000" cy="47448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1" y="1197946"/>
            <a:ext cx="12192000" cy="1055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2409493" y="0"/>
            <a:ext cx="337625" cy="119794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/>
          <p:cNvSpPr/>
          <p:nvPr/>
        </p:nvSpPr>
        <p:spPr>
          <a:xfrm>
            <a:off x="9723549" y="2253803"/>
            <a:ext cx="2468451" cy="4604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/>
          <p:cNvSpPr txBox="1"/>
          <p:nvPr/>
        </p:nvSpPr>
        <p:spPr>
          <a:xfrm>
            <a:off x="8216721" y="156837"/>
            <a:ext cx="3975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bg1"/>
                </a:solidFill>
                <a:latin typeface="TypoGraphica" panose="02000500000000000000" pitchFamily="50" charset="0"/>
              </a:rPr>
              <a:t>Ut följsäljning av fräscha Sjukdomar </a:t>
            </a:r>
          </a:p>
          <a:p>
            <a:endParaRPr lang="sv-SE" i="1" dirty="0">
              <a:solidFill>
                <a:schemeClr val="bg1"/>
              </a:solidFill>
              <a:latin typeface="TypoGraphica" panose="02000500000000000000" pitchFamily="50" charset="0"/>
            </a:endParaRPr>
          </a:p>
          <a:p>
            <a:r>
              <a:rPr lang="sv-SE" i="1" dirty="0" smtClean="0">
                <a:solidFill>
                  <a:schemeClr val="bg1"/>
                </a:solidFill>
                <a:latin typeface="TypoGraphica" panose="02000500000000000000" pitchFamily="50" charset="0"/>
              </a:rPr>
              <a:t>För dig som vill ha spänning i vardagen</a:t>
            </a:r>
            <a:endParaRPr lang="sv-SE" i="1" dirty="0">
              <a:solidFill>
                <a:schemeClr val="bg1"/>
              </a:solidFill>
              <a:latin typeface="TypoGraphica" panose="02000500000000000000" pitchFamily="50" charset="0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90059" cy="1490059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182596" y="1222180"/>
            <a:ext cx="1189251" cy="4472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ruta 13"/>
          <p:cNvSpPr txBox="1"/>
          <p:nvPr/>
        </p:nvSpPr>
        <p:spPr>
          <a:xfrm>
            <a:off x="1575023" y="364899"/>
            <a:ext cx="123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>
                <a:latin typeface="Forte" panose="03060902040502070203" pitchFamily="66" charset="0"/>
              </a:rPr>
              <a:t>SiA</a:t>
            </a:r>
          </a:p>
        </p:txBody>
      </p:sp>
      <p:sp>
        <p:nvSpPr>
          <p:cNvPr id="22" name="textruta 21"/>
          <p:cNvSpPr txBox="1"/>
          <p:nvPr/>
        </p:nvSpPr>
        <p:spPr>
          <a:xfrm>
            <a:off x="1071041" y="1567507"/>
            <a:ext cx="96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Hem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3" name="textruta 22"/>
          <p:cNvSpPr txBox="1"/>
          <p:nvPr/>
        </p:nvSpPr>
        <p:spPr>
          <a:xfrm>
            <a:off x="2706666" y="1513098"/>
            <a:ext cx="296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Sortiment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4" name="textruta 23"/>
          <p:cNvSpPr txBox="1"/>
          <p:nvPr/>
        </p:nvSpPr>
        <p:spPr>
          <a:xfrm>
            <a:off x="9934495" y="1353067"/>
            <a:ext cx="222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        Nya Erbjudanden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5" name="textruta 24"/>
          <p:cNvSpPr txBox="1"/>
          <p:nvPr/>
        </p:nvSpPr>
        <p:spPr>
          <a:xfrm>
            <a:off x="8653862" y="1541207"/>
            <a:ext cx="15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Om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6" name="textruta 25"/>
          <p:cNvSpPr txBox="1"/>
          <p:nvPr/>
        </p:nvSpPr>
        <p:spPr>
          <a:xfrm>
            <a:off x="4699430" y="1514961"/>
            <a:ext cx="176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Kategorier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6522669" y="1521201"/>
            <a:ext cx="222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Kampanjer</a:t>
            </a:r>
            <a:endParaRPr lang="sv-SE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28" name="Bildobjekt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1" y="1353067"/>
            <a:ext cx="744896" cy="739863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9851745" y="2674284"/>
            <a:ext cx="23053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Du är inloggad som Martin</a:t>
            </a:r>
          </a:p>
          <a:p>
            <a:endParaRPr lang="sv-SE" sz="15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sv-SE" sz="15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Kundvagn (4)</a:t>
            </a:r>
          </a:p>
          <a:p>
            <a:endParaRPr lang="sv-SE" sz="15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sv-SE" sz="15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Betalningsuppgifter</a:t>
            </a:r>
          </a:p>
          <a:p>
            <a:endParaRPr lang="sv-SE" sz="15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sv-SE" sz="15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Kontoinställningar</a:t>
            </a:r>
          </a:p>
          <a:p>
            <a:endParaRPr lang="sv-SE" sz="1500" dirty="0">
              <a:latin typeface="Gill Sans MT" panose="020B0502020104020203" pitchFamily="34" charset="0"/>
            </a:endParaRPr>
          </a:p>
          <a:p>
            <a:endParaRPr lang="sv-SE" sz="1500" dirty="0">
              <a:latin typeface="Gill Sans MT" panose="020B0502020104020203" pitchFamily="34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241181" y="2563140"/>
            <a:ext cx="2571798" cy="1339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ktangel 37"/>
          <p:cNvSpPr/>
          <p:nvPr/>
        </p:nvSpPr>
        <p:spPr>
          <a:xfrm>
            <a:off x="6846325" y="4668825"/>
            <a:ext cx="2571798" cy="1339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ktangel 38"/>
          <p:cNvSpPr/>
          <p:nvPr/>
        </p:nvSpPr>
        <p:spPr>
          <a:xfrm>
            <a:off x="267084" y="4666652"/>
            <a:ext cx="2571798" cy="1339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ktangel 39"/>
          <p:cNvSpPr/>
          <p:nvPr/>
        </p:nvSpPr>
        <p:spPr>
          <a:xfrm>
            <a:off x="6846325" y="2566265"/>
            <a:ext cx="2571798" cy="133976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/>
          <p:cNvSpPr/>
          <p:nvPr/>
        </p:nvSpPr>
        <p:spPr>
          <a:xfrm rot="20774216">
            <a:off x="1066411" y="3215869"/>
            <a:ext cx="1719607" cy="4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ktangel med rundade hörn 43"/>
          <p:cNvSpPr/>
          <p:nvPr/>
        </p:nvSpPr>
        <p:spPr>
          <a:xfrm rot="20774216">
            <a:off x="7671556" y="3241230"/>
            <a:ext cx="1719607" cy="4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ktangel med rundade hörn 44"/>
          <p:cNvSpPr/>
          <p:nvPr/>
        </p:nvSpPr>
        <p:spPr>
          <a:xfrm rot="20774216">
            <a:off x="7671555" y="5344742"/>
            <a:ext cx="1719607" cy="4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ktangel med rundade hörn 45"/>
          <p:cNvSpPr/>
          <p:nvPr/>
        </p:nvSpPr>
        <p:spPr>
          <a:xfrm rot="20774216">
            <a:off x="1101134" y="5373806"/>
            <a:ext cx="1719607" cy="434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24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34</Words>
  <Application>Microsoft Office PowerPoint</Application>
  <PresentationFormat>Bredbild</PresentationFormat>
  <Paragraphs>18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Forte</vt:lpstr>
      <vt:lpstr>Gill Sans MT</vt:lpstr>
      <vt:lpstr>Gill Sans Ultra Bold</vt:lpstr>
      <vt:lpstr>TypoGraphica</vt:lpstr>
      <vt:lpstr>Office-tema</vt:lpstr>
      <vt:lpstr>PowerPoint-presentation</vt:lpstr>
    </vt:vector>
  </TitlesOfParts>
  <Company>Academedia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Martin R</dc:creator>
  <cp:lastModifiedBy>Martin R</cp:lastModifiedBy>
  <cp:revision>20</cp:revision>
  <dcterms:created xsi:type="dcterms:W3CDTF">2016-03-14T11:20:48Z</dcterms:created>
  <dcterms:modified xsi:type="dcterms:W3CDTF">2016-03-16T11:48:06Z</dcterms:modified>
</cp:coreProperties>
</file>