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C7537-D60D-4687-B9D2-5686070236B7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F16FD-BA4C-43F4-8646-8F68084A3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0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F16FD-BA4C-43F4-8646-8F68084A315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1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5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6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62D-4A36-4110-A1D8-F0241D631B55}" type="datetimeFigureOut">
              <a:rPr lang="sv-SE" smtClean="0"/>
              <a:t>2016-03-15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5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11979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0" y="2253803"/>
            <a:ext cx="12192000" cy="46041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" y="1197946"/>
            <a:ext cx="12192000" cy="105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897944" y="0"/>
            <a:ext cx="337625" cy="119794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9723549" y="2253803"/>
            <a:ext cx="2468451" cy="4604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/>
          <p:cNvSpPr txBox="1"/>
          <p:nvPr/>
        </p:nvSpPr>
        <p:spPr>
          <a:xfrm>
            <a:off x="1818061" y="3719980"/>
            <a:ext cx="52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Varor / Information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9899561" y="2526704"/>
            <a:ext cx="22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Inloggningsuppgifter</a:t>
            </a:r>
          </a:p>
          <a:p>
            <a:endParaRPr lang="sv-SE" dirty="0" smtClean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      Etc. kundvagn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8216721" y="156837"/>
            <a:ext cx="397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latin typeface="TypoGraphica" panose="02000500000000000000" pitchFamily="50" charset="0"/>
              </a:rPr>
              <a:t>Ut följsäljning av fräscha Sjukdomar </a:t>
            </a:r>
          </a:p>
          <a:p>
            <a:endParaRPr lang="sv-SE" i="1" dirty="0">
              <a:latin typeface="TypoGraphica" panose="02000500000000000000" pitchFamily="50" charset="0"/>
            </a:endParaRPr>
          </a:p>
          <a:p>
            <a:r>
              <a:rPr lang="sv-SE" i="1" dirty="0" smtClean="0">
                <a:latin typeface="TypoGraphica" panose="02000500000000000000" pitchFamily="50" charset="0"/>
              </a:rPr>
              <a:t>För dig som vill ha spänning i vardagen</a:t>
            </a:r>
            <a:endParaRPr lang="sv-SE" i="1" dirty="0">
              <a:latin typeface="TypoGraphica" panose="02000500000000000000" pitchFamily="50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90059" cy="1490059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82596" y="1222180"/>
            <a:ext cx="1189251" cy="4472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1575023" y="364899"/>
            <a:ext cx="123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Forte" panose="03060902040502070203" pitchFamily="66" charset="0"/>
              </a:rPr>
              <a:t>SiA</a:t>
            </a:r>
          </a:p>
        </p:txBody>
      </p:sp>
      <p:sp>
        <p:nvSpPr>
          <p:cNvPr id="15" name="Rektangel 14"/>
          <p:cNvSpPr/>
          <p:nvPr/>
        </p:nvSpPr>
        <p:spPr>
          <a:xfrm>
            <a:off x="0" y="1197945"/>
            <a:ext cx="2540127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6491901" y="1184027"/>
            <a:ext cx="1858256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4643455" y="1184027"/>
            <a:ext cx="1779500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/>
          <p:cNvSpPr/>
          <p:nvPr/>
        </p:nvSpPr>
        <p:spPr>
          <a:xfrm>
            <a:off x="2621702" y="1184027"/>
            <a:ext cx="1940178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9676313" y="1197944"/>
            <a:ext cx="2550967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/>
          <p:cNvSpPr/>
          <p:nvPr/>
        </p:nvSpPr>
        <p:spPr>
          <a:xfrm>
            <a:off x="8398412" y="1197944"/>
            <a:ext cx="1239722" cy="1055858"/>
          </a:xfrm>
          <a:prstGeom prst="rect">
            <a:avLst/>
          </a:prstGeom>
          <a:solidFill>
            <a:srgbClr val="404040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ruta 21"/>
          <p:cNvSpPr txBox="1"/>
          <p:nvPr/>
        </p:nvSpPr>
        <p:spPr>
          <a:xfrm>
            <a:off x="1071041" y="1567507"/>
            <a:ext cx="96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Hem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2706666" y="1513098"/>
            <a:ext cx="29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Sortiment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textruta 23"/>
          <p:cNvSpPr txBox="1"/>
          <p:nvPr/>
        </p:nvSpPr>
        <p:spPr>
          <a:xfrm>
            <a:off x="9934495" y="1353067"/>
            <a:ext cx="22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       Nya Erbjudanden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5" name="textruta 24"/>
          <p:cNvSpPr txBox="1"/>
          <p:nvPr/>
        </p:nvSpPr>
        <p:spPr>
          <a:xfrm>
            <a:off x="8653862" y="1541207"/>
            <a:ext cx="15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Om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4699430" y="1514961"/>
            <a:ext cx="17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Kategorier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6522669" y="1521201"/>
            <a:ext cx="222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Kampanjer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28" name="Bildobjekt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1" y="1353067"/>
            <a:ext cx="744896" cy="7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Office PowerPoint</Application>
  <PresentationFormat>Bredbild</PresentationFormat>
  <Paragraphs>15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Forte</vt:lpstr>
      <vt:lpstr>Gill Sans Ultra Bold</vt:lpstr>
      <vt:lpstr>TypoGraphica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R</dc:creator>
  <cp:lastModifiedBy>Martin R</cp:lastModifiedBy>
  <cp:revision>11</cp:revision>
  <dcterms:created xsi:type="dcterms:W3CDTF">2016-03-14T11:20:48Z</dcterms:created>
  <dcterms:modified xsi:type="dcterms:W3CDTF">2016-03-15T17:11:47Z</dcterms:modified>
</cp:coreProperties>
</file>