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ABAB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C7537-D60D-4687-B9D2-5686070236B7}" type="datetimeFigureOut">
              <a:rPr lang="sv-SE" smtClean="0"/>
              <a:t>2016-03-23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4F16FD-BA4C-43F4-8646-8F68084A315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01070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F16FD-BA4C-43F4-8646-8F68084A3154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06145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862D-4A36-4110-A1D8-F0241D631B55}" type="datetimeFigureOut">
              <a:rPr lang="sv-SE" smtClean="0"/>
              <a:t>2016-03-23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E439-0044-4D37-A8D9-25D97A9AF1F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94702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862D-4A36-4110-A1D8-F0241D631B55}" type="datetimeFigureOut">
              <a:rPr lang="sv-SE" smtClean="0"/>
              <a:t>2016-03-23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E439-0044-4D37-A8D9-25D97A9AF1F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94577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862D-4A36-4110-A1D8-F0241D631B55}" type="datetimeFigureOut">
              <a:rPr lang="sv-SE" smtClean="0"/>
              <a:t>2016-03-23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E439-0044-4D37-A8D9-25D97A9AF1F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70684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862D-4A36-4110-A1D8-F0241D631B55}" type="datetimeFigureOut">
              <a:rPr lang="sv-SE" smtClean="0"/>
              <a:t>2016-03-23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E439-0044-4D37-A8D9-25D97A9AF1F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34201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862D-4A36-4110-A1D8-F0241D631B55}" type="datetimeFigureOut">
              <a:rPr lang="sv-SE" smtClean="0"/>
              <a:t>2016-03-23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E439-0044-4D37-A8D9-25D97A9AF1F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0935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862D-4A36-4110-A1D8-F0241D631B55}" type="datetimeFigureOut">
              <a:rPr lang="sv-SE" smtClean="0"/>
              <a:t>2016-03-23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E439-0044-4D37-A8D9-25D97A9AF1F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41611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862D-4A36-4110-A1D8-F0241D631B55}" type="datetimeFigureOut">
              <a:rPr lang="sv-SE" smtClean="0"/>
              <a:t>2016-03-23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E439-0044-4D37-A8D9-25D97A9AF1F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71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862D-4A36-4110-A1D8-F0241D631B55}" type="datetimeFigureOut">
              <a:rPr lang="sv-SE" smtClean="0"/>
              <a:t>2016-03-23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E439-0044-4D37-A8D9-25D97A9AF1F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50347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862D-4A36-4110-A1D8-F0241D631B55}" type="datetimeFigureOut">
              <a:rPr lang="sv-SE" smtClean="0"/>
              <a:t>2016-03-23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E439-0044-4D37-A8D9-25D97A9AF1F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6678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862D-4A36-4110-A1D8-F0241D631B55}" type="datetimeFigureOut">
              <a:rPr lang="sv-SE" smtClean="0"/>
              <a:t>2016-03-23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E439-0044-4D37-A8D9-25D97A9AF1F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30867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862D-4A36-4110-A1D8-F0241D631B55}" type="datetimeFigureOut">
              <a:rPr lang="sv-SE" smtClean="0"/>
              <a:t>2016-03-23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E439-0044-4D37-A8D9-25D97A9AF1F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0899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C862D-4A36-4110-A1D8-F0241D631B55}" type="datetimeFigureOut">
              <a:rPr lang="sv-SE" smtClean="0"/>
              <a:t>2016-03-23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FE439-0044-4D37-A8D9-25D97A9AF1F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80538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 rot="5400000">
            <a:off x="4029155" y="-1322487"/>
            <a:ext cx="6857998" cy="950297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Rektangel 4"/>
          <p:cNvSpPr/>
          <p:nvPr/>
        </p:nvSpPr>
        <p:spPr>
          <a:xfrm>
            <a:off x="0" y="2130285"/>
            <a:ext cx="12192000" cy="47448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ektangel 5"/>
          <p:cNvSpPr/>
          <p:nvPr/>
        </p:nvSpPr>
        <p:spPr>
          <a:xfrm>
            <a:off x="1" y="1197946"/>
            <a:ext cx="12192000" cy="105585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ektangel 7"/>
          <p:cNvSpPr/>
          <p:nvPr/>
        </p:nvSpPr>
        <p:spPr>
          <a:xfrm>
            <a:off x="2409493" y="0"/>
            <a:ext cx="337625" cy="1197945"/>
          </a:xfrm>
          <a:prstGeom prst="rect">
            <a:avLst/>
          </a:prstGeom>
          <a:solidFill>
            <a:srgbClr val="40404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ektangel 1"/>
          <p:cNvSpPr/>
          <p:nvPr/>
        </p:nvSpPr>
        <p:spPr>
          <a:xfrm>
            <a:off x="9723549" y="2253803"/>
            <a:ext cx="2468451" cy="460419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textruta 11"/>
          <p:cNvSpPr txBox="1"/>
          <p:nvPr/>
        </p:nvSpPr>
        <p:spPr>
          <a:xfrm>
            <a:off x="8216721" y="156837"/>
            <a:ext cx="3975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i="1" dirty="0" smtClean="0">
                <a:solidFill>
                  <a:schemeClr val="bg1"/>
                </a:solidFill>
                <a:latin typeface="TypoGraphica" panose="02000500000000000000" pitchFamily="50" charset="0"/>
              </a:rPr>
              <a:t>Ut följsäljning av fräscha Sjukdomar </a:t>
            </a:r>
          </a:p>
          <a:p>
            <a:endParaRPr lang="sv-SE" i="1" dirty="0">
              <a:solidFill>
                <a:schemeClr val="bg1"/>
              </a:solidFill>
              <a:latin typeface="TypoGraphica" panose="02000500000000000000" pitchFamily="50" charset="0"/>
            </a:endParaRPr>
          </a:p>
          <a:p>
            <a:r>
              <a:rPr lang="sv-SE" i="1" dirty="0" smtClean="0">
                <a:solidFill>
                  <a:schemeClr val="bg1"/>
                </a:solidFill>
                <a:latin typeface="TypoGraphica" panose="02000500000000000000" pitchFamily="50" charset="0"/>
              </a:rPr>
              <a:t>För dig som vill ha spänning i vardagen</a:t>
            </a:r>
            <a:endParaRPr lang="sv-SE" i="1" dirty="0">
              <a:solidFill>
                <a:schemeClr val="bg1"/>
              </a:solidFill>
              <a:latin typeface="TypoGraphica" panose="02000500000000000000" pitchFamily="50" charset="0"/>
            </a:endParaRPr>
          </a:p>
        </p:txBody>
      </p:sp>
      <p:pic>
        <p:nvPicPr>
          <p:cNvPr id="3" name="Bildobjekt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490059" cy="1490059"/>
          </a:xfrm>
          <a:prstGeom prst="rect">
            <a:avLst/>
          </a:prstGeom>
        </p:spPr>
      </p:pic>
      <p:sp>
        <p:nvSpPr>
          <p:cNvPr id="13" name="Rektangel 12"/>
          <p:cNvSpPr/>
          <p:nvPr/>
        </p:nvSpPr>
        <p:spPr>
          <a:xfrm>
            <a:off x="182596" y="1222180"/>
            <a:ext cx="1189251" cy="44728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textruta 13"/>
          <p:cNvSpPr txBox="1"/>
          <p:nvPr/>
        </p:nvSpPr>
        <p:spPr>
          <a:xfrm>
            <a:off x="1575023" y="364899"/>
            <a:ext cx="1237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600" dirty="0" smtClean="0">
                <a:latin typeface="Forte" panose="03060902040502070203" pitchFamily="66" charset="0"/>
              </a:rPr>
              <a:t>SiA</a:t>
            </a:r>
          </a:p>
        </p:txBody>
      </p:sp>
      <p:sp>
        <p:nvSpPr>
          <p:cNvPr id="22" name="textruta 21"/>
          <p:cNvSpPr txBox="1"/>
          <p:nvPr/>
        </p:nvSpPr>
        <p:spPr>
          <a:xfrm>
            <a:off x="1071041" y="1567507"/>
            <a:ext cx="96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solidFill>
                  <a:schemeClr val="bg1"/>
                </a:solidFill>
                <a:latin typeface="Gill Sans Ultra Bold" panose="020B0A02020104020203" pitchFamily="34" charset="0"/>
              </a:rPr>
              <a:t>Hem</a:t>
            </a:r>
            <a:endParaRPr lang="sv-SE" dirty="0">
              <a:solidFill>
                <a:schemeClr val="bg1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23" name="textruta 22"/>
          <p:cNvSpPr txBox="1"/>
          <p:nvPr/>
        </p:nvSpPr>
        <p:spPr>
          <a:xfrm>
            <a:off x="2706666" y="1513098"/>
            <a:ext cx="2960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solidFill>
                  <a:schemeClr val="bg1"/>
                </a:solidFill>
                <a:latin typeface="Gill Sans Ultra Bold" panose="020B0A02020104020203" pitchFamily="34" charset="0"/>
              </a:rPr>
              <a:t>Sortiment</a:t>
            </a:r>
            <a:endParaRPr lang="sv-SE" dirty="0">
              <a:solidFill>
                <a:schemeClr val="bg1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24" name="textruta 23"/>
          <p:cNvSpPr txBox="1"/>
          <p:nvPr/>
        </p:nvSpPr>
        <p:spPr>
          <a:xfrm>
            <a:off x="9934495" y="1353067"/>
            <a:ext cx="2222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  <a:latin typeface="Gill Sans Ultra Bold" panose="020B0A02020104020203" pitchFamily="34" charset="0"/>
              </a:rPr>
              <a:t> </a:t>
            </a:r>
            <a:r>
              <a:rPr lang="sv-SE" dirty="0" smtClean="0">
                <a:solidFill>
                  <a:schemeClr val="bg1"/>
                </a:solidFill>
                <a:latin typeface="Gill Sans Ultra Bold" panose="020B0A02020104020203" pitchFamily="34" charset="0"/>
              </a:rPr>
              <a:t>        Nya Erbjudanden</a:t>
            </a:r>
            <a:endParaRPr lang="sv-SE" dirty="0">
              <a:solidFill>
                <a:schemeClr val="bg1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25" name="textruta 24"/>
          <p:cNvSpPr txBox="1"/>
          <p:nvPr/>
        </p:nvSpPr>
        <p:spPr>
          <a:xfrm>
            <a:off x="8653862" y="1541207"/>
            <a:ext cx="1550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solidFill>
                  <a:schemeClr val="bg1"/>
                </a:solidFill>
                <a:latin typeface="Gill Sans Ultra Bold" panose="020B0A02020104020203" pitchFamily="34" charset="0"/>
              </a:rPr>
              <a:t>Om</a:t>
            </a:r>
            <a:endParaRPr lang="sv-SE" dirty="0">
              <a:solidFill>
                <a:schemeClr val="bg1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26" name="textruta 25"/>
          <p:cNvSpPr txBox="1"/>
          <p:nvPr/>
        </p:nvSpPr>
        <p:spPr>
          <a:xfrm>
            <a:off x="4699430" y="1514961"/>
            <a:ext cx="1766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solidFill>
                  <a:schemeClr val="bg1"/>
                </a:solidFill>
                <a:latin typeface="Gill Sans Ultra Bold" panose="020B0A02020104020203" pitchFamily="34" charset="0"/>
              </a:rPr>
              <a:t>Kategorier</a:t>
            </a:r>
            <a:endParaRPr lang="sv-SE" dirty="0">
              <a:solidFill>
                <a:schemeClr val="bg1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27" name="textruta 26"/>
          <p:cNvSpPr txBox="1"/>
          <p:nvPr/>
        </p:nvSpPr>
        <p:spPr>
          <a:xfrm>
            <a:off x="6522669" y="1521201"/>
            <a:ext cx="2224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solidFill>
                  <a:schemeClr val="bg1"/>
                </a:solidFill>
                <a:latin typeface="Gill Sans Ultra Bold" panose="020B0A02020104020203" pitchFamily="34" charset="0"/>
              </a:rPr>
              <a:t>Kampanjer</a:t>
            </a:r>
            <a:endParaRPr lang="sv-SE" dirty="0">
              <a:solidFill>
                <a:schemeClr val="bg1"/>
              </a:solidFill>
              <a:latin typeface="Gill Sans Ultra Bold" panose="020B0A02020104020203" pitchFamily="34" charset="0"/>
            </a:endParaRPr>
          </a:p>
        </p:txBody>
      </p:sp>
      <p:pic>
        <p:nvPicPr>
          <p:cNvPr id="28" name="Bildobjekt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81" y="1353067"/>
            <a:ext cx="744896" cy="739863"/>
          </a:xfrm>
          <a:prstGeom prst="rect">
            <a:avLst/>
          </a:prstGeom>
        </p:spPr>
      </p:pic>
      <p:sp>
        <p:nvSpPr>
          <p:cNvPr id="7" name="textruta 6"/>
          <p:cNvSpPr txBox="1"/>
          <p:nvPr/>
        </p:nvSpPr>
        <p:spPr>
          <a:xfrm>
            <a:off x="9851745" y="2674284"/>
            <a:ext cx="230532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5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Du är inloggad som Martin</a:t>
            </a:r>
          </a:p>
          <a:p>
            <a:endParaRPr lang="sv-SE" sz="1500" dirty="0" smtClean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r>
              <a:rPr lang="sv-SE" sz="15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Kundvagn (4)</a:t>
            </a:r>
          </a:p>
          <a:p>
            <a:endParaRPr lang="sv-SE" sz="1500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r>
              <a:rPr lang="sv-SE" sz="15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Betalningsuppgifter</a:t>
            </a:r>
          </a:p>
          <a:p>
            <a:endParaRPr lang="sv-SE" sz="1500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r>
              <a:rPr lang="sv-SE" sz="15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Kontoinställningar</a:t>
            </a:r>
          </a:p>
          <a:p>
            <a:endParaRPr lang="sv-SE" sz="1500" dirty="0" smtClean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r>
              <a:rPr lang="sv-SE" sz="15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Saldo</a:t>
            </a:r>
            <a:endParaRPr lang="sv-SE" sz="1500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endParaRPr lang="sv-SE" sz="1500" dirty="0">
              <a:latin typeface="Gill Sans MT" panose="020B0502020104020203" pitchFamily="34" charset="0"/>
            </a:endParaRPr>
          </a:p>
        </p:txBody>
      </p:sp>
      <p:sp>
        <p:nvSpPr>
          <p:cNvPr id="9" name="Rektangel 8"/>
          <p:cNvSpPr/>
          <p:nvPr/>
        </p:nvSpPr>
        <p:spPr>
          <a:xfrm>
            <a:off x="241181" y="2563140"/>
            <a:ext cx="2571798" cy="155648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" name="Rektangel 37"/>
          <p:cNvSpPr/>
          <p:nvPr/>
        </p:nvSpPr>
        <p:spPr>
          <a:xfrm>
            <a:off x="3637716" y="4666652"/>
            <a:ext cx="2571798" cy="15409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Rektangel 38"/>
          <p:cNvSpPr/>
          <p:nvPr/>
        </p:nvSpPr>
        <p:spPr>
          <a:xfrm>
            <a:off x="267084" y="4666652"/>
            <a:ext cx="2571798" cy="15409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0" name="Rektangel 39"/>
          <p:cNvSpPr/>
          <p:nvPr/>
        </p:nvSpPr>
        <p:spPr>
          <a:xfrm>
            <a:off x="3643310" y="2561937"/>
            <a:ext cx="2571798" cy="155889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Rektangel med rundade hörn 10"/>
          <p:cNvSpPr/>
          <p:nvPr/>
        </p:nvSpPr>
        <p:spPr>
          <a:xfrm rot="20774216">
            <a:off x="1066409" y="3484730"/>
            <a:ext cx="1719607" cy="434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4" name="Rektangel med rundade hörn 43"/>
          <p:cNvSpPr/>
          <p:nvPr/>
        </p:nvSpPr>
        <p:spPr>
          <a:xfrm rot="20774216">
            <a:off x="4471766" y="5583691"/>
            <a:ext cx="1719607" cy="434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5" name="Rektangel med rundade hörn 44"/>
          <p:cNvSpPr/>
          <p:nvPr/>
        </p:nvSpPr>
        <p:spPr>
          <a:xfrm rot="20774216">
            <a:off x="4477361" y="3401874"/>
            <a:ext cx="1719607" cy="434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6" name="Rektangel med rundade hörn 45"/>
          <p:cNvSpPr/>
          <p:nvPr/>
        </p:nvSpPr>
        <p:spPr>
          <a:xfrm rot="20774216">
            <a:off x="1101134" y="5373806"/>
            <a:ext cx="1719607" cy="434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Rektangel 28"/>
          <p:cNvSpPr/>
          <p:nvPr/>
        </p:nvSpPr>
        <p:spPr>
          <a:xfrm>
            <a:off x="6964258" y="4666652"/>
            <a:ext cx="2571798" cy="15409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Rektangel 29"/>
          <p:cNvSpPr/>
          <p:nvPr/>
        </p:nvSpPr>
        <p:spPr>
          <a:xfrm>
            <a:off x="6964258" y="2563140"/>
            <a:ext cx="2571798" cy="155648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Rektangel med rundade hörn 30"/>
          <p:cNvSpPr/>
          <p:nvPr/>
        </p:nvSpPr>
        <p:spPr>
          <a:xfrm rot="20774216">
            <a:off x="7781233" y="5273261"/>
            <a:ext cx="1719607" cy="434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Rektangel med rundade hörn 31"/>
          <p:cNvSpPr/>
          <p:nvPr/>
        </p:nvSpPr>
        <p:spPr>
          <a:xfrm rot="20774216">
            <a:off x="7789487" y="3484730"/>
            <a:ext cx="1719607" cy="434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ektangel 9"/>
          <p:cNvSpPr/>
          <p:nvPr/>
        </p:nvSpPr>
        <p:spPr>
          <a:xfrm>
            <a:off x="2958110" y="588911"/>
            <a:ext cx="2563700" cy="485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textruta 15"/>
          <p:cNvSpPr txBox="1"/>
          <p:nvPr/>
        </p:nvSpPr>
        <p:spPr>
          <a:xfrm>
            <a:off x="1143473" y="2714629"/>
            <a:ext cx="853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solidFill>
                  <a:schemeClr val="bg1"/>
                </a:solidFill>
              </a:rPr>
              <a:t>Cancer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7" name="textruta 16"/>
          <p:cNvSpPr txBox="1"/>
          <p:nvPr/>
        </p:nvSpPr>
        <p:spPr>
          <a:xfrm>
            <a:off x="4187087" y="2762637"/>
            <a:ext cx="1695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solidFill>
                  <a:schemeClr val="bg1"/>
                </a:solidFill>
              </a:rPr>
              <a:t>Hiv/Aids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8" name="textruta 17"/>
          <p:cNvSpPr txBox="1"/>
          <p:nvPr/>
        </p:nvSpPr>
        <p:spPr>
          <a:xfrm>
            <a:off x="7431715" y="2698079"/>
            <a:ext cx="158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solidFill>
                  <a:schemeClr val="bg1"/>
                </a:solidFill>
              </a:rPr>
              <a:t>Klamydia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9" name="textruta 18"/>
          <p:cNvSpPr txBox="1"/>
          <p:nvPr/>
        </p:nvSpPr>
        <p:spPr>
          <a:xfrm>
            <a:off x="777221" y="4777732"/>
            <a:ext cx="163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solidFill>
                  <a:schemeClr val="bg1"/>
                </a:solidFill>
              </a:rPr>
              <a:t>Digerdöden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0" name="textruta 19"/>
          <p:cNvSpPr txBox="1"/>
          <p:nvPr/>
        </p:nvSpPr>
        <p:spPr>
          <a:xfrm>
            <a:off x="4037428" y="4777732"/>
            <a:ext cx="1545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solidFill>
                  <a:schemeClr val="bg1"/>
                </a:solidFill>
              </a:rPr>
              <a:t>Herpes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1" name="textruta 20"/>
          <p:cNvSpPr txBox="1"/>
          <p:nvPr/>
        </p:nvSpPr>
        <p:spPr>
          <a:xfrm>
            <a:off x="7174271" y="4777732"/>
            <a:ext cx="2230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</a:rPr>
              <a:t>Kyasanur Forest Virus</a:t>
            </a:r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24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43</Words>
  <Application>Microsoft Office PowerPoint</Application>
  <PresentationFormat>Bredbild</PresentationFormat>
  <Paragraphs>26</Paragraphs>
  <Slides>1</Slides>
  <Notes>1</Notes>
  <HiddenSlides>0</HiddenSlides>
  <MMClips>0</MMClips>
  <ScaleCrop>false</ScaleCrop>
  <HeadingPairs>
    <vt:vector size="6" baseType="variant">
      <vt:variant>
        <vt:lpstr>Använt teckensnitt</vt:lpstr>
      </vt:variant>
      <vt:variant>
        <vt:i4>7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Forte</vt:lpstr>
      <vt:lpstr>Gill Sans MT</vt:lpstr>
      <vt:lpstr>Gill Sans Ultra Bold</vt:lpstr>
      <vt:lpstr>TypoGraphica</vt:lpstr>
      <vt:lpstr>Office-tema</vt:lpstr>
      <vt:lpstr>PowerPoint-presentation</vt:lpstr>
    </vt:vector>
  </TitlesOfParts>
  <Company>Academedia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Martin R</dc:creator>
  <cp:lastModifiedBy>Martin R</cp:lastModifiedBy>
  <cp:revision>28</cp:revision>
  <dcterms:created xsi:type="dcterms:W3CDTF">2016-03-14T11:20:48Z</dcterms:created>
  <dcterms:modified xsi:type="dcterms:W3CDTF">2016-03-23T09:23:01Z</dcterms:modified>
</cp:coreProperties>
</file>