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5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6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5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11979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0" y="2253803"/>
            <a:ext cx="12192000" cy="46041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" y="1197946"/>
            <a:ext cx="12192000" cy="105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897944" y="0"/>
            <a:ext cx="337625" cy="119794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9723549" y="2253803"/>
            <a:ext cx="2468451" cy="4604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4881093" y="309093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Header / Slogan 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975328" y="401426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Logga / Logo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4752502" y="1584417"/>
            <a:ext cx="34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Drop Down Menyer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3468710" y="4001904"/>
            <a:ext cx="52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Varor / Information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9899561" y="2526704"/>
            <a:ext cx="22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Inloggningsuppgifter</a:t>
            </a:r>
          </a:p>
          <a:p>
            <a:endParaRPr lang="sv-SE" dirty="0" smtClean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      Etc. kundvagn</a:t>
            </a:r>
          </a:p>
        </p:txBody>
      </p:sp>
    </p:spTree>
    <p:extLst>
      <p:ext uri="{BB962C8B-B14F-4D97-AF65-F5344CB8AC3E}">
        <p14:creationId xmlns:p14="http://schemas.microsoft.com/office/powerpoint/2010/main" val="256924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Bredbild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R</dc:creator>
  <cp:lastModifiedBy>Martin R</cp:lastModifiedBy>
  <cp:revision>7</cp:revision>
  <dcterms:created xsi:type="dcterms:W3CDTF">2016-03-14T11:20:48Z</dcterms:created>
  <dcterms:modified xsi:type="dcterms:W3CDTF">2016-03-14T11:44:26Z</dcterms:modified>
</cp:coreProperties>
</file>