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470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57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068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420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935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161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2016-03-14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1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034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2016-03-14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678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086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089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C862D-4A36-4110-A1D8-F0241D631B55}" type="datetimeFigureOut">
              <a:rPr lang="sv-SE" smtClean="0"/>
              <a:t>2016-03-14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053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0" y="0"/>
            <a:ext cx="12192000" cy="11979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 4"/>
          <p:cNvSpPr/>
          <p:nvPr/>
        </p:nvSpPr>
        <p:spPr>
          <a:xfrm>
            <a:off x="0" y="2253803"/>
            <a:ext cx="12192000" cy="46041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/>
          <p:cNvSpPr/>
          <p:nvPr/>
        </p:nvSpPr>
        <p:spPr>
          <a:xfrm>
            <a:off x="1" y="1197946"/>
            <a:ext cx="12192000" cy="10558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/>
          <p:cNvSpPr/>
          <p:nvPr/>
        </p:nvSpPr>
        <p:spPr>
          <a:xfrm>
            <a:off x="2897944" y="0"/>
            <a:ext cx="337625" cy="1197945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/>
          <p:cNvSpPr/>
          <p:nvPr/>
        </p:nvSpPr>
        <p:spPr>
          <a:xfrm>
            <a:off x="9723549" y="2253803"/>
            <a:ext cx="2468451" cy="46041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ruta 6"/>
          <p:cNvSpPr txBox="1"/>
          <p:nvPr/>
        </p:nvSpPr>
        <p:spPr>
          <a:xfrm>
            <a:off x="975328" y="401426"/>
            <a:ext cx="150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Logga / Logo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9" name="textruta 8"/>
          <p:cNvSpPr txBox="1"/>
          <p:nvPr/>
        </p:nvSpPr>
        <p:spPr>
          <a:xfrm>
            <a:off x="4752502" y="1584417"/>
            <a:ext cx="346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Drop Down Menyer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0" name="textruta 9"/>
          <p:cNvSpPr txBox="1"/>
          <p:nvPr/>
        </p:nvSpPr>
        <p:spPr>
          <a:xfrm>
            <a:off x="3468710" y="4001904"/>
            <a:ext cx="52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Varor / Information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1" name="textruta 10"/>
          <p:cNvSpPr txBox="1"/>
          <p:nvPr/>
        </p:nvSpPr>
        <p:spPr>
          <a:xfrm>
            <a:off x="9899561" y="2526704"/>
            <a:ext cx="2292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Inloggningsuppgifter</a:t>
            </a:r>
          </a:p>
          <a:p>
            <a:endParaRPr lang="sv-SE" dirty="0" smtClean="0">
              <a:solidFill>
                <a:schemeClr val="bg1"/>
              </a:solidFill>
            </a:endParaRPr>
          </a:p>
          <a:p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smtClean="0">
                <a:solidFill>
                  <a:schemeClr val="bg1"/>
                </a:solidFill>
              </a:rPr>
              <a:t>      Etc. kundvagn</a:t>
            </a:r>
          </a:p>
        </p:txBody>
      </p:sp>
      <p:sp>
        <p:nvSpPr>
          <p:cNvPr id="12" name="textruta 11"/>
          <p:cNvSpPr txBox="1"/>
          <p:nvPr/>
        </p:nvSpPr>
        <p:spPr>
          <a:xfrm>
            <a:off x="8216721" y="156837"/>
            <a:ext cx="3975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>
                <a:latin typeface="TypoGraphica" panose="02000500000000000000" pitchFamily="50" charset="0"/>
              </a:rPr>
              <a:t>Ut följsäljning av fräscha Sjukdomar </a:t>
            </a:r>
          </a:p>
          <a:p>
            <a:endParaRPr lang="sv-SE" i="1" dirty="0">
              <a:latin typeface="TypoGraphica" panose="02000500000000000000" pitchFamily="50" charset="0"/>
            </a:endParaRPr>
          </a:p>
          <a:p>
            <a:r>
              <a:rPr lang="sv-SE" i="1" dirty="0" smtClean="0">
                <a:latin typeface="TypoGraphica" panose="02000500000000000000" pitchFamily="50" charset="0"/>
              </a:rPr>
              <a:t>För dig som vill ha spänning i vardagen</a:t>
            </a:r>
            <a:endParaRPr lang="sv-SE" i="1" dirty="0">
              <a:latin typeface="TypoGraphica" panose="02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4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27</Words>
  <Application>Microsoft Office PowerPoint</Application>
  <PresentationFormat>Bredbild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TypoGraphica</vt:lpstr>
      <vt:lpstr>Office-tema</vt:lpstr>
      <vt:lpstr>PowerPoint-presentation</vt:lpstr>
    </vt:vector>
  </TitlesOfParts>
  <Company>Academedia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Martin R</dc:creator>
  <cp:lastModifiedBy>Martin R</cp:lastModifiedBy>
  <cp:revision>9</cp:revision>
  <dcterms:created xsi:type="dcterms:W3CDTF">2016-03-14T11:20:48Z</dcterms:created>
  <dcterms:modified xsi:type="dcterms:W3CDTF">2016-03-14T12:04:41Z</dcterms:modified>
</cp:coreProperties>
</file>