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4" r:id="rId4"/>
    <p:sldId id="265" r:id="rId5"/>
    <p:sldId id="272" r:id="rId6"/>
    <p:sldId id="273" r:id="rId7"/>
    <p:sldId id="266" r:id="rId8"/>
    <p:sldId id="274" r:id="rId9"/>
    <p:sldId id="267" r:id="rId10"/>
    <p:sldId id="270" r:id="rId11"/>
    <p:sldId id="271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941"/>
    <a:srgbClr val="F48E99"/>
    <a:srgbClr val="53C7D9"/>
    <a:srgbClr val="A3F7BD"/>
    <a:srgbClr val="FFFFFF"/>
    <a:srgbClr val="F8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>
        <p:scale>
          <a:sx n="100" d="100"/>
          <a:sy n="100" d="100"/>
        </p:scale>
        <p:origin x="27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4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4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1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BDD7B0-8606-4B1E-A2A8-480F33D286F8}"/>
              </a:ext>
            </a:extLst>
          </p:cNvPr>
          <p:cNvGrpSpPr/>
          <p:nvPr/>
        </p:nvGrpSpPr>
        <p:grpSpPr>
          <a:xfrm>
            <a:off x="3264666" y="3008640"/>
            <a:ext cx="5976991" cy="857250"/>
            <a:chOff x="3224212" y="533402"/>
            <a:chExt cx="5976991" cy="857250"/>
          </a:xfrm>
        </p:grpSpPr>
        <p:sp>
          <p:nvSpPr>
            <p:cNvPr id="28" name="사각형: 둥근 대각선 방향 모서리 27">
              <a:extLst>
                <a:ext uri="{FF2B5EF4-FFF2-40B4-BE49-F238E27FC236}">
                  <a16:creationId xmlns:a16="http://schemas.microsoft.com/office/drawing/2014/main" id="{004BFDF8-AB4C-4C55-B8E6-240E2335E892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대각선 방향 모서리 28">
              <a:extLst>
                <a:ext uri="{FF2B5EF4-FFF2-40B4-BE49-F238E27FC236}">
                  <a16:creationId xmlns:a16="http://schemas.microsoft.com/office/drawing/2014/main" id="{0D4DC207-9547-4140-9FD4-C4A79ACF68C1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대각선 방향 모서리 29">
              <a:extLst>
                <a:ext uri="{FF2B5EF4-FFF2-40B4-BE49-F238E27FC236}">
                  <a16:creationId xmlns:a16="http://schemas.microsoft.com/office/drawing/2014/main" id="{07E1EFF5-952D-4E8B-8D67-B0BAF524AA85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대각선 방향 모서리 30">
              <a:extLst>
                <a:ext uri="{FF2B5EF4-FFF2-40B4-BE49-F238E27FC236}">
                  <a16:creationId xmlns:a16="http://schemas.microsoft.com/office/drawing/2014/main" id="{E96DAEE6-8765-4A90-850F-9C7DF1007AC0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대각선 방향 모서리 31">
              <a:extLst>
                <a:ext uri="{FF2B5EF4-FFF2-40B4-BE49-F238E27FC236}">
                  <a16:creationId xmlns:a16="http://schemas.microsoft.com/office/drawing/2014/main" id="{B254D7F2-827E-4A69-A852-1C1E4D9D522A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대각선 방향 모서리 32">
              <a:extLst>
                <a:ext uri="{FF2B5EF4-FFF2-40B4-BE49-F238E27FC236}">
                  <a16:creationId xmlns:a16="http://schemas.microsoft.com/office/drawing/2014/main" id="{C824AC79-41AC-475C-B449-937DA403FE7B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E0D795-8DA2-450B-B869-9235E8B93625}"/>
              </a:ext>
            </a:extLst>
          </p:cNvPr>
          <p:cNvCxnSpPr>
            <a:cxnSpLocks/>
          </p:cNvCxnSpPr>
          <p:nvPr/>
        </p:nvCxnSpPr>
        <p:spPr>
          <a:xfrm flipV="1">
            <a:off x="7095827" y="2917188"/>
            <a:ext cx="1871432" cy="4764"/>
          </a:xfrm>
          <a:prstGeom prst="line">
            <a:avLst/>
          </a:prstGeom>
          <a:ln>
            <a:solidFill>
              <a:srgbClr val="F48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010499C-F102-4F2E-B6D6-826C18216807}"/>
              </a:ext>
            </a:extLst>
          </p:cNvPr>
          <p:cNvCxnSpPr>
            <a:cxnSpLocks/>
          </p:cNvCxnSpPr>
          <p:nvPr/>
        </p:nvCxnSpPr>
        <p:spPr>
          <a:xfrm flipV="1">
            <a:off x="3108632" y="3936048"/>
            <a:ext cx="1871432" cy="4764"/>
          </a:xfrm>
          <a:prstGeom prst="line">
            <a:avLst/>
          </a:prstGeom>
          <a:ln>
            <a:solidFill>
              <a:srgbClr val="53C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DF4B56-F862-4BA8-A22A-DA043E35C751}"/>
              </a:ext>
            </a:extLst>
          </p:cNvPr>
          <p:cNvSpPr txBox="1"/>
          <p:nvPr/>
        </p:nvSpPr>
        <p:spPr>
          <a:xfrm>
            <a:off x="4519083" y="3062269"/>
            <a:ext cx="4448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53C7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밤과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음악</a:t>
            </a:r>
            <a:r>
              <a:rPr lang="ko-KR" altLang="en-US" sz="4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SAI</a:t>
            </a:r>
            <a:endParaRPr lang="ko-KR" altLang="en-US" sz="4500" dirty="0">
              <a:solidFill>
                <a:srgbClr val="F48E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3729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Localization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6F4193-11B9-462C-A788-89881181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55" y="3798270"/>
            <a:ext cx="874658" cy="8746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DBC4EA-8360-4092-8D1B-5B67D7A6E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55" y="2080689"/>
            <a:ext cx="874658" cy="8746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55641F-AE94-4BA1-ACE6-4DF26F8F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21" y="2080689"/>
            <a:ext cx="874658" cy="8746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A5D4C1-EC23-4F1A-B65E-1DA8038A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21" y="3798270"/>
            <a:ext cx="874658" cy="87465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D877617-13BA-4A8E-9C47-EDE0D70FFB9C}"/>
              </a:ext>
            </a:extLst>
          </p:cNvPr>
          <p:cNvSpPr/>
          <p:nvPr/>
        </p:nvSpPr>
        <p:spPr>
          <a:xfrm>
            <a:off x="5339454" y="2955347"/>
            <a:ext cx="1513092" cy="948906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9E82C-217B-4228-8F8B-2D90CBE18AE0}"/>
              </a:ext>
            </a:extLst>
          </p:cNvPr>
          <p:cNvSpPr txBox="1"/>
          <p:nvPr/>
        </p:nvSpPr>
        <p:spPr>
          <a:xfrm>
            <a:off x="3881098" y="2370572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</a:t>
            </a:r>
            <a:endParaRPr lang="ko-KR" altLang="en-US" sz="3200" dirty="0">
              <a:solidFill>
                <a:srgbClr val="2D294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2E3209E-28C8-4931-84DF-462FCC2D2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28" y="2000050"/>
            <a:ext cx="306747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Localization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6F4193-11B9-462C-A788-89881181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69" y="3798270"/>
            <a:ext cx="874658" cy="8746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DBC4EA-8360-4092-8D1B-5B67D7A6E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69" y="2080689"/>
            <a:ext cx="874658" cy="8746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55641F-AE94-4BA1-ACE6-4DF26F8F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35" y="2080689"/>
            <a:ext cx="874658" cy="8746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2A5D4C1-EC23-4F1A-B65E-1DA8038A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35" y="3798270"/>
            <a:ext cx="874658" cy="87465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D877617-13BA-4A8E-9C47-EDE0D70FFB9C}"/>
              </a:ext>
            </a:extLst>
          </p:cNvPr>
          <p:cNvSpPr/>
          <p:nvPr/>
        </p:nvSpPr>
        <p:spPr>
          <a:xfrm>
            <a:off x="5339454" y="2955347"/>
            <a:ext cx="1513092" cy="948906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9E82C-217B-4228-8F8B-2D90CBE18AE0}"/>
              </a:ext>
            </a:extLst>
          </p:cNvPr>
          <p:cNvSpPr txBox="1"/>
          <p:nvPr/>
        </p:nvSpPr>
        <p:spPr>
          <a:xfrm>
            <a:off x="3881098" y="2370572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  <a:endParaRPr lang="ko-KR" altLang="en-US" sz="3200" dirty="0">
              <a:solidFill>
                <a:srgbClr val="2D294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3F3325-ADD6-4951-A3A8-E5DE0304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417" y="4036014"/>
            <a:ext cx="874658" cy="8746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C332A0-32BE-4DC8-8AF5-E333D22B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417" y="1788301"/>
            <a:ext cx="874658" cy="8746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518076-4FB2-4C77-9434-200A81C93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5" y="1788301"/>
            <a:ext cx="874658" cy="8746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770D2AC-0D29-481D-B69F-017E4C9F9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3" y="4036014"/>
            <a:ext cx="874658" cy="874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1F25CA-D9DC-4642-9FEC-F5EC851F6311}"/>
              </a:ext>
            </a:extLst>
          </p:cNvPr>
          <p:cNvSpPr txBox="1"/>
          <p:nvPr/>
        </p:nvSpPr>
        <p:spPr>
          <a:xfrm>
            <a:off x="7414046" y="2662959"/>
            <a:ext cx="179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바지</a:t>
            </a:r>
            <a:endParaRPr lang="ko-KR" altLang="en-US" sz="3200" dirty="0">
              <a:solidFill>
                <a:srgbClr val="2D294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19CBA8-378D-4649-A914-461A83A987A3}"/>
              </a:ext>
            </a:extLst>
          </p:cNvPr>
          <p:cNvSpPr txBox="1"/>
          <p:nvPr/>
        </p:nvSpPr>
        <p:spPr>
          <a:xfrm>
            <a:off x="9692890" y="2656708"/>
            <a:ext cx="179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치마</a:t>
            </a:r>
            <a:endParaRPr lang="ko-KR" altLang="en-US" sz="3200" dirty="0">
              <a:solidFill>
                <a:srgbClr val="2D294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B04C54-3D61-4F66-A3E4-DFB4ED16B6D1}"/>
              </a:ext>
            </a:extLst>
          </p:cNvPr>
          <p:cNvSpPr txBox="1"/>
          <p:nvPr/>
        </p:nvSpPr>
        <p:spPr>
          <a:xfrm>
            <a:off x="7414046" y="4910672"/>
            <a:ext cx="179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</a:t>
            </a:r>
            <a:endParaRPr lang="ko-KR" altLang="en-US" sz="3200" dirty="0">
              <a:solidFill>
                <a:srgbClr val="2D294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79E0C-F12E-41E0-9AF2-722EC0CB0AB7}"/>
              </a:ext>
            </a:extLst>
          </p:cNvPr>
          <p:cNvSpPr txBox="1"/>
          <p:nvPr/>
        </p:nvSpPr>
        <p:spPr>
          <a:xfrm>
            <a:off x="9692890" y="4910671"/>
            <a:ext cx="179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셔츠</a:t>
            </a:r>
            <a:endParaRPr lang="ko-KR" altLang="en-US" sz="3200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0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플라스크로 꾸미기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01E5DA-5F37-445C-A433-F06194DA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9" t="10481" r="54975" b="16106"/>
          <a:stretch/>
        </p:blipFill>
        <p:spPr>
          <a:xfrm>
            <a:off x="552886" y="1610068"/>
            <a:ext cx="3098801" cy="484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28796C-FE40-4D40-9813-D47D48478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22" t="10625" r="56328" b="24904"/>
          <a:stretch/>
        </p:blipFill>
        <p:spPr>
          <a:xfrm>
            <a:off x="4582908" y="1610068"/>
            <a:ext cx="2895601" cy="42576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A78E18-BFB0-4F67-918F-14C165991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09" t="10625" r="54297" b="14230"/>
          <a:stretch/>
        </p:blipFill>
        <p:spPr>
          <a:xfrm>
            <a:off x="8540315" y="1610068"/>
            <a:ext cx="3181351" cy="4962526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8350D7-57A4-4B04-BC8A-74297D05EFE6}"/>
              </a:ext>
            </a:extLst>
          </p:cNvPr>
          <p:cNvSpPr/>
          <p:nvPr/>
        </p:nvSpPr>
        <p:spPr>
          <a:xfrm>
            <a:off x="3947192" y="3408128"/>
            <a:ext cx="470796" cy="33077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1EDB27F-9E35-4BDB-BF6A-33A693AF3C9A}"/>
              </a:ext>
            </a:extLst>
          </p:cNvPr>
          <p:cNvSpPr/>
          <p:nvPr/>
        </p:nvSpPr>
        <p:spPr>
          <a:xfrm>
            <a:off x="8030985" y="3408128"/>
            <a:ext cx="470796" cy="33077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4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56C51BDE-F3C7-4CE3-8DF5-EE98B9F38807}"/>
              </a:ext>
            </a:extLst>
          </p:cNvPr>
          <p:cNvSpPr/>
          <p:nvPr/>
        </p:nvSpPr>
        <p:spPr>
          <a:xfrm>
            <a:off x="2989670" y="504536"/>
            <a:ext cx="6212660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91AFD-0C5B-4376-B212-AE13F10E39B4}"/>
              </a:ext>
            </a:extLst>
          </p:cNvPr>
          <p:cNvSpPr txBox="1"/>
          <p:nvPr/>
        </p:nvSpPr>
        <p:spPr>
          <a:xfrm>
            <a:off x="3985100" y="504536"/>
            <a:ext cx="44298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4E39A54-4AC1-4B67-87A3-60C76A8F5A28}"/>
              </a:ext>
            </a:extLst>
          </p:cNvPr>
          <p:cNvSpPr/>
          <p:nvPr/>
        </p:nvSpPr>
        <p:spPr>
          <a:xfrm>
            <a:off x="2369906" y="2093927"/>
            <a:ext cx="7452188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E8500C63-25B3-4675-9EC7-235DD411EBE9}"/>
              </a:ext>
            </a:extLst>
          </p:cNvPr>
          <p:cNvSpPr/>
          <p:nvPr/>
        </p:nvSpPr>
        <p:spPr>
          <a:xfrm>
            <a:off x="2369906" y="3503184"/>
            <a:ext cx="745218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C73D5D25-4904-46A6-B2E5-DDF7A7846183}"/>
              </a:ext>
            </a:extLst>
          </p:cNvPr>
          <p:cNvSpPr/>
          <p:nvPr/>
        </p:nvSpPr>
        <p:spPr>
          <a:xfrm>
            <a:off x="2369906" y="5008322"/>
            <a:ext cx="745218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34B54-82E7-4E12-9BBB-916F87591262}"/>
              </a:ext>
            </a:extLst>
          </p:cNvPr>
          <p:cNvSpPr txBox="1"/>
          <p:nvPr/>
        </p:nvSpPr>
        <p:spPr>
          <a:xfrm>
            <a:off x="2752725" y="2180613"/>
            <a:ext cx="6686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지나가는 사람의 옷을 </a:t>
            </a:r>
            <a:r>
              <a:rPr lang="ko-KR" altLang="en-US" sz="35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알고싶음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23807-15AA-4D69-8216-8B9C4080AF73}"/>
              </a:ext>
            </a:extLst>
          </p:cNvPr>
          <p:cNvSpPr txBox="1"/>
          <p:nvPr/>
        </p:nvSpPr>
        <p:spPr>
          <a:xfrm>
            <a:off x="2292450" y="3586773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사진을 찍거나 그 옷을 그림</a:t>
            </a:r>
            <a:endParaRPr lang="en-US" altLang="ko-KR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D9C16-0E78-40D4-9870-5E544B5B588A}"/>
              </a:ext>
            </a:extLst>
          </p:cNvPr>
          <p:cNvSpPr txBox="1"/>
          <p:nvPr/>
        </p:nvSpPr>
        <p:spPr>
          <a:xfrm>
            <a:off x="2292450" y="5047261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옷의 카테고리를 예측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493AFAB-0DE1-4B86-AED9-1131518BFEF0}"/>
              </a:ext>
            </a:extLst>
          </p:cNvPr>
          <p:cNvSpPr/>
          <p:nvPr/>
        </p:nvSpPr>
        <p:spPr>
          <a:xfrm>
            <a:off x="5873651" y="2984302"/>
            <a:ext cx="444698" cy="444698"/>
          </a:xfrm>
          <a:prstGeom prst="downArrow">
            <a:avLst/>
          </a:prstGeom>
          <a:solidFill>
            <a:srgbClr val="A3F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DEF3D089-7451-4E60-8F7E-F35981366B91}"/>
              </a:ext>
            </a:extLst>
          </p:cNvPr>
          <p:cNvSpPr/>
          <p:nvPr/>
        </p:nvSpPr>
        <p:spPr>
          <a:xfrm>
            <a:off x="5873651" y="4460087"/>
            <a:ext cx="444698" cy="444698"/>
          </a:xfrm>
          <a:prstGeom prst="downArrow">
            <a:avLst/>
          </a:prstGeom>
          <a:solidFill>
            <a:srgbClr val="A3F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5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D8EAA72-A6A9-4F5D-A1A3-2F6E1A67E09F}"/>
              </a:ext>
            </a:extLst>
          </p:cNvPr>
          <p:cNvGrpSpPr/>
          <p:nvPr/>
        </p:nvGrpSpPr>
        <p:grpSpPr>
          <a:xfrm>
            <a:off x="4069556" y="315568"/>
            <a:ext cx="4129088" cy="857250"/>
            <a:chOff x="3224212" y="533402"/>
            <a:chExt cx="5976991" cy="857250"/>
          </a:xfrm>
        </p:grpSpPr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7F05B1CD-FE9A-41A6-A977-341368CA332B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63AA9815-D61A-4BDE-89C3-5F1E877DF000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대각선 방향 모서리 10">
              <a:extLst>
                <a:ext uri="{FF2B5EF4-FFF2-40B4-BE49-F238E27FC236}">
                  <a16:creationId xmlns:a16="http://schemas.microsoft.com/office/drawing/2014/main" id="{7545B5B6-B0BA-48D2-BD6D-15BD1414EBB2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대각선 방향 모서리 11">
              <a:extLst>
                <a:ext uri="{FF2B5EF4-FFF2-40B4-BE49-F238E27FC236}">
                  <a16:creationId xmlns:a16="http://schemas.microsoft.com/office/drawing/2014/main" id="{96AF276A-48F6-4B14-B05B-4DD0B41A9566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9B1332BC-710F-48DD-B063-FF8D0F908923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대각선 방향 모서리 17">
              <a:extLst>
                <a:ext uri="{FF2B5EF4-FFF2-40B4-BE49-F238E27FC236}">
                  <a16:creationId xmlns:a16="http://schemas.microsoft.com/office/drawing/2014/main" id="{3DF7D289-FD9B-40D3-B6DF-28AEB1C73B47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7EC345B-1F52-4C7D-9599-3FDA1D4444E5}"/>
              </a:ext>
            </a:extLst>
          </p:cNvPr>
          <p:cNvSpPr txBox="1"/>
          <p:nvPr/>
        </p:nvSpPr>
        <p:spPr>
          <a:xfrm>
            <a:off x="5457146" y="351778"/>
            <a:ext cx="13592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rgbClr val="53C7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500" dirty="0"/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57AD6F53-4722-4F65-95E3-14E38183E038}"/>
              </a:ext>
            </a:extLst>
          </p:cNvPr>
          <p:cNvSpPr/>
          <p:nvPr/>
        </p:nvSpPr>
        <p:spPr>
          <a:xfrm>
            <a:off x="2989674" y="1522111"/>
            <a:ext cx="6212660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E80A58EE-3B59-41CA-9B46-F96D3206DE3E}"/>
              </a:ext>
            </a:extLst>
          </p:cNvPr>
          <p:cNvSpPr/>
          <p:nvPr/>
        </p:nvSpPr>
        <p:spPr>
          <a:xfrm>
            <a:off x="2989675" y="2756108"/>
            <a:ext cx="6212660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675A7891-A80B-48F1-B4F7-E4CFE00FBBD3}"/>
              </a:ext>
            </a:extLst>
          </p:cNvPr>
          <p:cNvSpPr/>
          <p:nvPr/>
        </p:nvSpPr>
        <p:spPr>
          <a:xfrm>
            <a:off x="2989670" y="3991174"/>
            <a:ext cx="6212660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대각선 방향 모서리 32">
            <a:extLst>
              <a:ext uri="{FF2B5EF4-FFF2-40B4-BE49-F238E27FC236}">
                <a16:creationId xmlns:a16="http://schemas.microsoft.com/office/drawing/2014/main" id="{D83FB473-9E48-4531-B51D-58680FA2C87B}"/>
              </a:ext>
            </a:extLst>
          </p:cNvPr>
          <p:cNvSpPr/>
          <p:nvPr/>
        </p:nvSpPr>
        <p:spPr>
          <a:xfrm>
            <a:off x="2989675" y="5225170"/>
            <a:ext cx="6212660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7166C-A64A-4104-9960-CF2AB5A5ACEE}"/>
              </a:ext>
            </a:extLst>
          </p:cNvPr>
          <p:cNvSpPr txBox="1"/>
          <p:nvPr/>
        </p:nvSpPr>
        <p:spPr>
          <a:xfrm>
            <a:off x="3985104" y="1513827"/>
            <a:ext cx="44298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</a:t>
            </a:r>
            <a:r>
              <a:rPr lang="en-US" altLang="ko-KR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뽑기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1FD2AF-CBBF-45F7-B1E1-3DCFBD64D2DE}"/>
              </a:ext>
            </a:extLst>
          </p:cNvPr>
          <p:cNvSpPr txBox="1"/>
          <p:nvPr/>
        </p:nvSpPr>
        <p:spPr>
          <a:xfrm>
            <a:off x="3838572" y="2743451"/>
            <a:ext cx="44298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err="1">
                <a:solidFill>
                  <a:schemeClr val="bg1"/>
                </a:solidFill>
              </a:rPr>
              <a:t>PreProcessing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9607D8-21BB-4596-A22C-6BE9E5DC9DD1}"/>
              </a:ext>
            </a:extLst>
          </p:cNvPr>
          <p:cNvSpPr txBox="1"/>
          <p:nvPr/>
        </p:nvSpPr>
        <p:spPr>
          <a:xfrm>
            <a:off x="3921848" y="3977447"/>
            <a:ext cx="44298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Localization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D89E51-CEA7-48CB-916F-D484D3D4682D}"/>
              </a:ext>
            </a:extLst>
          </p:cNvPr>
          <p:cNvSpPr txBox="1"/>
          <p:nvPr/>
        </p:nvSpPr>
        <p:spPr>
          <a:xfrm>
            <a:off x="3705326" y="5211443"/>
            <a:ext cx="50187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플라스크로 꾸미기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뽑기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A65893C0-D7C7-47CC-A4B7-9716DC6EE1C8}"/>
              </a:ext>
            </a:extLst>
          </p:cNvPr>
          <p:cNvSpPr/>
          <p:nvPr/>
        </p:nvSpPr>
        <p:spPr>
          <a:xfrm>
            <a:off x="1037049" y="1654496"/>
            <a:ext cx="410665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DE7C6-531C-40A4-A30A-38DFDBC4DEE6}"/>
              </a:ext>
            </a:extLst>
          </p:cNvPr>
          <p:cNvSpPr txBox="1"/>
          <p:nvPr/>
        </p:nvSpPr>
        <p:spPr>
          <a:xfrm>
            <a:off x="875476" y="1711929"/>
            <a:ext cx="4429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75944DBD-F68B-491D-A8D7-C418C5EA98E4}"/>
              </a:ext>
            </a:extLst>
          </p:cNvPr>
          <p:cNvSpPr/>
          <p:nvPr/>
        </p:nvSpPr>
        <p:spPr>
          <a:xfrm>
            <a:off x="7048293" y="1654496"/>
            <a:ext cx="410665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779010-D034-4D18-98CF-9D92040CFE39}"/>
              </a:ext>
            </a:extLst>
          </p:cNvPr>
          <p:cNvSpPr txBox="1"/>
          <p:nvPr/>
        </p:nvSpPr>
        <p:spPr>
          <a:xfrm>
            <a:off x="6886720" y="1711929"/>
            <a:ext cx="4429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28FA06EB-65CA-4BD3-B660-2DD5EF4055EA}"/>
              </a:ext>
            </a:extLst>
          </p:cNvPr>
          <p:cNvSpPr/>
          <p:nvPr/>
        </p:nvSpPr>
        <p:spPr>
          <a:xfrm>
            <a:off x="1048393" y="3429000"/>
            <a:ext cx="410665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59EE6-670F-48F8-80C3-55729F0F6B93}"/>
              </a:ext>
            </a:extLst>
          </p:cNvPr>
          <p:cNvSpPr txBox="1"/>
          <p:nvPr/>
        </p:nvSpPr>
        <p:spPr>
          <a:xfrm>
            <a:off x="886820" y="3486433"/>
            <a:ext cx="4429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data/255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대각선 방향 모서리 23">
            <a:extLst>
              <a:ext uri="{FF2B5EF4-FFF2-40B4-BE49-F238E27FC236}">
                <a16:creationId xmlns:a16="http://schemas.microsoft.com/office/drawing/2014/main" id="{A426C9B5-8EF5-468B-91F9-BCFC4A7218E3}"/>
              </a:ext>
            </a:extLst>
          </p:cNvPr>
          <p:cNvSpPr/>
          <p:nvPr/>
        </p:nvSpPr>
        <p:spPr>
          <a:xfrm>
            <a:off x="7048293" y="3429000"/>
            <a:ext cx="410665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30B42B-981E-41EE-83B8-FBE9BAF6645F}"/>
              </a:ext>
            </a:extLst>
          </p:cNvPr>
          <p:cNvSpPr txBox="1"/>
          <p:nvPr/>
        </p:nvSpPr>
        <p:spPr>
          <a:xfrm>
            <a:off x="6886720" y="3486433"/>
            <a:ext cx="44298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data/255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D4135CF-7E18-43F2-AC89-DBB87922753A}"/>
              </a:ext>
            </a:extLst>
          </p:cNvPr>
          <p:cNvSpPr/>
          <p:nvPr/>
        </p:nvSpPr>
        <p:spPr>
          <a:xfrm rot="5400000">
            <a:off x="2809332" y="2565596"/>
            <a:ext cx="584777" cy="569703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EE281-9A64-4F3C-9DC0-484A9E46E4AE}"/>
              </a:ext>
            </a:extLst>
          </p:cNvPr>
          <p:cNvSpPr txBox="1"/>
          <p:nvPr/>
        </p:nvSpPr>
        <p:spPr>
          <a:xfrm>
            <a:off x="4221786" y="2558061"/>
            <a:ext cx="3748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255</a:t>
            </a:r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Division</a:t>
            </a:r>
            <a:endParaRPr lang="ko-KR" altLang="en-US" sz="3200" dirty="0">
              <a:solidFill>
                <a:srgbClr val="2D29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79F39A0-BF83-4FAB-B70F-C6073ADB5DB2}"/>
              </a:ext>
            </a:extLst>
          </p:cNvPr>
          <p:cNvSpPr/>
          <p:nvPr/>
        </p:nvSpPr>
        <p:spPr>
          <a:xfrm rot="5400000">
            <a:off x="8797891" y="2565596"/>
            <a:ext cx="584776" cy="569703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대각선 방향 모서리 28">
            <a:extLst>
              <a:ext uri="{FF2B5EF4-FFF2-40B4-BE49-F238E27FC236}">
                <a16:creationId xmlns:a16="http://schemas.microsoft.com/office/drawing/2014/main" id="{87DAFEB9-947F-470B-B875-6E7D1F300D35}"/>
              </a:ext>
            </a:extLst>
          </p:cNvPr>
          <p:cNvSpPr/>
          <p:nvPr/>
        </p:nvSpPr>
        <p:spPr>
          <a:xfrm>
            <a:off x="1048393" y="5284937"/>
            <a:ext cx="410665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9C391-D05E-4EBB-A4E7-B4DD9CB9D2F5}"/>
              </a:ext>
            </a:extLst>
          </p:cNvPr>
          <p:cNvSpPr txBox="1"/>
          <p:nvPr/>
        </p:nvSpPr>
        <p:spPr>
          <a:xfrm>
            <a:off x="886820" y="5342370"/>
            <a:ext cx="44298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(Reshape)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3F548557-6721-4E26-9AF6-A8CB725C14EA}"/>
              </a:ext>
            </a:extLst>
          </p:cNvPr>
          <p:cNvSpPr/>
          <p:nvPr/>
        </p:nvSpPr>
        <p:spPr>
          <a:xfrm>
            <a:off x="7048293" y="5284937"/>
            <a:ext cx="410665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9E371-E652-4526-9451-A3A9984F3CA3}"/>
              </a:ext>
            </a:extLst>
          </p:cNvPr>
          <p:cNvSpPr txBox="1"/>
          <p:nvPr/>
        </p:nvSpPr>
        <p:spPr>
          <a:xfrm>
            <a:off x="6886720" y="5342370"/>
            <a:ext cx="4429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data/255</a:t>
            </a:r>
          </a:p>
          <a:p>
            <a:pPr algn="ctr"/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(Reshape)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A8D8CAD-3506-4C4F-8DA0-9CBB5BA374BC}"/>
              </a:ext>
            </a:extLst>
          </p:cNvPr>
          <p:cNvSpPr/>
          <p:nvPr/>
        </p:nvSpPr>
        <p:spPr>
          <a:xfrm rot="5400000">
            <a:off x="2809332" y="4421533"/>
            <a:ext cx="584777" cy="569703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03ABF-0E2E-4A2C-884C-69B2495FE71C}"/>
              </a:ext>
            </a:extLst>
          </p:cNvPr>
          <p:cNvSpPr txBox="1"/>
          <p:nvPr/>
        </p:nvSpPr>
        <p:spPr>
          <a:xfrm>
            <a:off x="4221786" y="4249570"/>
            <a:ext cx="3748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(1,28,28,1)</a:t>
            </a:r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Reshape</a:t>
            </a:r>
            <a:endParaRPr lang="ko-KR" altLang="en-US" sz="3200" dirty="0">
              <a:solidFill>
                <a:srgbClr val="2D294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7BA1F4D-FCB1-4785-BDD2-9E615558AF1A}"/>
              </a:ext>
            </a:extLst>
          </p:cNvPr>
          <p:cNvSpPr/>
          <p:nvPr/>
        </p:nvSpPr>
        <p:spPr>
          <a:xfrm rot="5400000">
            <a:off x="8797891" y="4421533"/>
            <a:ext cx="584776" cy="569703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63534" y="511966"/>
            <a:ext cx="4429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뽑기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6" name="사각형: 둥근 대각선 방향 모서리 35">
            <a:extLst>
              <a:ext uri="{FF2B5EF4-FFF2-40B4-BE49-F238E27FC236}">
                <a16:creationId xmlns:a16="http://schemas.microsoft.com/office/drawing/2014/main" id="{B9EE3ECF-BE8C-40FA-8612-86861DD4D48A}"/>
              </a:ext>
            </a:extLst>
          </p:cNvPr>
          <p:cNvSpPr/>
          <p:nvPr/>
        </p:nvSpPr>
        <p:spPr>
          <a:xfrm>
            <a:off x="771526" y="1397321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D8E3C-EFE5-47C7-AC33-9914EA8B9D29}"/>
              </a:ext>
            </a:extLst>
          </p:cNvPr>
          <p:cNvSpPr txBox="1"/>
          <p:nvPr/>
        </p:nvSpPr>
        <p:spPr>
          <a:xfrm>
            <a:off x="771526" y="1431972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Conv2D(3,3)(64)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FD483396-1B2B-4CEF-8E1A-3FF0A3E6C956}"/>
              </a:ext>
            </a:extLst>
          </p:cNvPr>
          <p:cNvSpPr/>
          <p:nvPr/>
        </p:nvSpPr>
        <p:spPr>
          <a:xfrm>
            <a:off x="761612" y="2373327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DCD7F-2187-4D05-B963-D7EEB555C7EF}"/>
              </a:ext>
            </a:extLst>
          </p:cNvPr>
          <p:cNvSpPr txBox="1"/>
          <p:nvPr/>
        </p:nvSpPr>
        <p:spPr>
          <a:xfrm>
            <a:off x="761612" y="2416508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Conv2D(3,3)(32)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E7C72F8C-1764-4AAF-9E77-35909F34C39D}"/>
              </a:ext>
            </a:extLst>
          </p:cNvPr>
          <p:cNvSpPr/>
          <p:nvPr/>
        </p:nvSpPr>
        <p:spPr>
          <a:xfrm>
            <a:off x="761612" y="3387459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A33562-F91C-4755-BB7A-A80B4463B4F2}"/>
              </a:ext>
            </a:extLst>
          </p:cNvPr>
          <p:cNvSpPr txBox="1"/>
          <p:nvPr/>
        </p:nvSpPr>
        <p:spPr>
          <a:xfrm>
            <a:off x="761612" y="3429023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Conv2D(5,5)(32)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사각형: 둥근 대각선 방향 모서리 41">
            <a:extLst>
              <a:ext uri="{FF2B5EF4-FFF2-40B4-BE49-F238E27FC236}">
                <a16:creationId xmlns:a16="http://schemas.microsoft.com/office/drawing/2014/main" id="{9332D487-3449-4F2F-9C32-F39BF3039E5D}"/>
              </a:ext>
            </a:extLst>
          </p:cNvPr>
          <p:cNvSpPr/>
          <p:nvPr/>
        </p:nvSpPr>
        <p:spPr>
          <a:xfrm>
            <a:off x="771526" y="4374114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68A92C-57BD-475A-AAC2-0A19D159A42E}"/>
              </a:ext>
            </a:extLst>
          </p:cNvPr>
          <p:cNvSpPr txBox="1"/>
          <p:nvPr/>
        </p:nvSpPr>
        <p:spPr>
          <a:xfrm>
            <a:off x="771526" y="4413445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Conv2D(3,3)(64)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사각형: 둥근 대각선 방향 모서리 43">
            <a:extLst>
              <a:ext uri="{FF2B5EF4-FFF2-40B4-BE49-F238E27FC236}">
                <a16:creationId xmlns:a16="http://schemas.microsoft.com/office/drawing/2014/main" id="{64F6E230-F8B4-462E-8447-48C756DE233C}"/>
              </a:ext>
            </a:extLst>
          </p:cNvPr>
          <p:cNvSpPr/>
          <p:nvPr/>
        </p:nvSpPr>
        <p:spPr>
          <a:xfrm>
            <a:off x="761612" y="5349851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463D9-F91F-4B26-8FED-11DF1CA7E9D6}"/>
              </a:ext>
            </a:extLst>
          </p:cNvPr>
          <p:cNvSpPr txBox="1"/>
          <p:nvPr/>
        </p:nvSpPr>
        <p:spPr>
          <a:xfrm>
            <a:off x="761612" y="5382265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Conv2D(3,3)(32)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사각형: 둥근 대각선 방향 모서리 51">
            <a:extLst>
              <a:ext uri="{FF2B5EF4-FFF2-40B4-BE49-F238E27FC236}">
                <a16:creationId xmlns:a16="http://schemas.microsoft.com/office/drawing/2014/main" id="{503451D8-37EB-49EC-B9AE-A4FBD0613FCA}"/>
              </a:ext>
            </a:extLst>
          </p:cNvPr>
          <p:cNvSpPr/>
          <p:nvPr/>
        </p:nvSpPr>
        <p:spPr>
          <a:xfrm>
            <a:off x="7019924" y="1355290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4D179-7A63-4AB1-9443-3763E8C642B9}"/>
              </a:ext>
            </a:extLst>
          </p:cNvPr>
          <p:cNvSpPr txBox="1"/>
          <p:nvPr/>
        </p:nvSpPr>
        <p:spPr>
          <a:xfrm>
            <a:off x="7019924" y="1387704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MaxPooling2D(3,3)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사각형: 둥근 대각선 방향 모서리 54">
            <a:extLst>
              <a:ext uri="{FF2B5EF4-FFF2-40B4-BE49-F238E27FC236}">
                <a16:creationId xmlns:a16="http://schemas.microsoft.com/office/drawing/2014/main" id="{F95493C6-A54F-4AA1-92C2-25DEB94822BE}"/>
              </a:ext>
            </a:extLst>
          </p:cNvPr>
          <p:cNvSpPr/>
          <p:nvPr/>
        </p:nvSpPr>
        <p:spPr>
          <a:xfrm>
            <a:off x="7019924" y="3349333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C6FA8-D2B3-4AC6-AA02-75195DA3243A}"/>
              </a:ext>
            </a:extLst>
          </p:cNvPr>
          <p:cNvSpPr txBox="1"/>
          <p:nvPr/>
        </p:nvSpPr>
        <p:spPr>
          <a:xfrm>
            <a:off x="7019924" y="3381747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(128)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대각선 방향 모서리 56">
            <a:extLst>
              <a:ext uri="{FF2B5EF4-FFF2-40B4-BE49-F238E27FC236}">
                <a16:creationId xmlns:a16="http://schemas.microsoft.com/office/drawing/2014/main" id="{DA1ACF9B-B1CF-4557-AB4E-DBE1551D7908}"/>
              </a:ext>
            </a:extLst>
          </p:cNvPr>
          <p:cNvSpPr/>
          <p:nvPr/>
        </p:nvSpPr>
        <p:spPr>
          <a:xfrm>
            <a:off x="7019924" y="5345183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1F6F10-6D09-45C7-8E86-34ACACC0BE1A}"/>
              </a:ext>
            </a:extLst>
          </p:cNvPr>
          <p:cNvSpPr txBox="1"/>
          <p:nvPr/>
        </p:nvSpPr>
        <p:spPr>
          <a:xfrm>
            <a:off x="7019924" y="5377597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대각선 방향 모서리 58">
            <a:extLst>
              <a:ext uri="{FF2B5EF4-FFF2-40B4-BE49-F238E27FC236}">
                <a16:creationId xmlns:a16="http://schemas.microsoft.com/office/drawing/2014/main" id="{57F48620-3E8F-4767-A9C3-809C3D89D52E}"/>
              </a:ext>
            </a:extLst>
          </p:cNvPr>
          <p:cNvSpPr/>
          <p:nvPr/>
        </p:nvSpPr>
        <p:spPr>
          <a:xfrm>
            <a:off x="7019924" y="2373327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DA46C-0F0A-4B93-82A9-37C551AE8578}"/>
              </a:ext>
            </a:extLst>
          </p:cNvPr>
          <p:cNvSpPr txBox="1"/>
          <p:nvPr/>
        </p:nvSpPr>
        <p:spPr>
          <a:xfrm>
            <a:off x="7019924" y="2405741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Dropout(0.2)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대각선 방향 모서리 60">
            <a:extLst>
              <a:ext uri="{FF2B5EF4-FFF2-40B4-BE49-F238E27FC236}">
                <a16:creationId xmlns:a16="http://schemas.microsoft.com/office/drawing/2014/main" id="{395757B2-661F-4D5B-94AE-2FF0116AA384}"/>
              </a:ext>
            </a:extLst>
          </p:cNvPr>
          <p:cNvSpPr/>
          <p:nvPr/>
        </p:nvSpPr>
        <p:spPr>
          <a:xfrm>
            <a:off x="7019924" y="4339702"/>
            <a:ext cx="4400550" cy="6306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CFFA13-D0A3-43BB-BBC8-29A1ACAA159D}"/>
              </a:ext>
            </a:extLst>
          </p:cNvPr>
          <p:cNvSpPr txBox="1"/>
          <p:nvPr/>
        </p:nvSpPr>
        <p:spPr>
          <a:xfrm>
            <a:off x="7019924" y="4372116"/>
            <a:ext cx="4400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Flattern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FA7A33A-7A58-4867-8603-2A8BB564B9D6}"/>
              </a:ext>
            </a:extLst>
          </p:cNvPr>
          <p:cNvSpPr/>
          <p:nvPr/>
        </p:nvSpPr>
        <p:spPr>
          <a:xfrm rot="5400000">
            <a:off x="2824041" y="2003911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5C198852-696D-4AA3-98A1-9F0F38DDE9D0}"/>
              </a:ext>
            </a:extLst>
          </p:cNvPr>
          <p:cNvSpPr/>
          <p:nvPr/>
        </p:nvSpPr>
        <p:spPr>
          <a:xfrm rot="5400000">
            <a:off x="2824041" y="2996888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0C8E9AA9-7546-4AF4-8017-0D1E2C508D5A}"/>
              </a:ext>
            </a:extLst>
          </p:cNvPr>
          <p:cNvSpPr/>
          <p:nvPr/>
        </p:nvSpPr>
        <p:spPr>
          <a:xfrm rot="5400000">
            <a:off x="2824041" y="3984899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2F0D69E7-807A-423F-B4FE-79B51CAFE882}"/>
              </a:ext>
            </a:extLst>
          </p:cNvPr>
          <p:cNvSpPr/>
          <p:nvPr/>
        </p:nvSpPr>
        <p:spPr>
          <a:xfrm rot="5400000">
            <a:off x="2824041" y="4965752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8E801CF0-E36B-4916-A262-EB354CDFD321}"/>
              </a:ext>
            </a:extLst>
          </p:cNvPr>
          <p:cNvSpPr/>
          <p:nvPr/>
        </p:nvSpPr>
        <p:spPr>
          <a:xfrm rot="5400000">
            <a:off x="9072441" y="1994010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293B23FA-E9A2-4712-8F2F-517E7DACA878}"/>
              </a:ext>
            </a:extLst>
          </p:cNvPr>
          <p:cNvSpPr/>
          <p:nvPr/>
        </p:nvSpPr>
        <p:spPr>
          <a:xfrm rot="5400000">
            <a:off x="9072439" y="2964120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AB2EB2D4-582F-4AB5-8259-5D06B67F273F}"/>
              </a:ext>
            </a:extLst>
          </p:cNvPr>
          <p:cNvSpPr/>
          <p:nvPr/>
        </p:nvSpPr>
        <p:spPr>
          <a:xfrm rot="5400000">
            <a:off x="9072439" y="3964165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9B08679B-0EBE-4142-B297-B994FAD961F2}"/>
              </a:ext>
            </a:extLst>
          </p:cNvPr>
          <p:cNvSpPr/>
          <p:nvPr/>
        </p:nvSpPr>
        <p:spPr>
          <a:xfrm rot="5400000">
            <a:off x="9072439" y="4937142"/>
            <a:ext cx="295520" cy="426828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3060CDED-609C-4EE3-9195-09D6A0A1AED5}"/>
              </a:ext>
            </a:extLst>
          </p:cNvPr>
          <p:cNvSpPr/>
          <p:nvPr/>
        </p:nvSpPr>
        <p:spPr>
          <a:xfrm rot="17894288">
            <a:off x="4347874" y="3490729"/>
            <a:ext cx="3505223" cy="367683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4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63534" y="511966"/>
            <a:ext cx="44298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훌륭한</a:t>
            </a:r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모델 뽑기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0" name="사각형: 둥근 대각선 방향 모서리 49">
            <a:extLst>
              <a:ext uri="{FF2B5EF4-FFF2-40B4-BE49-F238E27FC236}">
                <a16:creationId xmlns:a16="http://schemas.microsoft.com/office/drawing/2014/main" id="{BA34E0AA-489D-49C2-B4DC-819B3FF80F99}"/>
              </a:ext>
            </a:extLst>
          </p:cNvPr>
          <p:cNvSpPr/>
          <p:nvPr/>
        </p:nvSpPr>
        <p:spPr>
          <a:xfrm>
            <a:off x="2606215" y="2093927"/>
            <a:ext cx="7452188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사각형: 둥근 대각선 방향 모서리 50">
            <a:extLst>
              <a:ext uri="{FF2B5EF4-FFF2-40B4-BE49-F238E27FC236}">
                <a16:creationId xmlns:a16="http://schemas.microsoft.com/office/drawing/2014/main" id="{5C2D4DC2-0036-4966-BF6D-A364A222E01A}"/>
              </a:ext>
            </a:extLst>
          </p:cNvPr>
          <p:cNvSpPr/>
          <p:nvPr/>
        </p:nvSpPr>
        <p:spPr>
          <a:xfrm>
            <a:off x="2606215" y="3503184"/>
            <a:ext cx="745218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사각형: 둥근 대각선 방향 모서리 53">
            <a:extLst>
              <a:ext uri="{FF2B5EF4-FFF2-40B4-BE49-F238E27FC236}">
                <a16:creationId xmlns:a16="http://schemas.microsoft.com/office/drawing/2014/main" id="{CF8DB48C-7B31-4109-953A-679BA570E761}"/>
              </a:ext>
            </a:extLst>
          </p:cNvPr>
          <p:cNvSpPr/>
          <p:nvPr/>
        </p:nvSpPr>
        <p:spPr>
          <a:xfrm>
            <a:off x="2606215" y="5008322"/>
            <a:ext cx="745218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5E5E30-9A3B-4CDA-9619-E9B45CBB16C4}"/>
              </a:ext>
            </a:extLst>
          </p:cNvPr>
          <p:cNvSpPr txBox="1"/>
          <p:nvPr/>
        </p:nvSpPr>
        <p:spPr>
          <a:xfrm>
            <a:off x="2989034" y="2142324"/>
            <a:ext cx="6686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Optimizer = </a:t>
            </a:r>
            <a:r>
              <a:rPr lang="en-US" altLang="ko-KR" sz="35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Rmsprop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597C01-DB35-419E-9549-6A1110562054}"/>
              </a:ext>
            </a:extLst>
          </p:cNvPr>
          <p:cNvSpPr txBox="1"/>
          <p:nvPr/>
        </p:nvSpPr>
        <p:spPr>
          <a:xfrm>
            <a:off x="1404808" y="3612272"/>
            <a:ext cx="9167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= Sparse categorical </a:t>
            </a:r>
            <a:r>
              <a:rPr lang="en-US" altLang="ko-KR" sz="3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crossenpy</a:t>
            </a:r>
            <a:endParaRPr lang="en-US" altLang="ko-KR" sz="3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A466D4-F248-4F8C-AA2C-3DED034FA0F4}"/>
              </a:ext>
            </a:extLst>
          </p:cNvPr>
          <p:cNvSpPr txBox="1"/>
          <p:nvPr/>
        </p:nvSpPr>
        <p:spPr>
          <a:xfrm>
            <a:off x="2243008" y="5077018"/>
            <a:ext cx="73468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Epochs = 10, </a:t>
            </a:r>
            <a:r>
              <a:rPr lang="en-US" altLang="ko-KR" sz="35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Batch_size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64</a:t>
            </a:r>
          </a:p>
        </p:txBody>
      </p:sp>
    </p:spTree>
    <p:extLst>
      <p:ext uri="{BB962C8B-B14F-4D97-AF65-F5344CB8AC3E}">
        <p14:creationId xmlns:p14="http://schemas.microsoft.com/office/powerpoint/2010/main" val="348345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PreProcessing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6EBD99A9-3165-4FA3-AF82-3153A1B5F8FE}"/>
              </a:ext>
            </a:extLst>
          </p:cNvPr>
          <p:cNvSpPr/>
          <p:nvPr/>
        </p:nvSpPr>
        <p:spPr>
          <a:xfrm>
            <a:off x="2625265" y="2832753"/>
            <a:ext cx="745218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64531-AC88-4692-91EA-433D90751BD0}"/>
              </a:ext>
            </a:extLst>
          </p:cNvPr>
          <p:cNvSpPr txBox="1"/>
          <p:nvPr/>
        </p:nvSpPr>
        <p:spPr>
          <a:xfrm>
            <a:off x="2138233" y="2874088"/>
            <a:ext cx="77564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자체적으로 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Edge</a:t>
            </a:r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35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만듬</a:t>
            </a:r>
            <a:endParaRPr lang="en-US" altLang="ko-KR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5196B96A-8489-4895-9A6F-6C0DD2EC7297}"/>
              </a:ext>
            </a:extLst>
          </p:cNvPr>
          <p:cNvSpPr/>
          <p:nvPr/>
        </p:nvSpPr>
        <p:spPr>
          <a:xfrm>
            <a:off x="2625265" y="1615413"/>
            <a:ext cx="7452188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0C8BB-1F21-4912-9FC8-30C6A8834498}"/>
              </a:ext>
            </a:extLst>
          </p:cNvPr>
          <p:cNvSpPr txBox="1"/>
          <p:nvPr/>
        </p:nvSpPr>
        <p:spPr>
          <a:xfrm>
            <a:off x="3008084" y="1663810"/>
            <a:ext cx="66865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</a:t>
            </a:r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Edge</a:t>
            </a:r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없음</a:t>
            </a:r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5C54A162-3450-4E90-845B-7F2C9ED23C42}"/>
              </a:ext>
            </a:extLst>
          </p:cNvPr>
          <p:cNvSpPr/>
          <p:nvPr/>
        </p:nvSpPr>
        <p:spPr>
          <a:xfrm>
            <a:off x="2625265" y="5269280"/>
            <a:ext cx="7452188" cy="77217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E3C22F75-94AA-41EF-8E67-AAD9306D83F0}"/>
              </a:ext>
            </a:extLst>
          </p:cNvPr>
          <p:cNvSpPr/>
          <p:nvPr/>
        </p:nvSpPr>
        <p:spPr>
          <a:xfrm>
            <a:off x="2625265" y="4051940"/>
            <a:ext cx="7452188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F78CE-7CC1-45C2-8448-5AE5F83AFA63}"/>
              </a:ext>
            </a:extLst>
          </p:cNvPr>
          <p:cNvSpPr txBox="1"/>
          <p:nvPr/>
        </p:nvSpPr>
        <p:spPr>
          <a:xfrm>
            <a:off x="2681238" y="4122555"/>
            <a:ext cx="73170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우리의 데이터 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= Edge + Inner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DB58C5-2132-4014-93BA-8FBE5D42A5EE}"/>
              </a:ext>
            </a:extLst>
          </p:cNvPr>
          <p:cNvSpPr txBox="1"/>
          <p:nvPr/>
        </p:nvSpPr>
        <p:spPr>
          <a:xfrm>
            <a:off x="2679422" y="5339896"/>
            <a:ext cx="73170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데이터 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Full - Inner = Edge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95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PreProcessing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8F0CEE9A-86C3-49A0-BAE5-A7D33AD9EBCD}"/>
              </a:ext>
            </a:extLst>
          </p:cNvPr>
          <p:cNvSpPr/>
          <p:nvPr/>
        </p:nvSpPr>
        <p:spPr>
          <a:xfrm>
            <a:off x="2004906" y="4376518"/>
            <a:ext cx="8548793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523F4-0A58-4F11-9DBF-8A89299EFCAB}"/>
              </a:ext>
            </a:extLst>
          </p:cNvPr>
          <p:cNvSpPr txBox="1"/>
          <p:nvPr/>
        </p:nvSpPr>
        <p:spPr>
          <a:xfrm>
            <a:off x="2311525" y="4447134"/>
            <a:ext cx="79468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Gan</a:t>
            </a:r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사용하여 이미지 생성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68E1C05D-09BD-4846-9F2C-947BD527153B}"/>
              </a:ext>
            </a:extLst>
          </p:cNvPr>
          <p:cNvSpPr/>
          <p:nvPr/>
        </p:nvSpPr>
        <p:spPr>
          <a:xfrm>
            <a:off x="2004906" y="1994039"/>
            <a:ext cx="8548793" cy="772173"/>
          </a:xfrm>
          <a:prstGeom prst="round2DiagRect">
            <a:avLst>
              <a:gd name="adj1" fmla="val 50000"/>
              <a:gd name="adj2" fmla="val 8635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21C9F-0021-41F5-9647-BC4770C7C593}"/>
              </a:ext>
            </a:extLst>
          </p:cNvPr>
          <p:cNvSpPr txBox="1"/>
          <p:nvPr/>
        </p:nvSpPr>
        <p:spPr>
          <a:xfrm>
            <a:off x="2387725" y="2042436"/>
            <a:ext cx="79468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</a:t>
            </a:r>
            <a:r>
              <a:rPr lang="en-US" altLang="ko-KR" sz="35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Generator</a:t>
            </a:r>
            <a:r>
              <a:rPr lang="ko-KR" altLang="en-US" sz="35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이미지 확장</a:t>
            </a:r>
            <a:r>
              <a:rPr lang="en-US" altLang="ko-KR" sz="3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35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DEFAC819-CEF7-4E94-9E54-B258BD691E1C}"/>
              </a:ext>
            </a:extLst>
          </p:cNvPr>
          <p:cNvSpPr/>
          <p:nvPr/>
        </p:nvSpPr>
        <p:spPr>
          <a:xfrm>
            <a:off x="5884924" y="3067418"/>
            <a:ext cx="944501" cy="944501"/>
          </a:xfrm>
          <a:prstGeom prst="plus">
            <a:avLst>
              <a:gd name="adj" fmla="val 39493"/>
            </a:avLst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7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86913F-B28B-41BD-8FAF-F04BC63ACC73}"/>
              </a:ext>
            </a:extLst>
          </p:cNvPr>
          <p:cNvGrpSpPr/>
          <p:nvPr/>
        </p:nvGrpSpPr>
        <p:grpSpPr>
          <a:xfrm>
            <a:off x="476250" y="401293"/>
            <a:ext cx="4273550" cy="767107"/>
            <a:chOff x="3224212" y="533402"/>
            <a:chExt cx="5976991" cy="857250"/>
          </a:xfrm>
        </p:grpSpPr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5C26B284-6E50-451C-A6B0-C04B5A2DF904}"/>
                </a:ext>
              </a:extLst>
            </p:cNvPr>
            <p:cNvSpPr/>
            <p:nvPr/>
          </p:nvSpPr>
          <p:spPr>
            <a:xfrm>
              <a:off x="3457628" y="592734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5FF37594-04BB-455F-A7A8-331423987033}"/>
                </a:ext>
              </a:extLst>
            </p:cNvPr>
            <p:cNvSpPr/>
            <p:nvPr/>
          </p:nvSpPr>
          <p:spPr>
            <a:xfrm>
              <a:off x="3331395" y="602258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대각선 방향 모서리 6">
              <a:extLst>
                <a:ext uri="{FF2B5EF4-FFF2-40B4-BE49-F238E27FC236}">
                  <a16:creationId xmlns:a16="http://schemas.microsoft.com/office/drawing/2014/main" id="{3C06D4EC-4ED5-4B3C-896F-600CC6047CF8}"/>
                </a:ext>
              </a:extLst>
            </p:cNvPr>
            <p:cNvSpPr/>
            <p:nvPr/>
          </p:nvSpPr>
          <p:spPr>
            <a:xfrm>
              <a:off x="3436322" y="589903"/>
              <a:ext cx="5743575" cy="772173"/>
            </a:xfrm>
            <a:prstGeom prst="round2DiagRect">
              <a:avLst>
                <a:gd name="adj1" fmla="val 50000"/>
                <a:gd name="adj2" fmla="val 8635"/>
              </a:avLst>
            </a:prstGeom>
            <a:solidFill>
              <a:srgbClr val="53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대각선 방향 모서리 7">
              <a:extLst>
                <a:ext uri="{FF2B5EF4-FFF2-40B4-BE49-F238E27FC236}">
                  <a16:creationId xmlns:a16="http://schemas.microsoft.com/office/drawing/2014/main" id="{683D7C97-F53D-48FD-8F48-CBAA102B2A55}"/>
                </a:ext>
              </a:extLst>
            </p:cNvPr>
            <p:cNvSpPr/>
            <p:nvPr/>
          </p:nvSpPr>
          <p:spPr>
            <a:xfrm>
              <a:off x="3292543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대각선 방향 모서리 8">
              <a:extLst>
                <a:ext uri="{FF2B5EF4-FFF2-40B4-BE49-F238E27FC236}">
                  <a16:creationId xmlns:a16="http://schemas.microsoft.com/office/drawing/2014/main" id="{5F99EF74-01D9-46C2-85E8-ED4543DCB4EE}"/>
                </a:ext>
              </a:extLst>
            </p:cNvPr>
            <p:cNvSpPr/>
            <p:nvPr/>
          </p:nvSpPr>
          <p:spPr>
            <a:xfrm>
              <a:off x="3263064" y="589903"/>
              <a:ext cx="5743575" cy="77217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48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F5B8255A-2C9F-4B59-B4E9-06500995B99D}"/>
                </a:ext>
              </a:extLst>
            </p:cNvPr>
            <p:cNvSpPr/>
            <p:nvPr/>
          </p:nvSpPr>
          <p:spPr>
            <a:xfrm>
              <a:off x="3224212" y="533402"/>
              <a:ext cx="5743575" cy="85725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2D2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500" dirty="0">
                <a:solidFill>
                  <a:srgbClr val="F48E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CD0806E-0280-49CA-913C-E71E9AFDF18A}"/>
              </a:ext>
            </a:extLst>
          </p:cNvPr>
          <p:cNvSpPr/>
          <p:nvPr/>
        </p:nvSpPr>
        <p:spPr>
          <a:xfrm rot="16200000">
            <a:off x="11760200" y="6426200"/>
            <a:ext cx="431800" cy="4318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23F22B-0CD2-438F-A5AD-9A03A746C0DC}"/>
              </a:ext>
            </a:extLst>
          </p:cNvPr>
          <p:cNvSpPr/>
          <p:nvPr/>
        </p:nvSpPr>
        <p:spPr>
          <a:xfrm rot="10800000">
            <a:off x="11569700" y="0"/>
            <a:ext cx="622300" cy="622300"/>
          </a:xfrm>
          <a:custGeom>
            <a:avLst/>
            <a:gdLst>
              <a:gd name="connsiteX0" fmla="*/ 0 w 1309688"/>
              <a:gd name="connsiteY0" fmla="*/ 0 h 1309688"/>
              <a:gd name="connsiteX1" fmla="*/ 1309688 w 1309688"/>
              <a:gd name="connsiteY1" fmla="*/ 1309688 h 1309688"/>
              <a:gd name="connsiteX2" fmla="*/ 1 w 1309688"/>
              <a:gd name="connsiteY2" fmla="*/ 1309688 h 1309688"/>
              <a:gd name="connsiteX3" fmla="*/ 0 w 1309688"/>
              <a:gd name="connsiteY3" fmla="*/ 0 h 130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309688">
                <a:moveTo>
                  <a:pt x="0" y="0"/>
                </a:moveTo>
                <a:cubicBezTo>
                  <a:pt x="723321" y="0"/>
                  <a:pt x="1309688" y="586367"/>
                  <a:pt x="1309688" y="1309688"/>
                </a:cubicBezTo>
                <a:lnTo>
                  <a:pt x="1" y="1309688"/>
                </a:lnTo>
                <a:cubicBezTo>
                  <a:pt x="1" y="873125"/>
                  <a:pt x="0" y="436563"/>
                  <a:pt x="0" y="0"/>
                </a:cubicBezTo>
                <a:close/>
              </a:path>
            </a:pathLst>
          </a:custGeom>
          <a:solidFill>
            <a:srgbClr val="F48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D5052-8B03-40D7-8BC9-786DE316991F}"/>
              </a:ext>
            </a:extLst>
          </p:cNvPr>
          <p:cNvSpPr txBox="1"/>
          <p:nvPr/>
        </p:nvSpPr>
        <p:spPr>
          <a:xfrm>
            <a:off x="319996" y="531398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Localization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038F3A-67A5-4C92-ABE9-697FA840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5" y="2223919"/>
            <a:ext cx="2505425" cy="2410161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D877617-13BA-4A8E-9C47-EDE0D70FFB9C}"/>
              </a:ext>
            </a:extLst>
          </p:cNvPr>
          <p:cNvSpPr/>
          <p:nvPr/>
        </p:nvSpPr>
        <p:spPr>
          <a:xfrm>
            <a:off x="5339454" y="2954545"/>
            <a:ext cx="1513092" cy="948906"/>
          </a:xfrm>
          <a:prstGeom prst="rightArrow">
            <a:avLst/>
          </a:prstGeom>
          <a:solidFill>
            <a:srgbClr val="2D2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9E82C-217B-4228-8F8B-2D90CBE18AE0}"/>
              </a:ext>
            </a:extLst>
          </p:cNvPr>
          <p:cNvSpPr txBox="1"/>
          <p:nvPr/>
        </p:nvSpPr>
        <p:spPr>
          <a:xfrm>
            <a:off x="3881098" y="2369770"/>
            <a:ext cx="442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Edge </a:t>
            </a:r>
            <a:r>
              <a:rPr lang="ko-KR" altLang="en-US" sz="3200" dirty="0">
                <a:solidFill>
                  <a:srgbClr val="2D294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2E3209E-28C8-4931-84DF-462FCC2D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262" y="2000048"/>
            <a:ext cx="306747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21927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191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 Bold</vt:lpstr>
      <vt:lpstr>맑은 고딕</vt:lpstr>
      <vt:lpstr>Arial</vt:lpstr>
      <vt:lpstr>42_Office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김진우</cp:lastModifiedBy>
  <cp:revision>16</cp:revision>
  <dcterms:created xsi:type="dcterms:W3CDTF">2021-12-16T04:10:59Z</dcterms:created>
  <dcterms:modified xsi:type="dcterms:W3CDTF">2021-12-29T14:54:18Z</dcterms:modified>
</cp:coreProperties>
</file>