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C710"/>
    <a:srgbClr val="DB0248"/>
    <a:srgbClr val="FD7513"/>
    <a:srgbClr val="FFFF66"/>
    <a:srgbClr val="1D1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8" d="100"/>
          <a:sy n="178" d="100"/>
        </p:scale>
        <p:origin x="-115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2774853"/>
            <a:ext cx="8305800" cy="85725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075299"/>
            <a:ext cx="8305800" cy="14859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2662597"/>
            <a:ext cx="2971800" cy="1191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2662597"/>
            <a:ext cx="2971800" cy="1191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2644727"/>
            <a:ext cx="45720" cy="3429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6/13/17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429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6/13/17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28900"/>
            <a:ext cx="7924800" cy="10287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19149"/>
            <a:ext cx="7924800" cy="738552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3687744"/>
            <a:ext cx="7924800" cy="3226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6/13/17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59936" cy="3429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59936" cy="3429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6/13/17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9695"/>
            <a:ext cx="4040188" cy="5715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1651422"/>
            <a:ext cx="4038600" cy="2935224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1651422"/>
            <a:ext cx="4038600" cy="2935224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857250"/>
          </a:xfrm>
        </p:spPr>
        <p:txBody>
          <a:bodyPr anchor="b" anchorCtr="0"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049695"/>
            <a:ext cx="4040188" cy="5715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1635166"/>
            <a:ext cx="3749040" cy="1191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1635166"/>
            <a:ext cx="3749040" cy="1191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6/13/17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6/13/17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342900"/>
            <a:ext cx="6248400" cy="428625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200150"/>
            <a:ext cx="1984248" cy="280035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342900"/>
            <a:ext cx="1981200" cy="8001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6/13/17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342900"/>
            <a:ext cx="2057400" cy="8001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342900"/>
            <a:ext cx="6019800" cy="417195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200150"/>
            <a:ext cx="2057400" cy="33147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6/13/17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085850"/>
            <a:ext cx="8229600" cy="35087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4652750"/>
            <a:ext cx="2590800" cy="288036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6/13/17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4652750"/>
            <a:ext cx="3581400" cy="288036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4636148"/>
            <a:ext cx="609600" cy="3429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144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B2B2B2"/>
                </a:solidFill>
              </a:rPr>
              <a:t>Alex Lang</a:t>
            </a:r>
          </a:p>
          <a:p>
            <a:r>
              <a:rPr lang="en-US" sz="2400" dirty="0" err="1" smtClean="0">
                <a:solidFill>
                  <a:srgbClr val="B2B2B2"/>
                </a:solidFill>
              </a:rPr>
              <a:t>Conor</a:t>
            </a:r>
            <a:r>
              <a:rPr lang="en-US" sz="2400" dirty="0" smtClean="0">
                <a:solidFill>
                  <a:srgbClr val="B2B2B2"/>
                </a:solidFill>
              </a:rPr>
              <a:t> Rogers</a:t>
            </a:r>
            <a:endParaRPr lang="en-US" sz="2400" dirty="0">
              <a:solidFill>
                <a:srgbClr val="B2B2B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AI9000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25651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7-06-13 at 4.05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6" y="0"/>
            <a:ext cx="3898291" cy="51435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Confusion</a:t>
            </a:r>
            <a:endParaRPr lang="en-US" dirty="0"/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2940073" y="1846672"/>
            <a:ext cx="3253420" cy="1598255"/>
          </a:xfrm>
          <a:prstGeom prst="rect">
            <a:avLst/>
          </a:prstGeom>
          <a:ln w="6350" cap="rnd">
            <a:noFill/>
          </a:ln>
        </p:spPr>
        <p:txBody>
          <a:bodyPr vert="horz" rtlCol="0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0" dirty="0" smtClean="0">
                <a:solidFill>
                  <a:srgbClr val="DB0248"/>
                </a:solidFill>
              </a:rPr>
              <a:t>55%</a:t>
            </a:r>
            <a:endParaRPr lang="en-US" sz="12000" dirty="0">
              <a:solidFill>
                <a:srgbClr val="DB0248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4000" y="3437792"/>
            <a:ext cx="3044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We did not understand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Dep. Parsing OR Con. Parsing</a:t>
            </a:r>
          </a:p>
        </p:txBody>
      </p:sp>
    </p:spTree>
    <p:extLst>
      <p:ext uri="{BB962C8B-B14F-4D97-AF65-F5344CB8AC3E}">
        <p14:creationId xmlns:p14="http://schemas.microsoft.com/office/powerpoint/2010/main" val="2737339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7-06-13 at 4.03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12854" cy="51435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Rejection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2940073" y="1846672"/>
            <a:ext cx="3253420" cy="1598255"/>
          </a:xfrm>
          <a:prstGeom prst="rect">
            <a:avLst/>
          </a:prstGeom>
          <a:ln w="6350" cap="rnd">
            <a:noFill/>
          </a:ln>
        </p:spPr>
        <p:txBody>
          <a:bodyPr vert="horz" rtlCol="0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0" dirty="0" smtClean="0">
                <a:solidFill>
                  <a:srgbClr val="FD7513"/>
                </a:solidFill>
              </a:rPr>
              <a:t>58%</a:t>
            </a:r>
            <a:endParaRPr lang="en-US" sz="12000" dirty="0">
              <a:solidFill>
                <a:srgbClr val="FD751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48708" y="3437792"/>
            <a:ext cx="2635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B2B2B2"/>
                </a:solidFill>
              </a:rPr>
              <a:t>We used</a:t>
            </a:r>
            <a:r>
              <a:rPr lang="en-US" dirty="0">
                <a:solidFill>
                  <a:srgbClr val="B2B2B2"/>
                </a:solidFill>
              </a:rPr>
              <a:t> </a:t>
            </a:r>
            <a:r>
              <a:rPr lang="en-US" dirty="0" smtClean="0">
                <a:solidFill>
                  <a:srgbClr val="B2B2B2"/>
                </a:solidFill>
              </a:rPr>
              <a:t>REGEX</a:t>
            </a:r>
          </a:p>
          <a:p>
            <a:pPr algn="ctr"/>
            <a:r>
              <a:rPr lang="en-US" dirty="0" smtClean="0">
                <a:solidFill>
                  <a:srgbClr val="B2B2B2"/>
                </a:solidFill>
              </a:rPr>
              <a:t>&amp; A dumb Luck </a:t>
            </a:r>
            <a:r>
              <a:rPr lang="en-US" dirty="0">
                <a:solidFill>
                  <a:srgbClr val="B2B2B2"/>
                </a:solidFill>
              </a:rPr>
              <a:t>A</a:t>
            </a:r>
            <a:r>
              <a:rPr lang="en-US" dirty="0" smtClean="0">
                <a:solidFill>
                  <a:srgbClr val="B2B2B2"/>
                </a:solidFill>
              </a:rPr>
              <a:t>lgorithm</a:t>
            </a:r>
          </a:p>
        </p:txBody>
      </p:sp>
    </p:spTree>
    <p:extLst>
      <p:ext uri="{BB962C8B-B14F-4D97-AF65-F5344CB8AC3E}">
        <p14:creationId xmlns:p14="http://schemas.microsoft.com/office/powerpoint/2010/main" val="401888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6-13 at 4.10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46826" cy="51435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Acceptance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2940073" y="1846672"/>
            <a:ext cx="3253420" cy="1598255"/>
          </a:xfrm>
          <a:prstGeom prst="rect">
            <a:avLst/>
          </a:prstGeom>
          <a:ln w="6350" cap="rnd">
            <a:noFill/>
          </a:ln>
        </p:spPr>
        <p:txBody>
          <a:bodyPr vert="horz" rtlCol="0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0" dirty="0" smtClean="0">
                <a:solidFill>
                  <a:srgbClr val="FFFF66"/>
                </a:solidFill>
              </a:rPr>
              <a:t>65%</a:t>
            </a:r>
            <a:endParaRPr lang="en-US" sz="12000" dirty="0">
              <a:solidFill>
                <a:srgbClr val="FFFF6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4365" y="3437792"/>
            <a:ext cx="222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B2B2B2"/>
                </a:solidFill>
              </a:rPr>
              <a:t>We switched to:</a:t>
            </a:r>
          </a:p>
          <a:p>
            <a:pPr algn="ctr"/>
            <a:r>
              <a:rPr lang="en-US" dirty="0" smtClean="0">
                <a:solidFill>
                  <a:srgbClr val="B2B2B2"/>
                </a:solidFill>
              </a:rPr>
              <a:t>Constituency Parsing</a:t>
            </a:r>
          </a:p>
        </p:txBody>
      </p:sp>
    </p:spTree>
    <p:extLst>
      <p:ext uri="{BB962C8B-B14F-4D97-AF65-F5344CB8AC3E}">
        <p14:creationId xmlns:p14="http://schemas.microsoft.com/office/powerpoint/2010/main" val="354263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 Shot 2017-06-13 at 4.32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670" y="3244256"/>
            <a:ext cx="1864926" cy="2001861"/>
          </a:xfrm>
          <a:prstGeom prst="rect">
            <a:avLst/>
          </a:prstGeom>
        </p:spPr>
      </p:pic>
      <p:pic>
        <p:nvPicPr>
          <p:cNvPr id="10" name="Picture 9" descr="Screen Shot 2017-06-13 at 4.27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591" y="74965"/>
            <a:ext cx="2684133" cy="3360622"/>
          </a:xfrm>
          <a:prstGeom prst="rect">
            <a:avLst/>
          </a:prstGeom>
        </p:spPr>
      </p:pic>
      <p:pic>
        <p:nvPicPr>
          <p:cNvPr id="5" name="Picture 4" descr="Screen Shot 2017-06-13 at 4.27.0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361" y="4298439"/>
            <a:ext cx="2043227" cy="5143500"/>
          </a:xfrm>
          <a:prstGeom prst="rect">
            <a:avLst/>
          </a:prstGeom>
        </p:spPr>
      </p:pic>
      <p:pic>
        <p:nvPicPr>
          <p:cNvPr id="6" name="Picture 5" descr="Screen Shot 2017-06-13 at 4.27.2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1446" y="-771206"/>
            <a:ext cx="1860743" cy="363175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Victory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2940073" y="1846672"/>
            <a:ext cx="3253420" cy="1598255"/>
          </a:xfrm>
          <a:prstGeom prst="rect">
            <a:avLst/>
          </a:prstGeom>
          <a:ln w="6350" cap="rnd">
            <a:noFill/>
          </a:ln>
        </p:spPr>
        <p:txBody>
          <a:bodyPr vert="horz" rtlCol="0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0" dirty="0" smtClean="0">
                <a:solidFill>
                  <a:srgbClr val="7DC710"/>
                </a:solidFill>
              </a:rPr>
              <a:t>68%</a:t>
            </a:r>
            <a:endParaRPr lang="en-US" sz="12000" dirty="0">
              <a:solidFill>
                <a:srgbClr val="7DC710"/>
              </a:solidFill>
            </a:endParaRPr>
          </a:p>
        </p:txBody>
      </p:sp>
      <p:pic>
        <p:nvPicPr>
          <p:cNvPr id="9" name="Picture 8" descr="Screen Shot 2017-06-13 at 4.27.28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80" y="2452262"/>
            <a:ext cx="2281992" cy="253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77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ap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Paper.thmx</Template>
  <TotalTime>87</TotalTime>
  <Words>42</Words>
  <Application>Microsoft Macintosh PowerPoint</Application>
  <PresentationFormat>On-screen Show (16:9)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Paper</vt:lpstr>
      <vt:lpstr>AI9000</vt:lpstr>
      <vt:lpstr>Confusion</vt:lpstr>
      <vt:lpstr>Rejection</vt:lpstr>
      <vt:lpstr>Acceptance</vt:lpstr>
      <vt:lpstr>Victory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AI9000</dc:title>
  <dc:creator>Cassidy Lang</dc:creator>
  <cp:lastModifiedBy>Cassidy Lang</cp:lastModifiedBy>
  <cp:revision>11</cp:revision>
  <dcterms:created xsi:type="dcterms:W3CDTF">2017-06-13T22:32:30Z</dcterms:created>
  <dcterms:modified xsi:type="dcterms:W3CDTF">2017-06-13T23:59:51Z</dcterms:modified>
</cp:coreProperties>
</file>