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710"/>
    <a:srgbClr val="DB0248"/>
    <a:srgbClr val="FD7513"/>
    <a:srgbClr val="FFFF66"/>
    <a:srgbClr val="1D1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1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2662597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2662597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19149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1635166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1635166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6/13/17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B2B2B2"/>
                </a:solidFill>
              </a:rPr>
              <a:t>Alex Lang</a:t>
            </a:r>
          </a:p>
          <a:p>
            <a:r>
              <a:rPr lang="en-US" sz="2400" dirty="0" err="1" smtClean="0">
                <a:solidFill>
                  <a:srgbClr val="B2B2B2"/>
                </a:solidFill>
              </a:rPr>
              <a:t>Conor</a:t>
            </a:r>
            <a:r>
              <a:rPr lang="en-US" sz="2400" dirty="0" smtClean="0">
                <a:solidFill>
                  <a:srgbClr val="B2B2B2"/>
                </a:solidFill>
              </a:rPr>
              <a:t> Rogers</a:t>
            </a:r>
            <a:endParaRPr lang="en-US" sz="2400" dirty="0">
              <a:solidFill>
                <a:srgbClr val="B2B2B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AI9000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565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6-13 at 4.0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" y="0"/>
            <a:ext cx="3898291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DB0248"/>
                </a:solidFill>
              </a:rPr>
              <a:t>55%</a:t>
            </a:r>
            <a:endParaRPr lang="en-US" sz="12000" dirty="0">
              <a:solidFill>
                <a:srgbClr val="DB024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000" y="3437792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We did not understand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Dep. Parsing OR Con. Parsing</a:t>
            </a:r>
          </a:p>
        </p:txBody>
      </p:sp>
    </p:spTree>
    <p:extLst>
      <p:ext uri="{BB962C8B-B14F-4D97-AF65-F5344CB8AC3E}">
        <p14:creationId xmlns:p14="http://schemas.microsoft.com/office/powerpoint/2010/main" val="27373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6-13 at 4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2854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Rejection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FD7513"/>
                </a:solidFill>
              </a:rPr>
              <a:t>58%</a:t>
            </a:r>
            <a:endParaRPr lang="en-US" sz="12000" dirty="0">
              <a:solidFill>
                <a:srgbClr val="FD751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986" y="3437792"/>
            <a:ext cx="265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B2B2B2"/>
                </a:solidFill>
              </a:rPr>
              <a:t>We used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 smtClean="0">
                <a:solidFill>
                  <a:srgbClr val="B2B2B2"/>
                </a:solidFill>
              </a:rPr>
              <a:t>REGEX</a:t>
            </a:r>
          </a:p>
          <a:p>
            <a:pPr algn="ctr"/>
            <a:r>
              <a:rPr lang="en-US" dirty="0" smtClean="0">
                <a:solidFill>
                  <a:srgbClr val="B2B2B2"/>
                </a:solidFill>
              </a:rPr>
              <a:t>&amp; </a:t>
            </a:r>
            <a:r>
              <a:rPr lang="en-US" dirty="0" smtClean="0">
                <a:solidFill>
                  <a:srgbClr val="B2B2B2"/>
                </a:solidFill>
              </a:rPr>
              <a:t>a Dumb </a:t>
            </a:r>
            <a:r>
              <a:rPr lang="en-US" dirty="0">
                <a:solidFill>
                  <a:srgbClr val="B2B2B2"/>
                </a:solidFill>
              </a:rPr>
              <a:t>L</a:t>
            </a:r>
            <a:r>
              <a:rPr lang="en-US" dirty="0" smtClean="0">
                <a:solidFill>
                  <a:srgbClr val="B2B2B2"/>
                </a:solidFill>
              </a:rPr>
              <a:t>uck </a:t>
            </a:r>
            <a:r>
              <a:rPr lang="en-US" dirty="0">
                <a:solidFill>
                  <a:srgbClr val="B2B2B2"/>
                </a:solidFill>
              </a:rPr>
              <a:t>A</a:t>
            </a:r>
            <a:r>
              <a:rPr lang="en-US" dirty="0" smtClean="0">
                <a:solidFill>
                  <a:srgbClr val="B2B2B2"/>
                </a:solidFill>
              </a:rPr>
              <a:t>lgorithm</a:t>
            </a:r>
            <a:endParaRPr lang="en-US" dirty="0" smtClean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8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6-13 at 4.1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6826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FFFF66"/>
                </a:solidFill>
              </a:rPr>
              <a:t>65%</a:t>
            </a:r>
            <a:endParaRPr lang="en-US" sz="12000" dirty="0">
              <a:solidFill>
                <a:srgbClr val="FFFF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365" y="3437792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B2B2B2"/>
                </a:solidFill>
              </a:rPr>
              <a:t>We switched </a:t>
            </a:r>
            <a:r>
              <a:rPr lang="en-US" dirty="0" smtClean="0">
                <a:solidFill>
                  <a:srgbClr val="B2B2B2"/>
                </a:solidFill>
              </a:rPr>
              <a:t>to</a:t>
            </a:r>
            <a:endParaRPr lang="en-US" dirty="0" smtClean="0">
              <a:solidFill>
                <a:srgbClr val="B2B2B2"/>
              </a:solidFill>
            </a:endParaRPr>
          </a:p>
          <a:p>
            <a:pPr algn="ctr"/>
            <a:r>
              <a:rPr lang="en-US" dirty="0" smtClean="0">
                <a:solidFill>
                  <a:srgbClr val="B2B2B2"/>
                </a:solidFill>
              </a:rPr>
              <a:t>Constituency Parsing</a:t>
            </a:r>
          </a:p>
        </p:txBody>
      </p:sp>
    </p:spTree>
    <p:extLst>
      <p:ext uri="{BB962C8B-B14F-4D97-AF65-F5344CB8AC3E}">
        <p14:creationId xmlns:p14="http://schemas.microsoft.com/office/powerpoint/2010/main" val="35426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7-06-13 at 4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0" y="3244256"/>
            <a:ext cx="1864926" cy="2001861"/>
          </a:xfrm>
          <a:prstGeom prst="rect">
            <a:avLst/>
          </a:prstGeom>
        </p:spPr>
      </p:pic>
      <p:pic>
        <p:nvPicPr>
          <p:cNvPr id="10" name="Picture 9" descr="Screen Shot 2017-06-13 at 4.2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91" y="74965"/>
            <a:ext cx="2684133" cy="3360622"/>
          </a:xfrm>
          <a:prstGeom prst="rect">
            <a:avLst/>
          </a:prstGeom>
        </p:spPr>
      </p:pic>
      <p:pic>
        <p:nvPicPr>
          <p:cNvPr id="5" name="Picture 4" descr="Screen Shot 2017-06-13 at 4.27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61" y="4298439"/>
            <a:ext cx="2043227" cy="5143500"/>
          </a:xfrm>
          <a:prstGeom prst="rect">
            <a:avLst/>
          </a:prstGeom>
        </p:spPr>
      </p:pic>
      <p:pic>
        <p:nvPicPr>
          <p:cNvPr id="6" name="Picture 5" descr="Screen Shot 2017-06-13 at 4.27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1446" y="-771206"/>
            <a:ext cx="1860743" cy="36317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Victory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rgbClr val="7DC710"/>
                </a:solidFill>
              </a:rPr>
              <a:t>68%</a:t>
            </a:r>
            <a:endParaRPr lang="en-US" sz="12000" dirty="0">
              <a:solidFill>
                <a:srgbClr val="7DC710"/>
              </a:solidFill>
            </a:endParaRPr>
          </a:p>
        </p:txBody>
      </p:sp>
      <p:pic>
        <p:nvPicPr>
          <p:cNvPr id="9" name="Picture 8" descr="Screen Shot 2017-06-13 at 4.27.2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0" y="2452262"/>
            <a:ext cx="2281992" cy="25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Held-Out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34301" y="1070133"/>
            <a:ext cx="77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B2B2"/>
                </a:solidFill>
              </a:rPr>
              <a:t>Recall</a:t>
            </a:r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619576" y="2645799"/>
            <a:ext cx="590039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63.8%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1068038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B2B2B2"/>
                </a:solidFill>
              </a:rPr>
              <a:t>64.4%</a:t>
            </a:r>
            <a:endParaRPr lang="en-US" sz="6000" dirty="0">
              <a:solidFill>
                <a:srgbClr val="B2B2B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82188" y="1070133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Precision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5890580" y="1068038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B2B2B2"/>
                </a:solidFill>
              </a:rPr>
              <a:t>63.2%</a:t>
            </a:r>
            <a:endParaRPr lang="en-US" sz="6000" dirty="0">
              <a:solidFill>
                <a:srgbClr val="B2B2B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8064" y="2481627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F-score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2940073" y="1846672"/>
            <a:ext cx="3253420" cy="1598255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Q?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0071" y="3453548"/>
            <a:ext cx="381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B2B2B2"/>
                </a:solidFill>
              </a:rPr>
              <a:t>We don’t ‘know’ what the Q is asking</a:t>
            </a:r>
          </a:p>
          <a:p>
            <a:pPr algn="ctr"/>
            <a:r>
              <a:rPr lang="en-US" dirty="0">
                <a:solidFill>
                  <a:srgbClr val="B2B2B2"/>
                </a:solidFill>
              </a:rPr>
              <a:t>We treat each ‘</a:t>
            </a:r>
            <a:r>
              <a:rPr lang="en-US" dirty="0" err="1">
                <a:solidFill>
                  <a:srgbClr val="B2B2B2"/>
                </a:solidFill>
              </a:rPr>
              <a:t>wh</a:t>
            </a:r>
            <a:r>
              <a:rPr lang="en-US" dirty="0">
                <a:solidFill>
                  <a:srgbClr val="B2B2B2"/>
                </a:solidFill>
              </a:rPr>
              <a:t>’ Q type accordingly</a:t>
            </a:r>
          </a:p>
        </p:txBody>
      </p:sp>
    </p:spTree>
    <p:extLst>
      <p:ext uri="{BB962C8B-B14F-4D97-AF65-F5344CB8AC3E}">
        <p14:creationId xmlns:p14="http://schemas.microsoft.com/office/powerpoint/2010/main" val="312808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6607" y="2254293"/>
            <a:ext cx="411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What Q is asking for &amp;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Finding Best Sentence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946628" y="1422508"/>
            <a:ext cx="3253420" cy="829472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6607" y="3716561"/>
            <a:ext cx="411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Answering 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946628" y="2905955"/>
            <a:ext cx="3253420" cy="808068"/>
          </a:xfrm>
          <a:prstGeom prst="rect">
            <a:avLst/>
          </a:prstGeom>
          <a:ln w="6350" cap="rnd">
            <a:noFill/>
          </a:ln>
        </p:spPr>
        <p:txBody>
          <a:bodyPr vert="horz" rtlCol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FFFF"/>
                </a:solidFill>
              </a:rPr>
              <a:t>Precision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725</TotalTime>
  <Words>92</Words>
  <Application>Microsoft Macintosh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AI9000</vt:lpstr>
      <vt:lpstr>Confusion</vt:lpstr>
      <vt:lpstr>Rejection</vt:lpstr>
      <vt:lpstr>Acceptance</vt:lpstr>
      <vt:lpstr>Victory</vt:lpstr>
      <vt:lpstr>Held-Out Data</vt:lpstr>
      <vt:lpstr>Reflections</vt:lpstr>
      <vt:lpstr>Observations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AI9000</dc:title>
  <dc:creator>Cassidy Lang</dc:creator>
  <cp:lastModifiedBy>Cassidy Lang</cp:lastModifiedBy>
  <cp:revision>24</cp:revision>
  <dcterms:created xsi:type="dcterms:W3CDTF">2017-06-13T22:32:30Z</dcterms:created>
  <dcterms:modified xsi:type="dcterms:W3CDTF">2017-06-14T04:57:29Z</dcterms:modified>
</cp:coreProperties>
</file>