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64" autoAdjust="0"/>
    <p:restoredTop sz="94660"/>
  </p:normalViewPr>
  <p:slideViewPr>
    <p:cSldViewPr snapToGrid="0">
      <p:cViewPr>
        <p:scale>
          <a:sx n="70" d="100"/>
          <a:sy n="70" d="100"/>
        </p:scale>
        <p:origin x="174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B3AF2-5C1F-4CF8-888B-474FAF54B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194398-DD2E-4122-A6D0-C77B27E9A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F9C3C-8ABA-40A3-9525-B936B61C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9BCF5D-7F54-475D-AB5D-365722C0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04806-759A-4215-99EF-D838012A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995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02790-1CBE-484E-AE30-8B05B809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CEF284-E5D2-4405-A4B0-BE61F26C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6A112-2C48-4E8B-8545-48891EBD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2B20D-8381-43EA-A552-9B978CC4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1D593D-3944-437F-BD24-3DBD8B9D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083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0161F4-B460-4E2A-9742-BACE48DD9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19BBFC-5806-419A-8D65-5D26EF36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C3AEA-1CA6-4B00-946F-97DC97DC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A595D-E405-4CC3-A23C-A650270B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C4850-B908-4F7C-8686-A7F96208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54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4AE7B-D30D-43E4-8F70-2FF84F71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C439A-0C42-40F8-8EF7-F8513037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48221-E003-44D8-BF1D-DC9BD994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F593-744C-4FB8-A321-B0AE6863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3E916-9F3F-46A0-ADB6-ABBFBBBA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469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41AE6-E448-485D-ACF0-3AD63367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F9BE5-51DD-4CFE-B32E-10BE7C1F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85176-6C9B-4B03-AF20-5D75AEFF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34619A-95FA-4FA1-A4B0-1C1047CC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F507AF-BEFB-4A39-9473-BDB1FE70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43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CDD-5994-4F19-B3C7-B3B917F1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0C0EA-2DB0-474F-9926-0A440F5FF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7D3022-F95A-44E0-8CA5-989B727C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0DECC4-51BA-4C80-B8F7-C964A58B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2DF15-16EF-412B-B26C-7DF8A4C1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4CAED-D2E4-4FDB-AB8D-4F53D61C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19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C5C6-E9D3-4486-B982-214BBBB7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1BC416-53E1-4DD5-A660-5B002AC0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E7F6D6-F378-46A7-B342-3BEE98BBA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7B68DF-4EE0-462E-BD00-151AFD12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C8784D-4CAB-4D27-8808-6A568882D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093D9B-B749-4AC8-BF83-46E1C45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42E0CF-2D36-4EC0-AC10-CF1E9D9C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528AE5-7CDD-4AB7-BA2E-922AF2AC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C846-3880-49FC-9002-2B47FAE5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71F5D7-5360-4616-B834-50F165E2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17FE82-7AAC-4AF1-8988-E3FF688D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61E716-AFDA-4E8F-B7BE-76F19AAD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41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0E7367-47A2-4F9A-A657-DF25C0FF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3D3BD1-7337-4F61-857B-EF8E772B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317759-F7B6-41B0-8FF9-568825BA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08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A9AB5-6385-4DC6-AF8D-BF603F0C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C42BA-181F-4F8C-B4E4-59303275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6071C6-7047-4929-AFFD-F1D773D39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6AA37-A1B5-4661-ADF7-20360D5F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DC93AC-6C0D-4C8A-AF99-889B846C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01A2A-DE3D-4275-B310-A726959F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901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987C6-6F53-440E-8FA9-B0591BBB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F369B-F431-4E12-9557-AB711C44A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27CB55-C6F4-4275-9538-BF7E81D55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4B9BED-C4CD-4797-BCB5-7A4E7679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C77F0F-0F9B-4AA2-9A91-DA08E749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6BED0-FEBF-4333-85D5-931ABD18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46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191B9D-8E9C-4F5D-88D0-49D31FF6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9C5252-A20B-488E-8660-5B0B011B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7C8A75-F8BC-408D-BF89-ECF23376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3625-6F71-433F-BDDC-F5011B2BBEDE}" type="datetimeFigureOut">
              <a:rPr lang="es-PE" smtClean="0"/>
              <a:t>4/12/2020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1622C3-4FD2-4C7C-9F83-8A277CED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2ACEB-EBAC-4521-B4C6-4A4A7E6C8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BF81-3C54-42F8-B33A-0CBEDCB4FB4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46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1128-1C0B-4976-ACD0-B25C0C018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Gestión de Talleres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4EDE2-6759-4C02-A54D-BD873FA1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Prototipos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52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67C64D2-0B23-4092-AF94-35313A1D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966987"/>
            <a:ext cx="11704320" cy="9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F7C5A08-F3D7-486C-97AF-5A4BE2B6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Componente </a:t>
            </a:r>
            <a:r>
              <a:rPr lang="es-MX" dirty="0" err="1"/>
              <a:t>Header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34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7B1AF-4BC0-46EC-9FBF-9F3B6A3A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 </a:t>
            </a:r>
            <a:r>
              <a:rPr lang="es-MX" dirty="0" err="1"/>
              <a:t>Footer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714603-E69A-4DCB-84D9-D5D7BEA95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4339"/>
            <a:ext cx="10515600" cy="2433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480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04598-8D25-4DF0-BC56-CD18AD20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2103437"/>
            <a:ext cx="4212771" cy="1325563"/>
          </a:xfrm>
        </p:spPr>
        <p:txBody>
          <a:bodyPr/>
          <a:lstStyle/>
          <a:p>
            <a:r>
              <a:rPr lang="es-MX" dirty="0"/>
              <a:t>Vista Listado de Talleres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4434FF-168D-42FF-825C-4A0E6439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1" y="278564"/>
            <a:ext cx="5148943" cy="6319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57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505984-AEF2-4497-9F05-CE19BEC09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472"/>
          <a:stretch/>
        </p:blipFill>
        <p:spPr>
          <a:xfrm>
            <a:off x="1158557" y="600538"/>
            <a:ext cx="10270274" cy="691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47F3E7-012E-4C01-BFCB-725B00A41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" t="8508" r="4965" b="60597"/>
          <a:stretch/>
        </p:blipFill>
        <p:spPr>
          <a:xfrm>
            <a:off x="1169442" y="1706402"/>
            <a:ext cx="10270274" cy="4317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4464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12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Gestión de Talleres</vt:lpstr>
      <vt:lpstr>Componente Header</vt:lpstr>
      <vt:lpstr>Componente Footer</vt:lpstr>
      <vt:lpstr>Vista Listado de Talleres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Valverde</dc:creator>
  <cp:lastModifiedBy>Fernando Valverde</cp:lastModifiedBy>
  <cp:revision>5</cp:revision>
  <dcterms:created xsi:type="dcterms:W3CDTF">2020-12-04T05:36:13Z</dcterms:created>
  <dcterms:modified xsi:type="dcterms:W3CDTF">2020-12-05T23:21:12Z</dcterms:modified>
</cp:coreProperties>
</file>