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4" r:id="rId4"/>
    <p:sldId id="271" r:id="rId5"/>
    <p:sldId id="265" r:id="rId6"/>
    <p:sldId id="272" r:id="rId7"/>
    <p:sldId id="266" r:id="rId8"/>
    <p:sldId id="273" r:id="rId9"/>
    <p:sldId id="259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8C694-7A02-4149-93FB-69F3FDB8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2DD36-1B2D-F84F-A806-64E88F1EA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B4EB2-C325-A340-8D34-9B8B1B91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DFF6C-80EC-0D4C-B0D0-25661CC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8A831-292B-D242-8520-215DF85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49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8A60-B694-8D4E-B3F3-30AB271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E0B87A-7234-B64D-96E1-FCD33930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80DA8-D55E-D44B-94E9-405E1869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DC2E7-E3EC-FF4B-ABFA-AE42627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D3D5C-38DB-9D4E-893D-FC63BAD1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56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8A1C81-2E12-934B-BF22-D5CF411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4754-7A50-4444-8852-D5E00181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13FEC-B10A-B74B-B257-D6A7D781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BFA4D-64B2-D547-8208-5CE0E80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7906D-34DA-2E45-8C77-12C56AF4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8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9E682-F9C7-E94F-B6FC-D7F7943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A55E0-40A1-E149-9805-E7B99362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BA4C7-DADB-3A45-9CAE-2D0D3195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C7641-0B84-AD44-8E0B-B05BE5E2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F5B0D-C326-3F4C-979E-8E23ACE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34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0846E-C269-9747-96AB-4CB5AF4D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12F2B-BA0D-F345-8C42-6FA04B13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9922C-6397-3F49-83A5-6E844A9F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1B6DB-4737-114A-ACD2-AD92E9D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6E59C-BD28-5B49-B0C4-9EFE1C0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837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09A01-85FB-A446-95BA-BF2A2875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F3FF7-E3C7-5C4C-AFDF-48E5B05FA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8B5B1F-EEEF-5A43-888E-1EAA8B30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9FEE3-F63C-484C-AB5D-4848627D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2BF31-AF9D-B24F-9CB6-C325FE01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3857F-59A2-DE44-BF79-90081ABD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81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C56E1-70C9-3A49-8A71-BD06E206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884D0-DCB3-254D-8C1F-DCA3DFB1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4B3A50-70AD-3E4A-BEA8-BF35FCC3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450009-6EFD-1E4C-A9B2-C17C324D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2A3E04-EA72-2D49-ABE5-FDDFDB62F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97046C-AAE9-D441-BE1D-1B04FAA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A85FEA-9EB8-C84C-A167-13881827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1F91D7-688F-A043-9C01-39861F0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42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809AA-9B45-5A48-B852-58BF2CAA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BA3BD2-B8F6-864F-BFDA-194C38B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D5C6F-4205-F941-AAC0-74ECD01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AC35DF-A23F-3A42-8B3A-EF060FB5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61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650632-BFC4-0540-9DD3-3234862A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2BA1F6-50A8-8E4F-AC0B-A5A645E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95B109-B0A3-EB4E-BF6C-6532060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51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AD1D-AEC4-404D-AE34-4DEAB12A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C762B-6CB2-9E47-A80C-60E6EC37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9B0F4F-1E11-7248-90BA-68781CC5D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480A8-BCCE-2747-996E-090B6E5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7F87D5-ED74-2D47-A181-2141570E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0571AA-3B41-1748-9B03-C98E3E3C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394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4AD09-2DCD-9B46-A52D-C7C320DB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6BF8EA-1DD7-574A-807B-9F289396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EA5FA8-306F-E84C-A03C-CBF25B02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C9769-FCF0-3B45-8F5A-E27B908A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6E691-BC70-544F-A549-E721C2CA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C59084-A3F1-C840-8BF3-2CF1C0BF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03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39B6D6-AF4F-1F47-A3FE-95837D60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C9A54-1D7F-A744-9C40-05C30AD7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55AF2-9549-C142-BCE1-6A536BAE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A113-B0DE-2644-810E-5FB5573A949E}" type="datetimeFigureOut">
              <a:rPr lang="es-ES_tradnl" smtClean="0"/>
              <a:t>4/10/20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F7F1C-BAA2-9947-84E5-B09CE93A4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AF112-49B9-4741-B6F3-07304E6DF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7884-51D4-7140-9538-B659D938773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89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7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88900" dist="38100" dir="5400000" algn="t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15">
            <a:extLst>
              <a:ext uri="{FF2B5EF4-FFF2-40B4-BE49-F238E27FC236}">
                <a16:creationId xmlns:a16="http://schemas.microsoft.com/office/drawing/2014/main" id="{BDCD431A-650C-8C4B-943C-033147D63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17">
            <a:extLst>
              <a:ext uri="{FF2B5EF4-FFF2-40B4-BE49-F238E27FC236}">
                <a16:creationId xmlns:a16="http://schemas.microsoft.com/office/drawing/2014/main" id="{E59D2DF8-B600-0F48-9FB7-875F556F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88900" dist="38100" dir="5400000" algn="t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FD7A48-8B52-B145-9CD7-06EDF3D9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5" y="1119"/>
            <a:ext cx="12192000" cy="684580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A272411-6ABB-1442-8965-DCCB81189A9D}"/>
              </a:ext>
            </a:extLst>
          </p:cNvPr>
          <p:cNvSpPr/>
          <p:nvPr/>
        </p:nvSpPr>
        <p:spPr>
          <a:xfrm>
            <a:off x="7462272" y="709299"/>
            <a:ext cx="3711388" cy="5235389"/>
          </a:xfrm>
          <a:prstGeom prst="rect">
            <a:avLst/>
          </a:prstGeom>
          <a:solidFill>
            <a:srgbClr val="E0E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36484C-8780-E147-BFF0-342BA10F435A}"/>
              </a:ext>
            </a:extLst>
          </p:cNvPr>
          <p:cNvSpPr txBox="1"/>
          <p:nvPr/>
        </p:nvSpPr>
        <p:spPr>
          <a:xfrm>
            <a:off x="8199829" y="3433409"/>
            <a:ext cx="23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Luis Ruiz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3AA5B7-5FA6-B640-9BFF-0C13BD9EE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42" y="4556860"/>
            <a:ext cx="1309221" cy="12787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81204F7-4165-8243-B063-89510281D095}"/>
              </a:ext>
            </a:extLst>
          </p:cNvPr>
          <p:cNvSpPr/>
          <p:nvPr/>
        </p:nvSpPr>
        <p:spPr>
          <a:xfrm>
            <a:off x="7628527" y="1875577"/>
            <a:ext cx="338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/>
              <a:t>EXCEPTION HANDLING </a:t>
            </a:r>
          </a:p>
          <a:p>
            <a:pPr algn="ctr"/>
            <a:r>
              <a:rPr lang="es-PE" sz="2400" b="1" dirty="0"/>
              <a:t>&amp;</a:t>
            </a:r>
          </a:p>
          <a:p>
            <a:pPr algn="ctr"/>
            <a:r>
              <a:rPr lang="es-PE" sz="2400" b="1" dirty="0"/>
              <a:t>PROPERTIES FILE </a:t>
            </a:r>
            <a:endParaRPr lang="es-PE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9DD382-06CA-3640-A124-78E79F72BB25}"/>
              </a:ext>
            </a:extLst>
          </p:cNvPr>
          <p:cNvSpPr txBox="1"/>
          <p:nvPr/>
        </p:nvSpPr>
        <p:spPr>
          <a:xfrm>
            <a:off x="8366746" y="3768469"/>
            <a:ext cx="2028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lruiz@galaxy.edu.pe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521"/>
            <a:ext cx="172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rgbClr val="C00000"/>
                </a:solidFill>
              </a:rPr>
              <a:t>Contenido</a:t>
            </a:r>
            <a:endParaRPr lang="es-ES_tradnl" b="1" dirty="0">
              <a:solidFill>
                <a:srgbClr val="C0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AA9B19-5CEE-EF4F-AFEC-A0A8F10822ED}"/>
              </a:ext>
            </a:extLst>
          </p:cNvPr>
          <p:cNvSpPr txBox="1"/>
          <p:nvPr/>
        </p:nvSpPr>
        <p:spPr>
          <a:xfrm>
            <a:off x="538978" y="1481905"/>
            <a:ext cx="5653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SESION 6</a:t>
            </a:r>
          </a:p>
          <a:p>
            <a:pPr lvl="0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Exception Handling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Properties File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Reading data from the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review  final project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239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98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C00000"/>
                </a:solidFill>
              </a:rPr>
              <a:t>Exception</a:t>
            </a:r>
            <a:r>
              <a:rPr lang="es-ES_tradnl" sz="2800" dirty="0">
                <a:solidFill>
                  <a:srgbClr val="C00000"/>
                </a:solidFill>
              </a:rPr>
              <a:t> </a:t>
            </a:r>
            <a:r>
              <a:rPr lang="es-ES_tradnl" sz="2800" dirty="0" err="1">
                <a:solidFill>
                  <a:srgbClr val="C00000"/>
                </a:solidFill>
              </a:rPr>
              <a:t>Handling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5D8A839-521A-604B-A2CB-A0708F6A5302}"/>
              </a:ext>
            </a:extLst>
          </p:cNvPr>
          <p:cNvSpPr/>
          <p:nvPr/>
        </p:nvSpPr>
        <p:spPr>
          <a:xfrm>
            <a:off x="317542" y="1283131"/>
            <a:ext cx="9024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/>
              <a:t>Exception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453AC7-8391-F44C-B9AD-64990DD250D5}"/>
              </a:ext>
            </a:extLst>
          </p:cNvPr>
          <p:cNvSpPr/>
          <p:nvPr/>
        </p:nvSpPr>
        <p:spPr>
          <a:xfrm>
            <a:off x="492792" y="1743401"/>
            <a:ext cx="1120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Condición inesperada en tiempo de ejecución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FA96099-BF62-4E4D-9B63-F66926E9915B}"/>
              </a:ext>
            </a:extLst>
          </p:cNvPr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PE" dirty="0"/>
            </a:br>
            <a:endParaRPr lang="es-ES_tradn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32FC709-4ADE-5E48-BA45-C88610D6F7A8}"/>
              </a:ext>
            </a:extLst>
          </p:cNvPr>
          <p:cNvSpPr/>
          <p:nvPr/>
        </p:nvSpPr>
        <p:spPr>
          <a:xfrm>
            <a:off x="317542" y="2500926"/>
            <a:ext cx="9024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/>
              <a:t>Exception handling</a:t>
            </a:r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469747-7AC1-344D-B1D6-D9D541071CAA}"/>
              </a:ext>
            </a:extLst>
          </p:cNvPr>
          <p:cNvSpPr/>
          <p:nvPr/>
        </p:nvSpPr>
        <p:spPr>
          <a:xfrm>
            <a:off x="492792" y="2961196"/>
            <a:ext cx="4627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Manejar cualquier comportamiento inesperado durante la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Capturar la excepción y registrar mensajes para solucionar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Permite la continuidad de las ejecuciones incluso si falla una prueba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1026" name="Picture 2" descr="A Sample of Exception Types">
            <a:extLst>
              <a:ext uri="{FF2B5EF4-FFF2-40B4-BE49-F238E27FC236}">
                <a16:creationId xmlns:a16="http://schemas.microsoft.com/office/drawing/2014/main" id="{A61C1DA5-8ACF-3640-B31E-882C40A5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02" y="1678258"/>
            <a:ext cx="6444456" cy="357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98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C00000"/>
                </a:solidFill>
              </a:rPr>
              <a:t>Exception</a:t>
            </a:r>
            <a:r>
              <a:rPr lang="es-ES_tradnl" sz="2800" dirty="0">
                <a:solidFill>
                  <a:srgbClr val="C00000"/>
                </a:solidFill>
              </a:rPr>
              <a:t> </a:t>
            </a:r>
            <a:r>
              <a:rPr lang="es-ES_tradnl" sz="2800" dirty="0" err="1">
                <a:solidFill>
                  <a:srgbClr val="C00000"/>
                </a:solidFill>
              </a:rPr>
              <a:t>Handling</a:t>
            </a:r>
            <a:endParaRPr lang="es-ES_tradnl" sz="2800" dirty="0">
              <a:solidFill>
                <a:srgbClr val="C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01F783-776E-C647-A138-4196293A0EB2}"/>
              </a:ext>
            </a:extLst>
          </p:cNvPr>
          <p:cNvSpPr txBox="1"/>
          <p:nvPr/>
        </p:nvSpPr>
        <p:spPr>
          <a:xfrm>
            <a:off x="3847156" y="2494484"/>
            <a:ext cx="3885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800" b="1" dirty="0"/>
              <a:t>Practica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2018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362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C00000"/>
                </a:solidFill>
              </a:rPr>
              <a:t>Properties</a:t>
            </a:r>
            <a:r>
              <a:rPr lang="es-ES_tradnl" sz="2800" dirty="0">
                <a:solidFill>
                  <a:srgbClr val="C00000"/>
                </a:solidFill>
              </a:rPr>
              <a:t> File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5D8A839-521A-604B-A2CB-A0708F6A5302}"/>
              </a:ext>
            </a:extLst>
          </p:cNvPr>
          <p:cNvSpPr/>
          <p:nvPr/>
        </p:nvSpPr>
        <p:spPr>
          <a:xfrm>
            <a:off x="317542" y="1185595"/>
            <a:ext cx="115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permite manipular archivos que almacenen de manera permanente una serie de valores emparejados cada uno de ellos a un nombre, de manera similar a los nombre de variables que almacenan valores en memoria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FA96099-BF62-4E4D-9B63-F66926E9915B}"/>
              </a:ext>
            </a:extLst>
          </p:cNvPr>
          <p:cNvSpPr/>
          <p:nvPr/>
        </p:nvSpPr>
        <p:spPr>
          <a:xfrm>
            <a:off x="317542" y="2774566"/>
            <a:ext cx="72978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sz="1400" dirty="0">
                <a:solidFill>
                  <a:srgbClr val="4E8F00"/>
                </a:solidFill>
              </a:rPr>
              <a:t>FileInputStream file = new FileInputStream(System.getProperty("user.dir")+"\\src\\com\\resources\\OR.properties");</a:t>
            </a: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Properties prop = new Properties();</a:t>
            </a: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prop.load(file); </a:t>
            </a:r>
          </a:p>
          <a:p>
            <a:pPr fontAlgn="base"/>
            <a:endParaRPr lang="es-PE" sz="1400" dirty="0">
              <a:solidFill>
                <a:srgbClr val="4E8F00"/>
              </a:solidFill>
            </a:endParaRP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System.out.println(prop.getProperty("FirstName_xpath"));</a:t>
            </a: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System.out.println(prop.getProperty("Last_Name_xpath"));</a:t>
            </a:r>
          </a:p>
          <a:p>
            <a:pPr fontAlgn="base"/>
            <a:endParaRPr lang="es-PE" sz="1400" dirty="0">
              <a:solidFill>
                <a:srgbClr val="4E8F00"/>
              </a:solidFill>
            </a:endParaRP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driver.findElement(By.xpath(prop.getProperty("FirstName_xpath"))).sendKeys("Shekhar");</a:t>
            </a:r>
          </a:p>
          <a:p>
            <a:pPr fontAlgn="base"/>
            <a:r>
              <a:rPr lang="es-PE" sz="1400" dirty="0">
                <a:solidFill>
                  <a:srgbClr val="4E8F00"/>
                </a:solidFill>
              </a:rPr>
              <a:t>driver.findElement(By.xpath(prop.getProperty("Last_Name_xpath"))).sendKeys("Sharma");</a:t>
            </a:r>
          </a:p>
        </p:txBody>
      </p:sp>
      <p:pic>
        <p:nvPicPr>
          <p:cNvPr id="2050" name="Picture 2" descr="Object repository in selenium">
            <a:extLst>
              <a:ext uri="{FF2B5EF4-FFF2-40B4-BE49-F238E27FC236}">
                <a16:creationId xmlns:a16="http://schemas.microsoft.com/office/drawing/2014/main" id="{15D15C01-4399-E14B-AE21-7B961FB4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92" y="2692495"/>
            <a:ext cx="4284000" cy="26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8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362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C00000"/>
                </a:solidFill>
              </a:rPr>
              <a:t>Properties</a:t>
            </a:r>
            <a:r>
              <a:rPr lang="es-ES_tradnl" sz="2800" dirty="0">
                <a:solidFill>
                  <a:srgbClr val="C00000"/>
                </a:solidFill>
              </a:rPr>
              <a:t> File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01F783-776E-C647-A138-4196293A0EB2}"/>
              </a:ext>
            </a:extLst>
          </p:cNvPr>
          <p:cNvSpPr txBox="1"/>
          <p:nvPr/>
        </p:nvSpPr>
        <p:spPr>
          <a:xfrm>
            <a:off x="3847156" y="2494484"/>
            <a:ext cx="3885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800" b="1" dirty="0"/>
              <a:t>Practica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10518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75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rgbClr val="C00000"/>
                </a:solidFill>
              </a:rPr>
              <a:t>Reading Excel File</a:t>
            </a:r>
          </a:p>
        </p:txBody>
      </p:sp>
      <p:pic>
        <p:nvPicPr>
          <p:cNvPr id="3076" name="Picture 4" descr="Read Data From Excel Using Column Number-Selenium Webdriver Appium Complete  Tutorial">
            <a:extLst>
              <a:ext uri="{FF2B5EF4-FFF2-40B4-BE49-F238E27FC236}">
                <a16:creationId xmlns:a16="http://schemas.microsoft.com/office/drawing/2014/main" id="{B50D1953-64E0-064E-AB8C-48FA07A3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7" y="1519404"/>
            <a:ext cx="7832421" cy="41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EEB7D0C-3D85-4D44-BCA4-E1550150EF24}"/>
              </a:ext>
            </a:extLst>
          </p:cNvPr>
          <p:cNvSpPr/>
          <p:nvPr/>
        </p:nvSpPr>
        <p:spPr>
          <a:xfrm>
            <a:off x="8567378" y="2915133"/>
            <a:ext cx="45110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s-PE" sz="16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s-PE" sz="1600" dirty="0">
                <a:latin typeface="Helvetica" pitchFamily="2" charset="0"/>
              </a:rPr>
              <a:t>org.apache.poi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s-PE" sz="1600" dirty="0">
              <a:latin typeface="Helvetica" pitchFamily="2" charset="0"/>
            </a:endParaRPr>
          </a:p>
          <a:p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Helvetica" pitchFamily="2" charset="0"/>
              </a:rPr>
              <a:t>poi-ooxml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s-PE" sz="16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version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Helvetica" pitchFamily="2" charset="0"/>
              </a:rPr>
              <a:t>4.1.2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version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s-PE" sz="16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s-PE" sz="16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s-PE" sz="16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s-PE" sz="1600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6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43DFB-EA2B-0B48-B0E5-D208E2836898}"/>
              </a:ext>
            </a:extLst>
          </p:cNvPr>
          <p:cNvSpPr txBox="1"/>
          <p:nvPr/>
        </p:nvSpPr>
        <p:spPr>
          <a:xfrm>
            <a:off x="317543" y="403041"/>
            <a:ext cx="275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rgbClr val="C00000"/>
                </a:solidFill>
              </a:rPr>
              <a:t>Reading Excel 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01F783-776E-C647-A138-4196293A0EB2}"/>
              </a:ext>
            </a:extLst>
          </p:cNvPr>
          <p:cNvSpPr txBox="1"/>
          <p:nvPr/>
        </p:nvSpPr>
        <p:spPr>
          <a:xfrm>
            <a:off x="3847156" y="2494484"/>
            <a:ext cx="3885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800" b="1"/>
              <a:t>Practica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0519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EA59AF6-1884-6D41-A362-2F0A003503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9D5C1A-100D-1B44-9760-D0908FEE907D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076A4-4EA4-0041-8C52-E7AB3C7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6317212"/>
            <a:ext cx="442870" cy="46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BB1D2-1069-F24C-BCFA-92DD403A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3" y="6310377"/>
            <a:ext cx="466563" cy="46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6EB1C9-CD6D-164A-92E7-C6DEBEA4D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8" y="6317212"/>
            <a:ext cx="468000" cy="46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006CE75-2CA6-FE42-8130-728D848AC462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11" name="Picture 2" descr="Preguntas y Respuestas - saladeestudio.org">
            <a:extLst>
              <a:ext uri="{FF2B5EF4-FFF2-40B4-BE49-F238E27FC236}">
                <a16:creationId xmlns:a16="http://schemas.microsoft.com/office/drawing/2014/main" id="{D9D4FDF8-AD8A-2149-ABBC-38B55EFD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66800"/>
            <a:ext cx="5715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6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9288</TotalTime>
  <Words>291</Words>
  <Application>Microsoft Macintosh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LUIS ALBERTO RUIZ MORALES</dc:creator>
  <cp:lastModifiedBy>ALUMNO - LUIS ALBERTO RUIZ MORALES</cp:lastModifiedBy>
  <cp:revision>62</cp:revision>
  <dcterms:created xsi:type="dcterms:W3CDTF">2020-07-15T01:29:17Z</dcterms:created>
  <dcterms:modified xsi:type="dcterms:W3CDTF">2020-10-04T14:28:44Z</dcterms:modified>
</cp:coreProperties>
</file>