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5"/>
  </p:sldMasterIdLst>
  <p:sldIdLst>
    <p:sldId id="256" r:id="rId6"/>
    <p:sldId id="257" r:id="rId7"/>
    <p:sldId id="259" r:id="rId8"/>
    <p:sldId id="260" r:id="rId9"/>
    <p:sldId id="261" r:id="rId10"/>
    <p:sldId id="258" r:id="rId11"/>
    <p:sldId id="262" r:id="rId12"/>
    <p:sldId id="263" r:id="rId13"/>
    <p:sldId id="264" r:id="rId14"/>
  </p:sldIdLst>
  <p:sldSz cx="10080625" cy="7559675"/>
  <p:notesSz cx="7559675" cy="10691495"/>
  <p:defaultTextStyle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36866928" val="76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Objects="1">
      <p:cViewPr varScale="1">
        <p:scale>
          <a:sx n="101" d="100"/>
          <a:sy n="101" d="100"/>
        </p:scale>
        <p:origin x="784" y="23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3" d="100"/>
        <a:sy n="23" d="100"/>
      </p:scale>
      <p:origin x="0" y="0"/>
    </p:cViewPr>
  </p:sorterViewPr>
  <p:notesViewPr>
    <p:cSldViewPr snapToObjects="1">
      <p:cViewPr>
        <p:scale>
          <a:sx n="101" d="100"/>
          <a:sy n="101" d="100"/>
        </p:scale>
        <p:origin x="784" y="23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BAAAdg4AAFw5AADbFwAAEAAAAA=="/>
              </a:ext>
            </a:extLst>
          </p:cNvSpPr>
          <p:nvPr>
            <p:ph type="ctrTitle"/>
          </p:nvPr>
        </p:nvSpPr>
        <p:spPr>
          <a:xfrm>
            <a:off x="755650" y="2350770"/>
            <a:ext cx="8568690" cy="15271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Folienuntertitel1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NCQAAUhoAALU0AABFJgAAEAAAAA=="/>
              </a:ext>
            </a:extLst>
          </p:cNvSpPr>
          <p:nvPr>
            <p:ph type="subTitle" idx="1"/>
          </p:nvPr>
        </p:nvSpPr>
        <p:spPr>
          <a:xfrm>
            <a:off x="1511935" y="4278630"/>
            <a:ext cx="7056120" cy="194246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PlaceHolder 8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5OAAA2ykAAOc8AABJLgAAEAAAAA=="/>
              </a:ext>
            </a:extLst>
          </p:cNvSpPr>
          <p:nvPr>
            <p:ph type="sldNum" idx="10"/>
          </p:nvPr>
        </p:nvSpPr>
        <p:spPr>
          <a:xfrm>
            <a:off x="9180195" y="6804025"/>
            <a:ext cx="720090" cy="72009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 algn="ctr">
              <a:defRPr/>
            </a:pPr>
            <a:fld id="{3F055A1B-55D2-50AC-9CBD-A3F914F36AF6}" type="slidenum">
              <a:t/>
            </a:fld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5" name="PlaceHolder 6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KFQAASywAAPgoAACCLgAAEAAAAA=="/>
              </a:ext>
            </a:extLst>
          </p:cNvSpPr>
          <p:nvPr>
            <p:ph type="ftr" idx="10"/>
          </p:nvPr>
        </p:nvSpPr>
        <p:spPr>
          <a:xfrm>
            <a:off x="3420110" y="7200265"/>
            <a:ext cx="3239770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 b="1" kern="1" spc="0">
                <a:solidFill>
                  <a:srgbClr val="FFFFFF"/>
                </a:solidFill>
                <a:latin typeface="Source Sans Pro Black" pitchFamily="2" charset="0"/>
                <a:ea typeface="Arial" pitchFamily="2" charset="0"/>
                <a:cs typeface="Arial" pitchFamily="2" charset="0"/>
              </a:rPr>
              <a:t>&lt;Fußzeile&gt;</a:t>
            </a:r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3AgAASywAAO4TAACCLgAAEAAAAA=="/>
              </a:ext>
            </a:extLst>
          </p:cNvSpPr>
          <p:nvPr>
            <p:ph type="dt" idx="10"/>
          </p:nvPr>
        </p:nvSpPr>
        <p:spPr>
          <a:xfrm>
            <a:off x="360045" y="7200265"/>
            <a:ext cx="2879725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  <a:latin typeface="Source Sans Pro Black" pitchFamily="2" charset="0"/>
                <a:ea typeface="SimSun" pitchFamily="0" charset="0"/>
                <a:cs typeface="Times New Roman" pitchFamily="1" charset="0"/>
              </a:rPr>
              <a:t>&lt;Datum/Uhrzeit&gt;</a:t>
            </a:r>
            <a:endParaRPr lang="de-de" sz="1800" b="1">
              <a:solidFill>
                <a:srgbClr val="FFFFFF"/>
              </a:solidFill>
              <a:latin typeface="Source Sans Pro Black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type="twoObjAndObj" preserve="1">
  <p:cSld name="Titel und zwei Spalten, linke Spalte 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2wEAAMs7AADABwAAEAAAAA=="/>
              </a:ext>
            </a:extLst>
          </p:cNvSpPr>
          <p:nvPr>
            <p:ph type="title"/>
          </p:nvPr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LgwAAPkdAACmGgAAEAAAAA=="/>
              </a:ext>
            </a:extLst>
          </p:cNvSpPr>
          <p:nvPr>
            <p:ph type="obj" sz="quarter" idx="1"/>
          </p:nvPr>
        </p:nvSpPr>
        <p:spPr>
          <a:xfrm>
            <a:off x="360045" y="1979930"/>
            <a:ext cx="4512310" cy="235204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kt3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thwAAPkdAAAvKwAAEAAAAA=="/>
              </a:ext>
            </a:extLst>
          </p:cNvSpPr>
          <p:nvPr>
            <p:ph type="obj" sz="quarter" idx="2"/>
          </p:nvPr>
        </p:nvSpPr>
        <p:spPr>
          <a:xfrm>
            <a:off x="360045" y="4667250"/>
            <a:ext cx="4512310" cy="23526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Objekt2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JIAAALgwAAMs7AAAvKwAAEAAAAA=="/>
              </a:ext>
            </a:extLst>
          </p:cNvSpPr>
          <p:nvPr>
            <p:ph type="obj" sz="half" idx="3"/>
          </p:nvPr>
        </p:nvSpPr>
        <p:spPr>
          <a:xfrm>
            <a:off x="5207635" y="1979930"/>
            <a:ext cx="4512310" cy="503999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6" name="PlaceHolder 8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5OAAA2ykAAOc8AABJLgAAEAAAAA=="/>
              </a:ext>
            </a:extLst>
          </p:cNvSpPr>
          <p:nvPr>
            <p:ph type="sldNum" idx="10"/>
          </p:nvPr>
        </p:nvSpPr>
        <p:spPr>
          <a:xfrm>
            <a:off x="9180195" y="6804025"/>
            <a:ext cx="720090" cy="72009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 algn="ctr">
              <a:defRPr/>
            </a:pPr>
            <a:fld id="{3F05362A-64D2-50C0-9CBD-929578F36AC7}" type="slidenum">
              <a:t/>
            </a:fld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KFQAASywAAPgoAACCLgAAEAAAAA=="/>
              </a:ext>
            </a:extLst>
          </p:cNvSpPr>
          <p:nvPr>
            <p:ph type="ftr" idx="10"/>
          </p:nvPr>
        </p:nvSpPr>
        <p:spPr>
          <a:xfrm>
            <a:off x="3420110" y="7200265"/>
            <a:ext cx="3239770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 b="1" kern="1" spc="0">
                <a:solidFill>
                  <a:srgbClr val="FFFFFF"/>
                </a:solidFill>
                <a:latin typeface="Source Sans Pro Black" pitchFamily="2" charset="0"/>
                <a:ea typeface="Arial" pitchFamily="2" charset="0"/>
                <a:cs typeface="Arial" pitchFamily="2" charset="0"/>
              </a:rPr>
              <a:t>&lt;Fußzeile&gt;</a:t>
            </a:r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8" name="PlaceHolder 5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Tw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3AgAASywAAO4TAACCLgAAEAAAAA=="/>
              </a:ext>
            </a:extLst>
          </p:cNvSpPr>
          <p:nvPr>
            <p:ph type="dt" idx="10"/>
          </p:nvPr>
        </p:nvSpPr>
        <p:spPr>
          <a:xfrm>
            <a:off x="360045" y="7200265"/>
            <a:ext cx="2879725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  <a:latin typeface="Source Sans Pro Black" pitchFamily="2" charset="0"/>
                <a:ea typeface="SimSun" pitchFamily="0" charset="0"/>
                <a:cs typeface="Times New Roman" pitchFamily="1" charset="0"/>
              </a:rPr>
              <a:t>&lt;Datum/Uhrzeit&gt;</a:t>
            </a:r>
            <a:endParaRPr lang="de-de" sz="1800" b="1">
              <a:solidFill>
                <a:srgbClr val="FFFFFF"/>
              </a:solidFill>
              <a:latin typeface="Source Sans Pro Black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r="http://schemas.openxmlformats.org/officeDocument/2006/relationships" xmlns:a="http://schemas.openxmlformats.org/drawingml/2006/main" type="twoTxTwoObj" preserve="1">
  <p:cSld name="Titel und zwei Zeilen, untere Zeile 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2wEAAMs7AADABwAAEAAAAA=="/>
              </a:ext>
            </a:extLst>
          </p:cNvSpPr>
          <p:nvPr>
            <p:ph type="title"/>
          </p:nvPr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YAM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LgwAAMs7AACmGgAAEAAAAA=="/>
              </a:ext>
            </a:extLst>
          </p:cNvSpPr>
          <p:nvPr>
            <p:ph type="obj" sz="half" idx="1"/>
          </p:nvPr>
        </p:nvSpPr>
        <p:spPr>
          <a:xfrm>
            <a:off x="360045" y="1979930"/>
            <a:ext cx="9359900" cy="235204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kt3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thwAAPkdAAAvKwAAEAAAAA=="/>
              </a:ext>
            </a:extLst>
          </p:cNvSpPr>
          <p:nvPr>
            <p:ph type="obj" sz="quarter" idx="2"/>
          </p:nvPr>
        </p:nvSpPr>
        <p:spPr>
          <a:xfrm>
            <a:off x="360045" y="4667250"/>
            <a:ext cx="4512310" cy="23526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Objekt2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JIAAAthwAAMs7AAAvKwAAEAAAAA=="/>
              </a:ext>
            </a:extLst>
          </p:cNvSpPr>
          <p:nvPr>
            <p:ph type="obj" sz="quarter" idx="3"/>
          </p:nvPr>
        </p:nvSpPr>
        <p:spPr>
          <a:xfrm>
            <a:off x="5207635" y="4667250"/>
            <a:ext cx="4512310" cy="23526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6" name="PlaceHolder 8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5OAAA2ykAAOc8AABJLgAAEAAAAA=="/>
              </a:ext>
            </a:extLst>
          </p:cNvSpPr>
          <p:nvPr>
            <p:ph type="sldNum" idx="10"/>
          </p:nvPr>
        </p:nvSpPr>
        <p:spPr>
          <a:xfrm>
            <a:off x="9180195" y="6804025"/>
            <a:ext cx="720090" cy="72009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 algn="ctr">
              <a:defRPr/>
            </a:pPr>
            <a:fld id="{3F053F5C-12D2-50C9-9CBD-E49C71F36AB1}" type="slidenum">
              <a:t/>
            </a:fld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KFQAASywAAPgoAACCLgAAEAAAAA=="/>
              </a:ext>
            </a:extLst>
          </p:cNvSpPr>
          <p:nvPr>
            <p:ph type="ftr" idx="10"/>
          </p:nvPr>
        </p:nvSpPr>
        <p:spPr>
          <a:xfrm>
            <a:off x="3420110" y="7200265"/>
            <a:ext cx="3239770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 b="1" kern="1" spc="0">
                <a:solidFill>
                  <a:srgbClr val="FFFFFF"/>
                </a:solidFill>
                <a:latin typeface="Source Sans Pro Black" pitchFamily="2" charset="0"/>
                <a:ea typeface="Arial" pitchFamily="2" charset="0"/>
                <a:cs typeface="Arial" pitchFamily="2" charset="0"/>
              </a:rPr>
              <a:t>&lt;Fußzeile&gt;</a:t>
            </a:r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8" name="PlaceHolder 5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3AgAASywAAO4TAACCLgAAEAAAAA=="/>
              </a:ext>
            </a:extLst>
          </p:cNvSpPr>
          <p:nvPr>
            <p:ph type="dt" idx="10"/>
          </p:nvPr>
        </p:nvSpPr>
        <p:spPr>
          <a:xfrm>
            <a:off x="360045" y="7200265"/>
            <a:ext cx="2879725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  <a:latin typeface="Source Sans Pro Black" pitchFamily="2" charset="0"/>
                <a:ea typeface="SimSun" pitchFamily="0" charset="0"/>
                <a:cs typeface="Times New Roman" pitchFamily="1" charset="0"/>
              </a:rPr>
              <a:t>&lt;Datum/Uhrzeit&gt;</a:t>
            </a:r>
            <a:endParaRPr lang="de-de" sz="1800" b="1">
              <a:solidFill>
                <a:srgbClr val="FFFFFF"/>
              </a:solidFill>
              <a:latin typeface="Source Sans Pro Black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r="http://schemas.openxmlformats.org/officeDocument/2006/relationships" xmlns:a="http://schemas.openxmlformats.org/drawingml/2006/main" type="twoObjOverTx" preserve="1">
  <p:cSld name="Titel und zwei Zeilen, obere Zeile 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2wEAAMs7AADABwAAEAAAAA=="/>
              </a:ext>
            </a:extLst>
          </p:cNvSpPr>
          <p:nvPr>
            <p:ph type="title"/>
          </p:nvPr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LgwAAPkdAACmGgAAEAAAAA=="/>
              </a:ext>
            </a:extLst>
          </p:cNvSpPr>
          <p:nvPr>
            <p:ph type="obj" sz="quarter" idx="1"/>
          </p:nvPr>
        </p:nvSpPr>
        <p:spPr>
          <a:xfrm>
            <a:off x="360045" y="1979930"/>
            <a:ext cx="4512310" cy="235204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kt3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JIAAALgwAAMs7AACmGgAAEAAAAA=="/>
              </a:ext>
            </a:extLst>
          </p:cNvSpPr>
          <p:nvPr>
            <p:ph type="obj" sz="quarter" idx="2"/>
          </p:nvPr>
        </p:nvSpPr>
        <p:spPr>
          <a:xfrm>
            <a:off x="5207635" y="1979930"/>
            <a:ext cx="4512310" cy="235204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Objekt2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U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thwAAMs7AAAvKwAAEAAAAA=="/>
              </a:ext>
            </a:extLst>
          </p:cNvSpPr>
          <p:nvPr>
            <p:ph type="obj" sz="half" idx="3"/>
          </p:nvPr>
        </p:nvSpPr>
        <p:spPr>
          <a:xfrm>
            <a:off x="360045" y="4667250"/>
            <a:ext cx="9359900" cy="23526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6" name="PlaceHolder 8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5OAAA2ykAAOc8AABJLgAAEAAAAA=="/>
              </a:ext>
            </a:extLst>
          </p:cNvSpPr>
          <p:nvPr>
            <p:ph type="sldNum" idx="10"/>
          </p:nvPr>
        </p:nvSpPr>
        <p:spPr>
          <a:xfrm>
            <a:off x="9180195" y="6804025"/>
            <a:ext cx="720090" cy="72009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 algn="ctr">
              <a:defRPr/>
            </a:pPr>
            <a:fld id="{3F051F5C-12D2-50E9-9CBD-E4BC51F36AB1}" type="slidenum">
              <a:t/>
            </a:fld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KFQAASywAAPgoAACCLgAAEAAAAA=="/>
              </a:ext>
            </a:extLst>
          </p:cNvSpPr>
          <p:nvPr>
            <p:ph type="ftr" idx="10"/>
          </p:nvPr>
        </p:nvSpPr>
        <p:spPr>
          <a:xfrm>
            <a:off x="3420110" y="7200265"/>
            <a:ext cx="3239770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 b="1" kern="1" spc="0">
                <a:solidFill>
                  <a:srgbClr val="FFFFFF"/>
                </a:solidFill>
                <a:latin typeface="Source Sans Pro Black" pitchFamily="2" charset="0"/>
                <a:ea typeface="Arial" pitchFamily="2" charset="0"/>
                <a:cs typeface="Arial" pitchFamily="2" charset="0"/>
              </a:rPr>
              <a:t>&lt;Fußzeile&gt;</a:t>
            </a:r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8" name="PlaceHolder 5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3AgAASywAAO4TAACCLgAAEAAAAA=="/>
              </a:ext>
            </a:extLst>
          </p:cNvSpPr>
          <p:nvPr>
            <p:ph type="dt" idx="10"/>
          </p:nvPr>
        </p:nvSpPr>
        <p:spPr>
          <a:xfrm>
            <a:off x="360045" y="7200265"/>
            <a:ext cx="2879725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  <a:latin typeface="Source Sans Pro Black" pitchFamily="2" charset="0"/>
                <a:ea typeface="SimSun" pitchFamily="0" charset="0"/>
                <a:cs typeface="Times New Roman" pitchFamily="1" charset="0"/>
              </a:rPr>
              <a:t>&lt;Datum/Uhrzeit&gt;</a:t>
            </a:r>
            <a:endParaRPr lang="de-de" sz="1800" b="1">
              <a:solidFill>
                <a:srgbClr val="FFFFFF"/>
              </a:solidFill>
              <a:latin typeface="Source Sans Pro Black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2wEAAMs7AADABwAAEAAAAA=="/>
              </a:ext>
            </a:extLst>
          </p:cNvSpPr>
          <p:nvPr>
            <p:ph type="title"/>
          </p:nvPr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LgwAAMs7AAAvKwAAEAAAAA=="/>
              </a:ext>
            </a:extLst>
          </p:cNvSpPr>
          <p:nvPr>
            <p:ph type="obj" idx="1"/>
          </p:nvPr>
        </p:nvSpPr>
        <p:spPr>
          <a:xfrm>
            <a:off x="360045" y="1979930"/>
            <a:ext cx="9359900" cy="503999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4" name="PlaceHolder 8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5OAAA2ykAAOc8AABJLgAAEAAAAA=="/>
              </a:ext>
            </a:extLst>
          </p:cNvSpPr>
          <p:nvPr>
            <p:ph type="sldNum" idx="10"/>
          </p:nvPr>
        </p:nvSpPr>
        <p:spPr>
          <a:xfrm>
            <a:off x="9180195" y="6804025"/>
            <a:ext cx="720090" cy="72009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 algn="ctr">
              <a:defRPr/>
            </a:pPr>
            <a:fld id="{3F055701-4FD2-50A1-9CBD-B9F419F36AEC}" type="slidenum">
              <a:t/>
            </a:fld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5" name="PlaceHolder 6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KFQAASywAAPgoAACCLgAAEAAAAA=="/>
              </a:ext>
            </a:extLst>
          </p:cNvSpPr>
          <p:nvPr>
            <p:ph type="ftr" idx="10"/>
          </p:nvPr>
        </p:nvSpPr>
        <p:spPr>
          <a:xfrm>
            <a:off x="3420110" y="7200265"/>
            <a:ext cx="3239770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 b="1" kern="1" spc="0">
                <a:solidFill>
                  <a:srgbClr val="FFFFFF"/>
                </a:solidFill>
                <a:latin typeface="Source Sans Pro Black" pitchFamily="2" charset="0"/>
                <a:ea typeface="Arial" pitchFamily="2" charset="0"/>
                <a:cs typeface="Arial" pitchFamily="2" charset="0"/>
              </a:rPr>
              <a:t>&lt;Fußzeile&gt;</a:t>
            </a:r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3AgAASywAAO4TAACCLgAAEAAAAA=="/>
              </a:ext>
            </a:extLst>
          </p:cNvSpPr>
          <p:nvPr>
            <p:ph type="dt" idx="10"/>
          </p:nvPr>
        </p:nvSpPr>
        <p:spPr>
          <a:xfrm>
            <a:off x="360045" y="7200265"/>
            <a:ext cx="2879725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  <a:latin typeface="Source Sans Pro Black" pitchFamily="2" charset="0"/>
                <a:ea typeface="SimSun" pitchFamily="0" charset="0"/>
                <a:cs typeface="Times New Roman" pitchFamily="1" charset="0"/>
              </a:rPr>
              <a:t>&lt;Datum/Uhrzeit&gt;</a:t>
            </a:r>
            <a:endParaRPr lang="de-de" sz="1800" b="1">
              <a:solidFill>
                <a:srgbClr val="FFFFFF"/>
              </a:solidFill>
              <a:latin typeface="Source Sans Pro Black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type="twoObj" preserve="1">
  <p:cSld name="Titel und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2wEAAMs7AADABwAAEAAAAA=="/>
              </a:ext>
            </a:extLst>
          </p:cNvSpPr>
          <p:nvPr>
            <p:ph type="title"/>
          </p:nvPr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LgwAAPkdAAAvKwAAEAAAAA=="/>
              </a:ext>
            </a:extLst>
          </p:cNvSpPr>
          <p:nvPr>
            <p:ph type="obj" sz="half" idx="1"/>
          </p:nvPr>
        </p:nvSpPr>
        <p:spPr>
          <a:xfrm>
            <a:off x="360045" y="1979930"/>
            <a:ext cx="4512310" cy="503999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kt2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JIAAALgwAAMs7AAAvKwAAEAAAAA=="/>
              </a:ext>
            </a:extLst>
          </p:cNvSpPr>
          <p:nvPr>
            <p:ph type="obj" sz="half" idx="2"/>
          </p:nvPr>
        </p:nvSpPr>
        <p:spPr>
          <a:xfrm>
            <a:off x="5207635" y="1979930"/>
            <a:ext cx="4512310" cy="503999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PlaceHolder 8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5OAAA2ykAAOc8AABJLgAAEAAAAA=="/>
              </a:ext>
            </a:extLst>
          </p:cNvSpPr>
          <p:nvPr>
            <p:ph type="sldNum" idx="10"/>
          </p:nvPr>
        </p:nvSpPr>
        <p:spPr>
          <a:xfrm>
            <a:off x="9180195" y="6804025"/>
            <a:ext cx="720090" cy="72009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 algn="ctr">
              <a:defRPr/>
            </a:pPr>
            <a:fld id="{3F054240-0ED2-50B4-9CBD-F8E10CF36AAD}" type="slidenum">
              <a:t/>
            </a:fld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6" name="PlaceHolder 6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KFQAASywAAPgoAACCLgAAEAAAAA=="/>
              </a:ext>
            </a:extLst>
          </p:cNvSpPr>
          <p:nvPr>
            <p:ph type="ftr" idx="10"/>
          </p:nvPr>
        </p:nvSpPr>
        <p:spPr>
          <a:xfrm>
            <a:off x="3420110" y="7200265"/>
            <a:ext cx="3239770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 b="1" kern="1" spc="0">
                <a:solidFill>
                  <a:srgbClr val="FFFFFF"/>
                </a:solidFill>
                <a:latin typeface="Source Sans Pro Black" pitchFamily="2" charset="0"/>
                <a:ea typeface="Arial" pitchFamily="2" charset="0"/>
                <a:cs typeface="Arial" pitchFamily="2" charset="0"/>
              </a:rPr>
              <a:t>&lt;Fußzeile&gt;</a:t>
            </a:r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7" name="PlaceHolder 5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3AgAASywAAO4TAACCLgAAEAAAAA=="/>
              </a:ext>
            </a:extLst>
          </p:cNvSpPr>
          <p:nvPr>
            <p:ph type="dt" idx="10"/>
          </p:nvPr>
        </p:nvSpPr>
        <p:spPr>
          <a:xfrm>
            <a:off x="360045" y="7200265"/>
            <a:ext cx="2879725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  <a:latin typeface="Source Sans Pro Black" pitchFamily="2" charset="0"/>
                <a:ea typeface="SimSun" pitchFamily="0" charset="0"/>
                <a:cs typeface="Times New Roman" pitchFamily="1" charset="0"/>
              </a:rPr>
              <a:t>&lt;Datum/Uhrzeit&gt;</a:t>
            </a:r>
            <a:endParaRPr lang="de-de" sz="1800" b="1">
              <a:solidFill>
                <a:srgbClr val="FFFFFF"/>
              </a:solidFill>
              <a:latin typeface="Source Sans Pro Black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2wEAAMs7AADABwAAEAAAAA=="/>
              </a:ext>
            </a:extLst>
          </p:cNvSpPr>
          <p:nvPr>
            <p:ph type="title"/>
          </p:nvPr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PlaceHolder 8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5OAAA2ykAAOc8AABJLgAAEAAAAA=="/>
              </a:ext>
            </a:extLst>
          </p:cNvSpPr>
          <p:nvPr>
            <p:ph type="sldNum" idx="10"/>
          </p:nvPr>
        </p:nvSpPr>
        <p:spPr>
          <a:xfrm>
            <a:off x="9180195" y="6804025"/>
            <a:ext cx="720090" cy="72009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 algn="ctr">
              <a:defRPr/>
            </a:pPr>
            <a:fld id="{3F0544E6-A8D2-50B2-9CBD-5EE70AF36A0B}" type="slidenum">
              <a:t/>
            </a:fld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4" name="PlaceHolder 6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KFQAASywAAPgoAACCLgAAEAAAAA=="/>
              </a:ext>
            </a:extLst>
          </p:cNvSpPr>
          <p:nvPr>
            <p:ph type="ftr" idx="10"/>
          </p:nvPr>
        </p:nvSpPr>
        <p:spPr>
          <a:xfrm>
            <a:off x="3420110" y="7200265"/>
            <a:ext cx="3239770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 b="1" kern="1" spc="0">
                <a:solidFill>
                  <a:srgbClr val="FFFFFF"/>
                </a:solidFill>
                <a:latin typeface="Source Sans Pro Black" pitchFamily="2" charset="0"/>
                <a:ea typeface="Arial" pitchFamily="2" charset="0"/>
                <a:cs typeface="Arial" pitchFamily="2" charset="0"/>
              </a:rPr>
              <a:t>&lt;Fußzeile&gt;</a:t>
            </a:r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5" name="PlaceHolder 5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3AgAASywAAO4TAACCLgAAEAAAAA=="/>
              </a:ext>
            </a:extLst>
          </p:cNvSpPr>
          <p:nvPr>
            <p:ph type="dt" idx="10"/>
          </p:nvPr>
        </p:nvSpPr>
        <p:spPr>
          <a:xfrm>
            <a:off x="360045" y="7200265"/>
            <a:ext cx="2879725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  <a:latin typeface="Source Sans Pro Black" pitchFamily="2" charset="0"/>
                <a:ea typeface="SimSun" pitchFamily="0" charset="0"/>
                <a:cs typeface="Times New Roman" pitchFamily="1" charset="0"/>
              </a:rPr>
              <a:t>&lt;Datum/Uhrzeit&gt;</a:t>
            </a:r>
            <a:endParaRPr lang="de-de" sz="1800" b="1">
              <a:solidFill>
                <a:srgbClr val="FFFFFF"/>
              </a:solidFill>
              <a:latin typeface="Source Sans Pro Black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type="blank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8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5OAAA2ykAAOc8AABJLgAAEAAAAA=="/>
              </a:ext>
            </a:extLst>
          </p:cNvSpPr>
          <p:nvPr>
            <p:ph type="sldNum" idx="10"/>
          </p:nvPr>
        </p:nvSpPr>
        <p:spPr>
          <a:xfrm>
            <a:off x="9180195" y="6804025"/>
            <a:ext cx="720090" cy="72009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 algn="ctr">
              <a:defRPr/>
            </a:pPr>
            <a:fld id="{3F05780D-43D2-508E-9CBD-B5DB36F36AE0}" type="slidenum">
              <a:t/>
            </a:fld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3" name="PlaceHolder 6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KFQAASywAAPgoAACCLgAAEAAAAA=="/>
              </a:ext>
            </a:extLst>
          </p:cNvSpPr>
          <p:nvPr>
            <p:ph type="ftr" idx="10"/>
          </p:nvPr>
        </p:nvSpPr>
        <p:spPr>
          <a:xfrm>
            <a:off x="3420110" y="7200265"/>
            <a:ext cx="3239770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 b="1" kern="1" spc="0">
                <a:solidFill>
                  <a:srgbClr val="FFFFFF"/>
                </a:solidFill>
                <a:latin typeface="Source Sans Pro Black" pitchFamily="2" charset="0"/>
                <a:ea typeface="Arial" pitchFamily="2" charset="0"/>
                <a:cs typeface="Arial" pitchFamily="2" charset="0"/>
              </a:rPr>
              <a:t>&lt;Fußzeile&gt;</a:t>
            </a:r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4" name="PlaceHolder 5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3AgAASywAAO4TAACCLgAAEAAAAA=="/>
              </a:ext>
            </a:extLst>
          </p:cNvSpPr>
          <p:nvPr>
            <p:ph type="dt" idx="10"/>
          </p:nvPr>
        </p:nvSpPr>
        <p:spPr>
          <a:xfrm>
            <a:off x="360045" y="7200265"/>
            <a:ext cx="2879725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  <a:latin typeface="Source Sans Pro Black" pitchFamily="2" charset="0"/>
                <a:ea typeface="SimSun" pitchFamily="0" charset="0"/>
                <a:cs typeface="Times New Roman" pitchFamily="1" charset="0"/>
              </a:rPr>
              <a:t>&lt;Datum/Uhrzeit&gt;</a:t>
            </a:r>
            <a:endParaRPr lang="de-de" sz="1800" b="1">
              <a:solidFill>
                <a:srgbClr val="FFFFFF"/>
              </a:solidFill>
              <a:latin typeface="Source Sans Pro Black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type="objOnly" preserve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kt1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2wEAAMs7AAAvKwAAEAAAAA=="/>
              </a:ext>
            </a:extLst>
          </p:cNvSpPr>
          <p:nvPr>
            <p:ph type="obj"/>
          </p:nvPr>
        </p:nvSpPr>
        <p:spPr>
          <a:xfrm>
            <a:off x="360045" y="301625"/>
            <a:ext cx="9359900" cy="671830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PlaceHolder 8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5OAAA2ykAAOc8AABJLgAAEAAAAA=="/>
              </a:ext>
            </a:extLst>
          </p:cNvSpPr>
          <p:nvPr>
            <p:ph type="sldNum" idx="10"/>
          </p:nvPr>
        </p:nvSpPr>
        <p:spPr>
          <a:xfrm>
            <a:off x="9180195" y="6804025"/>
            <a:ext cx="720090" cy="72009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 algn="ctr">
              <a:defRPr/>
            </a:pPr>
            <a:fld id="{3F053621-6FD2-50C0-9CBD-999578F36ACC}" type="slidenum">
              <a:t/>
            </a:fld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4" name="PlaceHolder 6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KFQAASywAAPgoAACCLgAAEAAAAA=="/>
              </a:ext>
            </a:extLst>
          </p:cNvSpPr>
          <p:nvPr>
            <p:ph type="ftr" idx="10"/>
          </p:nvPr>
        </p:nvSpPr>
        <p:spPr>
          <a:xfrm>
            <a:off x="3420110" y="7200265"/>
            <a:ext cx="3239770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 b="1" kern="1" spc="0">
                <a:solidFill>
                  <a:srgbClr val="FFFFFF"/>
                </a:solidFill>
                <a:latin typeface="Source Sans Pro Black" pitchFamily="2" charset="0"/>
                <a:ea typeface="Arial" pitchFamily="2" charset="0"/>
                <a:cs typeface="Arial" pitchFamily="2" charset="0"/>
              </a:rPr>
              <a:t>&lt;Fußzeile&gt;</a:t>
            </a:r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5" name="PlaceHolder 5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3AgAASywAAO4TAACCLgAAEAAAAA=="/>
              </a:ext>
            </a:extLst>
          </p:cNvSpPr>
          <p:nvPr>
            <p:ph type="dt" idx="10"/>
          </p:nvPr>
        </p:nvSpPr>
        <p:spPr>
          <a:xfrm>
            <a:off x="360045" y="7200265"/>
            <a:ext cx="2879725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  <a:latin typeface="Source Sans Pro Black" pitchFamily="2" charset="0"/>
                <a:ea typeface="SimSun" pitchFamily="0" charset="0"/>
                <a:cs typeface="Times New Roman" pitchFamily="1" charset="0"/>
              </a:rPr>
              <a:t>&lt;Datum/Uhrzeit&gt;</a:t>
            </a:r>
            <a:endParaRPr lang="de-de" sz="1800" b="1">
              <a:solidFill>
                <a:srgbClr val="FFFFFF"/>
              </a:solidFill>
              <a:latin typeface="Source Sans Pro Black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type="objOverTx" preserve="1">
  <p:cSld name="Titel und zwei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2wEAAMs7AADABwAAEAAAAA=="/>
              </a:ext>
            </a:extLst>
          </p:cNvSpPr>
          <p:nvPr>
            <p:ph type="title"/>
          </p:nvPr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LgwAAMs7AACmGgAAEAAAAA=="/>
              </a:ext>
            </a:extLst>
          </p:cNvSpPr>
          <p:nvPr>
            <p:ph type="obj" sz="half" idx="1"/>
          </p:nvPr>
        </p:nvSpPr>
        <p:spPr>
          <a:xfrm>
            <a:off x="360045" y="1979930"/>
            <a:ext cx="9359900" cy="235204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kt2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thwAAMs7AAAvKwAAEAAAAA=="/>
              </a:ext>
            </a:extLst>
          </p:cNvSpPr>
          <p:nvPr>
            <p:ph type="obj" sz="half" idx="2"/>
          </p:nvPr>
        </p:nvSpPr>
        <p:spPr>
          <a:xfrm>
            <a:off x="360045" y="4667250"/>
            <a:ext cx="9359900" cy="23526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PlaceHolder 8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5OAAA2ykAAOc8AABJLgAAEAAAAA=="/>
              </a:ext>
            </a:extLst>
          </p:cNvSpPr>
          <p:nvPr>
            <p:ph type="sldNum" idx="10"/>
          </p:nvPr>
        </p:nvSpPr>
        <p:spPr>
          <a:xfrm>
            <a:off x="9180195" y="6804025"/>
            <a:ext cx="720090" cy="72009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 algn="ctr">
              <a:defRPr/>
            </a:pPr>
            <a:fld id="{3F0526AB-E5D2-50D0-9CBD-138568F36A46}" type="slidenum">
              <a:t/>
            </a:fld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6" name="PlaceHolder 6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KFQAASywAAPgoAACCLgAAEAAAAA=="/>
              </a:ext>
            </a:extLst>
          </p:cNvSpPr>
          <p:nvPr>
            <p:ph type="ftr" idx="10"/>
          </p:nvPr>
        </p:nvSpPr>
        <p:spPr>
          <a:xfrm>
            <a:off x="3420110" y="7200265"/>
            <a:ext cx="3239770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 b="1" kern="1" spc="0">
                <a:solidFill>
                  <a:srgbClr val="FFFFFF"/>
                </a:solidFill>
                <a:latin typeface="Source Sans Pro Black" pitchFamily="2" charset="0"/>
                <a:ea typeface="Arial" pitchFamily="2" charset="0"/>
                <a:cs typeface="Arial" pitchFamily="2" charset="0"/>
              </a:rPr>
              <a:t>&lt;Fußzeile&gt;</a:t>
            </a:r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7" name="PlaceHolder 5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3AgAASywAAO4TAACCLgAAEAAAAA=="/>
              </a:ext>
            </a:extLst>
          </p:cNvSpPr>
          <p:nvPr>
            <p:ph type="dt" idx="10"/>
          </p:nvPr>
        </p:nvSpPr>
        <p:spPr>
          <a:xfrm>
            <a:off x="360045" y="7200265"/>
            <a:ext cx="2879725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  <a:latin typeface="Source Sans Pro Black" pitchFamily="2" charset="0"/>
                <a:ea typeface="SimSun" pitchFamily="0" charset="0"/>
                <a:cs typeface="Times New Roman" pitchFamily="1" charset="0"/>
              </a:rPr>
              <a:t>&lt;Datum/Uhrzeit&gt;</a:t>
            </a:r>
            <a:endParaRPr lang="de-de" sz="1800" b="1">
              <a:solidFill>
                <a:srgbClr val="FFFFFF"/>
              </a:solidFill>
              <a:latin typeface="Source Sans Pro Black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2wEAAMs7AADABwAAEAAAAA=="/>
              </a:ext>
            </a:extLst>
          </p:cNvSpPr>
          <p:nvPr>
            <p:ph type="title"/>
          </p:nvPr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LgwAAPkdAACmGgAAEAAAAA=="/>
              </a:ext>
            </a:extLst>
          </p:cNvSpPr>
          <p:nvPr>
            <p:ph type="obj" sz="quarter" idx="1"/>
          </p:nvPr>
        </p:nvSpPr>
        <p:spPr>
          <a:xfrm>
            <a:off x="360045" y="1979930"/>
            <a:ext cx="4512310" cy="235204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kt2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JIAAALgwAAMs7AACmGgAAEAAAAA=="/>
              </a:ext>
            </a:extLst>
          </p:cNvSpPr>
          <p:nvPr>
            <p:ph type="obj" sz="quarter" idx="2"/>
          </p:nvPr>
        </p:nvSpPr>
        <p:spPr>
          <a:xfrm>
            <a:off x="5207635" y="1979930"/>
            <a:ext cx="4512310" cy="235204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Objekt4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thwAAPkdAAAvKwAAEAAAAA=="/>
              </a:ext>
            </a:extLst>
          </p:cNvSpPr>
          <p:nvPr>
            <p:ph type="obj" sz="quarter" idx="3"/>
          </p:nvPr>
        </p:nvSpPr>
        <p:spPr>
          <a:xfrm>
            <a:off x="360045" y="4667250"/>
            <a:ext cx="4512310" cy="23526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6" name="Objekt3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JIAAAthwAAMs7AAAvKwAAEAAAAA=="/>
              </a:ext>
            </a:extLst>
          </p:cNvSpPr>
          <p:nvPr>
            <p:ph type="obj" sz="quarter" idx="4"/>
          </p:nvPr>
        </p:nvSpPr>
        <p:spPr>
          <a:xfrm>
            <a:off x="5207635" y="4667250"/>
            <a:ext cx="4512310" cy="23526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7" name="PlaceHolder 8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5OAAA2ykAAOc8AABJLgAAEAAAAA=="/>
              </a:ext>
            </a:extLst>
          </p:cNvSpPr>
          <p:nvPr>
            <p:ph type="sldNum" idx="10"/>
          </p:nvPr>
        </p:nvSpPr>
        <p:spPr>
          <a:xfrm>
            <a:off x="9180195" y="6804025"/>
            <a:ext cx="720090" cy="72009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 algn="ctr">
              <a:defRPr/>
            </a:pPr>
            <a:fld id="{3F052F86-C8D2-50D9-9CBD-3E8C61F36A6B}" type="slidenum">
              <a:t/>
            </a:fld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8" name="PlaceHolder 6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KFQAASywAAPgoAACCLgAAEAAAAA=="/>
              </a:ext>
            </a:extLst>
          </p:cNvSpPr>
          <p:nvPr>
            <p:ph type="ftr" idx="10"/>
          </p:nvPr>
        </p:nvSpPr>
        <p:spPr>
          <a:xfrm>
            <a:off x="3420110" y="7200265"/>
            <a:ext cx="3239770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 b="1" kern="1" spc="0">
                <a:solidFill>
                  <a:srgbClr val="FFFFFF"/>
                </a:solidFill>
                <a:latin typeface="Source Sans Pro Black" pitchFamily="2" charset="0"/>
                <a:ea typeface="Arial" pitchFamily="2" charset="0"/>
                <a:cs typeface="Arial" pitchFamily="2" charset="0"/>
              </a:rPr>
              <a:t>&lt;Fußzeile&gt;</a:t>
            </a:r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9" name="PlaceHolder 5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3AgAASywAAO4TAACCLgAAEAAAAA=="/>
              </a:ext>
            </a:extLst>
          </p:cNvSpPr>
          <p:nvPr>
            <p:ph type="dt" idx="10"/>
          </p:nvPr>
        </p:nvSpPr>
        <p:spPr>
          <a:xfrm>
            <a:off x="360045" y="7200265"/>
            <a:ext cx="2879725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  <a:latin typeface="Source Sans Pro Black" pitchFamily="2" charset="0"/>
                <a:ea typeface="SimSun" pitchFamily="0" charset="0"/>
                <a:cs typeface="Times New Roman" pitchFamily="1" charset="0"/>
              </a:rPr>
              <a:t>&lt;Datum/Uhrzeit&gt;</a:t>
            </a:r>
            <a:endParaRPr lang="de-de" sz="1800" b="1">
              <a:solidFill>
                <a:srgbClr val="FFFFFF"/>
              </a:solidFill>
              <a:latin typeface="Source Sans Pro Black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type="objAndTwoObj" preserve="1">
  <p:cSld name="Titel und zwei Spalten, rechte Spalte 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2wEAAMs7AADABwAAEAAAAA=="/>
              </a:ext>
            </a:extLst>
          </p:cNvSpPr>
          <p:nvPr>
            <p:ph type="title"/>
          </p:nvPr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LgwAAPkdAAAvKwAAEAAAAA=="/>
              </a:ext>
            </a:extLst>
          </p:cNvSpPr>
          <p:nvPr>
            <p:ph type="obj" sz="half" idx="1"/>
          </p:nvPr>
        </p:nvSpPr>
        <p:spPr>
          <a:xfrm>
            <a:off x="360045" y="1979930"/>
            <a:ext cx="4512310" cy="503999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kt3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JIAAALgwAAMs7AACmGgAAEAAAAA=="/>
              </a:ext>
            </a:extLst>
          </p:cNvSpPr>
          <p:nvPr>
            <p:ph type="obj" sz="quarter" idx="2"/>
          </p:nvPr>
        </p:nvSpPr>
        <p:spPr>
          <a:xfrm>
            <a:off x="5207635" y="1979930"/>
            <a:ext cx="4512310" cy="235204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Objekt2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JIAAAthwAAMs7AAAvKwAAEAAAAA=="/>
              </a:ext>
            </a:extLst>
          </p:cNvSpPr>
          <p:nvPr>
            <p:ph type="obj" sz="quarter" idx="3"/>
          </p:nvPr>
        </p:nvSpPr>
        <p:spPr>
          <a:xfrm>
            <a:off x="5207635" y="4667250"/>
            <a:ext cx="4512310" cy="235267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6" name="PlaceHolder 8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5OAAA2ykAAOc8AABJLgAAEAAAAA=="/>
              </a:ext>
            </a:extLst>
          </p:cNvSpPr>
          <p:nvPr>
            <p:ph type="sldNum" idx="10"/>
          </p:nvPr>
        </p:nvSpPr>
        <p:spPr>
          <a:xfrm>
            <a:off x="9180195" y="6804025"/>
            <a:ext cx="720090" cy="72009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 algn="ctr">
              <a:defRPr/>
            </a:pPr>
            <a:fld id="{3F057D05-4BD2-508B-9CBD-BDDE33F36AE8}" type="slidenum">
              <a:t/>
            </a:fld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KFQAASywAAPgoAACCLgAAEAAAAA=="/>
              </a:ext>
            </a:extLst>
          </p:cNvSpPr>
          <p:nvPr>
            <p:ph type="ftr" idx="10"/>
          </p:nvPr>
        </p:nvSpPr>
        <p:spPr>
          <a:xfrm>
            <a:off x="3420110" y="7200265"/>
            <a:ext cx="3239770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 b="1" kern="1" spc="0">
                <a:solidFill>
                  <a:srgbClr val="FFFFFF"/>
                </a:solidFill>
                <a:latin typeface="Source Sans Pro Black" pitchFamily="2" charset="0"/>
                <a:ea typeface="Arial" pitchFamily="2" charset="0"/>
                <a:cs typeface="Arial" pitchFamily="2" charset="0"/>
              </a:rPr>
              <a:t>&lt;Fußzeile&gt;</a:t>
            </a:r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8" name="PlaceHolder 5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3AgAASywAAO4TAACCLgAAEAAAAA=="/>
              </a:ext>
            </a:extLst>
          </p:cNvSpPr>
          <p:nvPr>
            <p:ph type="dt" idx="10"/>
          </p:nvPr>
        </p:nvSpPr>
        <p:spPr>
          <a:xfrm>
            <a:off x="360045" y="7200265"/>
            <a:ext cx="2879725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  <a:latin typeface="Source Sans Pro Black" pitchFamily="2" charset="0"/>
                <a:ea typeface="SimSun" pitchFamily="0" charset="0"/>
                <a:cs typeface="Times New Roman" pitchFamily="1" charset="0"/>
              </a:rPr>
              <a:t>&lt;Datum/Uhrzeit&gt;</a:t>
            </a:r>
            <a:endParaRPr lang="de-de" sz="1800" b="1">
              <a:solidFill>
                <a:srgbClr val="FFFFFF"/>
              </a:solidFill>
              <a:latin typeface="Source Sans Pro Black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2_cLqaWxMAAAAlAAAAZAAAAA0AAAAAkAAAAEgAAACQAAAASAAAAAAAAAAAAAAAAAAAAAEAAABQAAAAAAAAAAAA4D8AAAAAAADgPwAAAAAAAOA/AAAAAAAA4D8AAAAAAADgPwAAAAAAAOA/AAAAAAAA4D8AAAAAAADgPwAAAAAAAOA/AAAAAAAA4D8CAAAAjAAAAAEAAAAAAAAALD5Q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sPlAA////AQAAAAAAAAAAAAAAAAAAAAAAAAAAAAAAAAAAAAAAAAAAAAAAAn9/fwDu7OEDzMzMAMDA/wB/f38AAAAAAAAAAAAAAAAAAAAAAAAAAAAhAAAAGAAAABQAAAAAAAAASywAAAI+AACCLgAAEAAAAA=="/>
              </a:ext>
            </a:extLst>
          </p:cNvSpPr>
          <p:nvPr/>
        </p:nvSpPr>
        <p:spPr>
          <a:xfrm>
            <a:off x="0" y="7200265"/>
            <a:ext cx="10079990" cy="360045"/>
          </a:xfrm>
          <a:prstGeom prst="rect">
            <a:avLst/>
          </a:prstGeom>
          <a:solidFill>
            <a:srgbClr val="2C3E50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val="SMDATA_12_cLqaWxMAAAAlAAAAZAAAAA0AAAAAkAAAAEgAAACQAAAASAAAAAAAAAAAAAAAAAAAAAEAAABQAAAAAAAAAAAA4D8AAAAAAADgPwAAAAAAAOA/AAAAAAAA4D8AAAAAAADgPwAAAAAAAOA/AAAAAAAA4D8AAAAAAADgPwAAAAAAAOA/AAAAAAAA4D8CAAAAjAAAAAEAAAAAAAAALD5Q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sPlAA////AQAAAAAAAAAAAAAAAAAAAAAAAAAAAAAAAAAAAAAAAAAAAAAAAn9/fwDu7OEDzMzMAMDA/wB/f38AAAAAAAAAAAAAAAAAAAAAAAAAAAAhAAAAGAAAABQAAAAAAAAAAAAAAAI+AAD3CQAAEAAAAA=="/>
              </a:ext>
            </a:extLst>
          </p:cNvSpPr>
          <p:nvPr/>
        </p:nvSpPr>
        <p:spPr>
          <a:xfrm>
            <a:off x="0" y="0"/>
            <a:ext cx="10079990" cy="1619885"/>
          </a:xfrm>
          <a:prstGeom prst="rect">
            <a:avLst/>
          </a:prstGeom>
          <a:solidFill>
            <a:srgbClr val="2C3E50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2wEAAMs7AADABwAAEAAAAA=="/>
              </a:ext>
            </a:extLst>
          </p:cNvSpPr>
          <p:nvPr>
            <p:ph type="title"/>
          </p:nvPr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0"/>
              <a:buFont typeface="Arial" pitchFamily="2" charset="0"/>
              <a:tabLst/>
              <a:defRPr sz="0" b="0" i="0" u="none" strike="noStrike" kern="400000" spc="-1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de-de" sz="3600" b="1" kern="1" spc="0">
                <a:solidFill>
                  <a:srgbClr val="FFFFFF"/>
                </a:solidFill>
                <a:latin typeface="Source Sans Pro Black" pitchFamily="2" charset="0"/>
                <a:ea typeface="Arial" pitchFamily="2" charset="0"/>
                <a:cs typeface="Arial" pitchFamily="2" charset="0"/>
              </a:rPr>
              <a:t>Format des Titeltextes durch Klicken bearbeiten</a:t>
            </a:r>
            <a:endParaRPr lang="de-de" sz="36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AgAALgwAAMs7AAAvKwAAEAAAAA=="/>
              </a:ext>
            </a:extLst>
          </p:cNvSpPr>
          <p:nvPr>
            <p:ph type="body"/>
          </p:nvPr>
        </p:nvSpPr>
        <p:spPr>
          <a:xfrm>
            <a:off x="360045" y="1979930"/>
            <a:ext cx="9359900" cy="503999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431800" marR="0" indent="-43180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1440"/>
              <a:buFont typeface="Wingdings" pitchFamily="0" charset="2"/>
              <a:buChar char=""/>
              <a:tabLst/>
              <a:defRPr sz="0" b="0" i="0" u="none" strike="noStrike" kern="400000" spc="-1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de-de" sz="3200" b="1" kern="1" spc="0">
                <a:solidFill>
                  <a:srgbClr val="2C3E50"/>
                </a:solidFill>
                <a:latin typeface="Source Sans Pro Semibold" pitchFamily="2" charset="0"/>
                <a:ea typeface="Arial" pitchFamily="2" charset="0"/>
                <a:cs typeface="Arial" pitchFamily="2" charset="0"/>
              </a:rPr>
              <a:t>Format des Gliederungstextes durch Klicken bearbeiten</a:t>
            </a:r>
            <a:endParaRPr lang="de-de" sz="3200" b="1" kern="1" spc="0">
              <a:solidFill>
                <a:srgbClr val="2C3E50"/>
              </a:solidFill>
              <a:latin typeface="Source Sans Pro Semibold" pitchFamily="2" charset="0"/>
              <a:ea typeface="Arial" pitchFamily="2" charset="0"/>
              <a:cs typeface="Arial" pitchFamily="2" charset="0"/>
            </a:endParaRPr>
          </a:p>
          <a:p>
            <a:pPr lvl="1" marL="864235" marR="0" indent="-864235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0" b="0" i="0" u="none" strike="noStrike" kern="400000" spc="-1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de-de" sz="2800" b="0" kern="1" spc="0">
                <a:solidFill>
                  <a:srgbClr val="2C3E50"/>
                </a:solidFill>
                <a:latin typeface="Source Sans Pro" pitchFamily="2" charset="0"/>
                <a:ea typeface="Arial" pitchFamily="2" charset="0"/>
                <a:cs typeface="Arial" pitchFamily="2" charset="0"/>
              </a:rPr>
              <a:t>Zweite Gliederungsebene</a:t>
            </a:r>
            <a:endParaRPr lang="de-de" sz="2800" b="0" kern="1" spc="0">
              <a:solidFill>
                <a:srgbClr val="2C3E50"/>
              </a:solidFill>
              <a:latin typeface="Source Sans Pro" pitchFamily="2" charset="0"/>
              <a:ea typeface="Arial" pitchFamily="2" charset="0"/>
              <a:cs typeface="Arial" pitchFamily="2" charset="0"/>
            </a:endParaRPr>
          </a:p>
          <a:p>
            <a:pPr lvl="2" marL="1296035" marR="0" indent="-1296035" algn="l" defTabSz="91440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ClrTx/>
              <a:buSzPts val="1080"/>
              <a:buFont typeface="Wingdings" pitchFamily="0" charset="2"/>
              <a:buChar char=""/>
              <a:tabLst/>
              <a:defRPr sz="0" b="0" i="0" u="none" strike="noStrike" kern="400000" spc="-1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de-de" sz="2400" b="0" kern="1" spc="0">
                <a:solidFill>
                  <a:srgbClr val="2C3E50"/>
                </a:solidFill>
                <a:latin typeface="Source Sans Pro" pitchFamily="2" charset="0"/>
                <a:ea typeface="Arial" pitchFamily="2" charset="0"/>
                <a:cs typeface="Arial" pitchFamily="2" charset="0"/>
              </a:rPr>
              <a:t>Dritte Gliederungsebene</a:t>
            </a:r>
            <a:endParaRPr lang="de-de" sz="2400" b="0" kern="1" spc="0">
              <a:solidFill>
                <a:srgbClr val="2C3E50"/>
              </a:solidFill>
              <a:latin typeface="Source Sans Pro" pitchFamily="2" charset="0"/>
              <a:ea typeface="Arial" pitchFamily="2" charset="0"/>
              <a:cs typeface="Arial" pitchFamily="2" charset="0"/>
            </a:endParaRPr>
          </a:p>
          <a:p>
            <a:pPr lvl="3" marL="1727835" marR="0" indent="-1727835" algn="l" defTabSz="914400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ClrTx/>
              <a:buSzPts val="1500"/>
              <a:buFont typeface="Symbol" pitchFamily="1" charset="2"/>
              <a:buChar char=""/>
              <a:tabLst/>
              <a:defRPr sz="0" b="0" i="0" u="none" strike="noStrike" kern="400000" spc="-1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de-de" sz="2000" b="0" kern="1" spc="0">
                <a:solidFill>
                  <a:srgbClr val="2C3E50"/>
                </a:solidFill>
                <a:latin typeface="Source Sans Pro" pitchFamily="2" charset="0"/>
                <a:ea typeface="Arial" pitchFamily="2" charset="0"/>
                <a:cs typeface="Arial" pitchFamily="2" charset="0"/>
              </a:rPr>
              <a:t>Vierte Gliederungsebene</a:t>
            </a:r>
            <a:endParaRPr lang="de-de" sz="2000" b="0" kern="1" spc="0">
              <a:solidFill>
                <a:srgbClr val="2C3E50"/>
              </a:solidFill>
              <a:latin typeface="Source Sans Pro" pitchFamily="2" charset="0"/>
              <a:ea typeface="Arial" pitchFamily="2" charset="0"/>
              <a:cs typeface="Arial" pitchFamily="2" charset="0"/>
            </a:endParaRPr>
          </a:p>
          <a:p>
            <a:pPr lvl="4" marL="2160270" marR="0" indent="-2160270" algn="l" defTabSz="914400">
              <a:lnSpc>
                <a:spcPct val="100000"/>
              </a:lnSpc>
              <a:spcBef>
                <a:spcPts val="0"/>
              </a:spcBef>
              <a:spcAft>
                <a:spcPts val="280"/>
              </a:spcAft>
              <a:buClrTx/>
              <a:buSzPts val="900"/>
              <a:buFont typeface="Wingdings" pitchFamily="0" charset="2"/>
              <a:buChar char=""/>
              <a:tabLst/>
              <a:defRPr sz="0" b="0" i="0" u="none" strike="noStrike" kern="400000" spc="-1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de-de" sz="2000" b="0" kern="1" spc="0">
                <a:solidFill>
                  <a:srgbClr val="2C3E50"/>
                </a:solidFill>
                <a:latin typeface="Source Sans Pro" pitchFamily="2" charset="0"/>
                <a:ea typeface="Arial" pitchFamily="2" charset="0"/>
                <a:cs typeface="Arial" pitchFamily="2" charset="0"/>
              </a:rPr>
              <a:t>Fünfte Gliederungsebene</a:t>
            </a:r>
            <a:endParaRPr lang="de-de" sz="2000" b="0" kern="1" spc="0">
              <a:solidFill>
                <a:srgbClr val="2C3E50"/>
              </a:solidFill>
              <a:latin typeface="Source Sans Pro" pitchFamily="2" charset="0"/>
              <a:ea typeface="Arial" pitchFamily="2" charset="0"/>
              <a:cs typeface="Arial" pitchFamily="2" charset="0"/>
            </a:endParaRPr>
          </a:p>
          <a:p>
            <a:pPr lvl="5" marL="2592070" marR="0" indent="-2592070" algn="l" defTabSz="914400">
              <a:lnSpc>
                <a:spcPct val="100000"/>
              </a:lnSpc>
              <a:spcBef>
                <a:spcPts val="0"/>
              </a:spcBef>
              <a:spcAft>
                <a:spcPts val="280"/>
              </a:spcAft>
              <a:buClrTx/>
              <a:buSzPts val="900"/>
              <a:buFont typeface="Wingdings" pitchFamily="0" charset="2"/>
              <a:buChar char=""/>
              <a:tabLst/>
              <a:defRPr sz="0" b="0" i="0" u="none" strike="noStrike" kern="400000" spc="-1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de-de" sz="2000" b="0" kern="1" spc="0">
                <a:solidFill>
                  <a:srgbClr val="2C3E50"/>
                </a:solidFill>
                <a:latin typeface="Source Sans Pro" pitchFamily="2" charset="0"/>
                <a:ea typeface="Arial" pitchFamily="2" charset="0"/>
                <a:cs typeface="Arial" pitchFamily="2" charset="0"/>
              </a:rPr>
              <a:t>Sechste Gliederungsebene</a:t>
            </a:r>
            <a:endParaRPr lang="de-de" sz="2000" b="0" kern="1" spc="0">
              <a:solidFill>
                <a:srgbClr val="2C3E50"/>
              </a:solidFill>
              <a:latin typeface="Source Sans Pro" pitchFamily="2" charset="0"/>
              <a:ea typeface="Arial" pitchFamily="2" charset="0"/>
              <a:cs typeface="Arial" pitchFamily="2" charset="0"/>
            </a:endParaRPr>
          </a:p>
          <a:p>
            <a:pPr lvl="6" marL="3023870" marR="0" indent="-3023870" algn="l" defTabSz="914400">
              <a:lnSpc>
                <a:spcPct val="100000"/>
              </a:lnSpc>
              <a:spcBef>
                <a:spcPts val="0"/>
              </a:spcBef>
              <a:spcAft>
                <a:spcPts val="280"/>
              </a:spcAft>
              <a:buClrTx/>
              <a:buSzPts val="900"/>
              <a:buFont typeface="Wingdings" pitchFamily="0" charset="2"/>
              <a:buChar char=""/>
              <a:tabLst/>
              <a:defRPr sz="0" b="0" i="0" u="none" strike="noStrike" kern="400000" spc="-1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de-de" sz="2000" b="0" kern="1" spc="0">
                <a:solidFill>
                  <a:srgbClr val="2C3E50"/>
                </a:solidFill>
                <a:latin typeface="Source Sans Pro" pitchFamily="2" charset="0"/>
                <a:ea typeface="Arial" pitchFamily="2" charset="0"/>
                <a:cs typeface="Arial" pitchFamily="2" charset="0"/>
              </a:rPr>
              <a:t>Siebte Gliederungsebene</a:t>
            </a:r>
            <a:endParaRPr lang="de-de" sz="2000" b="0" kern="1" spc="0">
              <a:solidFill>
                <a:srgbClr val="2C3E50"/>
              </a:solidFill>
              <a:latin typeface="Source Sans Pro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3AgAASywAAO4TAACCLgAAEAAAAA=="/>
              </a:ext>
            </a:extLst>
          </p:cNvSpPr>
          <p:nvPr>
            <p:ph type="dt"/>
          </p:nvPr>
        </p:nvSpPr>
        <p:spPr>
          <a:xfrm>
            <a:off x="360045" y="7200265"/>
            <a:ext cx="2879725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rPr lang="en-us" sz="1800" b="1">
                <a:solidFill>
                  <a:srgbClr val="FFFFFF"/>
                </a:solidFill>
                <a:latin typeface="Source Sans Pro Black" pitchFamily="2" charset="0"/>
                <a:ea typeface="SimSun" pitchFamily="0" charset="0"/>
                <a:cs typeface="Times New Roman" pitchFamily="1" charset="0"/>
              </a:rPr>
              <a:t>&lt;Datum/Uhrzeit&gt;</a:t>
            </a:r>
            <a:endParaRPr lang="de-de" sz="1800" b="1">
              <a:solidFill>
                <a:srgbClr val="FFFFFF"/>
              </a:solidFill>
              <a:latin typeface="Source Sans Pro Black" pitchFamily="2" charset="0"/>
              <a:ea typeface="SimSun" pitchFamily="0" charset="0"/>
              <a:cs typeface="Times New Roman" pitchFamily="1" charset="0"/>
            </a:endParaR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KFQAASywAAPgoAACCLgAAEAAAAA=="/>
              </a:ext>
            </a:extLst>
          </p:cNvSpPr>
          <p:nvPr>
            <p:ph type="ftr"/>
          </p:nvPr>
        </p:nvSpPr>
        <p:spPr>
          <a:xfrm>
            <a:off x="3420110" y="7200265"/>
            <a:ext cx="3239770" cy="36004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0"/>
              <a:buFont typeface="Arial" pitchFamily="2" charset="0"/>
              <a:tabLst/>
              <a:defRPr sz="0" b="0" i="0" u="none" strike="noStrike" kern="400000" spc="-1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de-de" sz="1800" b="1" kern="1" spc="0">
                <a:solidFill>
                  <a:srgbClr val="FFFFFF"/>
                </a:solidFill>
                <a:latin typeface="Source Sans Pro Black" pitchFamily="2" charset="0"/>
                <a:ea typeface="Arial" pitchFamily="2" charset="0"/>
                <a:cs typeface="Arial" pitchFamily="2" charset="0"/>
              </a:rPr>
              <a:t>&lt;Fußzeile&gt;</a:t>
            </a:r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8" name="CustomShape 7"/>
          <p:cNvSpPr>
            <a:extLst>
              <a:ext uri="smNativeData">
                <pr:smNativeData xmlns:pr="smNativeData" val="SMDATA_12_cLqaWxMAAAAlAAAAZgAAAA0AAAAAkAAAAEgAAACQAAAASAAAAAAAAAAAAAAAAAAAAAEAAABQAAAAAAAAAAAA8D8AAAAAAADwPwAAAAAAAOA/AAAAAAAA4D8AAAAAAADgPwAAAAAAAOA/AAAAAAAA4D8AAAAAAADgPwAAAAAAAOA/AAAAAAAA4D8CAAAAjAAAAAEAAAAAAAAAGryc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vJwA////AQAAAAAAAAAAAAAAAAAAAAAAAAAAAAAAAAAAAAAAAAAAAAAAAn9/fwDu7OEDzMzMAMDA/wB/f38AAAAAAAAAAAAAAAAAAAAAAAAAAAAhAAAAGAAAABQAAAAGOQAAaSoAAFk8AAC7LQAAEAAAAA=="/>
              </a:ext>
            </a:extLst>
          </p:cNvSpPr>
          <p:nvPr/>
        </p:nvSpPr>
        <p:spPr>
          <a:xfrm>
            <a:off x="9269730" y="6894195"/>
            <a:ext cx="540385" cy="539750"/>
          </a:xfrm>
          <a:prstGeom prst="ellipse">
            <a:avLst/>
          </a:prstGeom>
          <a:solidFill>
            <a:srgbClr val="1ABC9C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5OAAA2ykAAOc8AABJLgAAEAAAAA=="/>
              </a:ext>
            </a:extLst>
          </p:cNvSpPr>
          <p:nvPr>
            <p:ph type="sldNum"/>
          </p:nvPr>
        </p:nvSpPr>
        <p:spPr>
          <a:xfrm>
            <a:off x="9180195" y="6804025"/>
            <a:ext cx="720090" cy="72009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tabLst/>
              <a:defRPr sz="0" b="0" i="0" u="none" strike="noStrike" kern="400000" spc="-1" baseline="0">
                <a:solidFill>
                  <a:srgbClr val="000000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3F053ACC-82D2-50CC-9CBD-749974F36A21}" type="slidenum">
              <a:t/>
            </a:fld>
            <a:endParaRPr lang="de-de" sz="1800" b="1" kern="1" spc="0">
              <a:solidFill>
                <a:srgbClr val="FFFFFF"/>
              </a:solidFill>
              <a:latin typeface="Source Sans Pro Black" pitchFamily="2" charset="0"/>
              <a:ea typeface="Arial" pitchFamily="2" charset="0"/>
              <a:cs typeface="Arial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/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oerg-ehehalt.de/downloads/files/Filmanalyse%20Matrix.pdf" TargetMode="External"/><Relationship Id="rId3" Type="http://schemas.openxmlformats.org/officeDocument/2006/relationships/hyperlink" Target="https://www.google.de/imgres?imgurl=https://images-na.ssl-images-amazon.com/images/I/81WXg8pSBuL._SL1500_.jpg&amp;imgrefurl=https://www.amazon.de/Matrix-Keanu-Reeves/dp/B00004RYTJ&amp;h=1500&amp;w=1083&amp;tbnid=VXjeFnvY7NUdYM:&amp;q=matrix&amp;tbnh=186&amp;tbnw=134&amp;usg=AFrqEzcBMCi72cFgDNhYrwyRkr_E9_ML2A&amp;vet=1&amp;docid=kYqWbo6i5XttPM&amp;itg=1&amp;sa=X&amp;ved=2ahUKEwiykpuZwLfdAhVN2KQKHaLCDc4Q_B0wFHoECAkQCQ" TargetMode="Externa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3AgAA2wEAAMs7AADABwAAEAAAAA=="/>
              </a:ext>
            </a:extLst>
          </p:cNvSpPr>
          <p:nvPr/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600" b="1">
                <a:solidFill>
                  <a:srgbClr val="FFFFFF"/>
                </a:solidFill>
                <a:latin typeface="Source Sans Pro Black" pitchFamily="2" charset="0"/>
                <a:ea typeface="DejaVu Sans" pitchFamily="2" charset="0"/>
                <a:cs typeface="DejaVu Sans" pitchFamily="2" charset="0"/>
              </a:rPr>
              <a:t>Matrix</a:t>
            </a:r>
            <a:endParaRPr lang="de-de" sz="3600" b="1">
              <a:solidFill>
                <a:srgbClr val="FFFFFF"/>
              </a:solidFill>
              <a:latin typeface="Source Sans Pro Black" pitchFamily="2" charset="0"/>
              <a:ea typeface="DejaVu Sans" pitchFamily="2" charset="0"/>
              <a:cs typeface="DejaVu Sans" pitchFamily="2" charset="0"/>
            </a:endParaRPr>
          </a:p>
        </p:txBody>
      </p:sp>
      <p:pic>
        <p:nvPicPr>
          <p:cNvPr id="3" name="Grafik1"/>
          <p:cNvPicPr>
            <a:extLst>
              <a:ext uri="smNativeData">
                <pr:smNativeData xmlns:pr="smNativeData" val="SMDATA_14_cLqaWxMAAAAlAAAAE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GAAAADAAAABAAAAAAAAAAAAAAAAAAAAAAAAAAHgAAAGgAAAAAAAAAAAAAAAAAAAAAAAAAAAAAABAnAAAQJwAAAAAAAAAAAAAAAAAAAAAAAAAAAAAAAAAAAAAAAAAAAAAUAAAAAAAAAMDA/wAAAAAAZAAAADIAAAAAAAAAZAAAAAAAAAB/f38ACgAAAB8AAABUAAAA////AP///wEAAAAAAAAAAAAAAAAAAAAAAAAAAAAAAAAAAAAAAAAAAAAAAAJ/f38A7uzhA8zMzADAwP8Af39/AAAAAAAAAAAAAAAAAP///wAAAAAAIQAAABgAAAAUAAAANwIAAHoLAACZGAAAeyoAAB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60045" y="1865630"/>
            <a:ext cx="3638550" cy="503999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pic>
      <p:sp>
        <p:nvSpPr>
          <p:cNvPr id="4" name="TextShape 2"/>
          <p:cNvSpPr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8GgAAegsAAMs7AAB7KgAAAAAAAA=="/>
              </a:ext>
            </a:extLst>
          </p:cNvSpPr>
          <p:nvPr/>
        </p:nvSpPr>
        <p:spPr>
          <a:xfrm>
            <a:off x="4305300" y="1865630"/>
            <a:ext cx="5414645" cy="503999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2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Das ist deine letzte Chance. Danach gibt es kein zurück.Nimm die blaue Pille – die Geschichte endet, du wachst in deinem Bett auf und glaubst an das was du auch immer glauben willst. Nimm die rote Pille – du bleibst hier im Wunderland und ich nehme dich mit in die tiefsten Tiefen des Kanienchenbaus.</a:t>
            </a:r>
            <a:endParaRPr lang="de-de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3AgAA2wEAAMs7AADABwAAEAAAAA=="/>
              </a:ext>
            </a:extLst>
          </p:cNvSpPr>
          <p:nvPr/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600" b="1">
                <a:solidFill>
                  <a:srgbClr val="FFFFFF"/>
                </a:solidFill>
                <a:latin typeface="Source Sans Pro Black" pitchFamily="2" charset="0"/>
                <a:ea typeface="DejaVu Sans" pitchFamily="2" charset="0"/>
                <a:cs typeface="DejaVu Sans" pitchFamily="2" charset="0"/>
              </a:rPr>
              <a:t>Gliederung</a:t>
            </a:r>
            <a:endParaRPr lang="de-de" sz="3600" b="1">
              <a:solidFill>
                <a:srgbClr val="FFFFFF"/>
              </a:solidFill>
              <a:latin typeface="Source Sans Pro Black" pitchFamily="2" charset="0"/>
              <a:ea typeface="DejaVu Sans" pitchFamily="2" charset="0"/>
              <a:cs typeface="DejaVu Sans" pitchFamily="2" charset="0"/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3AgAALgwAAMs7AAAvKwAAAAAAAA=="/>
              </a:ext>
            </a:extLst>
          </p:cNvSpPr>
          <p:nvPr/>
        </p:nvSpPr>
        <p:spPr>
          <a:xfrm>
            <a:off x="360045" y="1979930"/>
            <a:ext cx="9359900" cy="503999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/>
          <a:lstStyle/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144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2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Inhaltszusammenfassung</a:t>
            </a:r>
            <a:endParaRPr lang="de-de" sz="32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Die Matrix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Personenvorstellung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Sonstiges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144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2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biblische Bezüge</a:t>
            </a:r>
            <a:endParaRPr lang="de-de" sz="32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Neo = Jesus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Cypher = Judas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 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EAAAAA=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600" b="1">
                <a:solidFill>
                  <a:srgbClr val="FFFFFF"/>
                </a:solidFill>
                <a:latin typeface="Source Sans Pro Black" pitchFamily="2" charset="0"/>
                <a:ea typeface="DejaVu Sans" pitchFamily="2" charset="0"/>
                <a:cs typeface="DejaVu Sans" pitchFamily="2" charset="0"/>
              </a:rPr>
              <a:t>Die Matrix</a:t>
            </a:r>
            <a:endParaRPr lang="de-de" sz="3600" b="1">
              <a:solidFill>
                <a:srgbClr val="FFFFFF"/>
              </a:solidFill>
              <a:latin typeface="Source Sans Pro Black" pitchFamily="2" charset="0"/>
              <a:ea typeface="DejaVu Sans" pitchFamily="2" charset="0"/>
              <a:cs typeface="DejaVu Sans" pitchFamily="2" charset="0"/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3AgAALgwAAMs7AAAvKwAAEAAAAA=="/>
              </a:ext>
            </a:extLst>
          </p:cNvSpPr>
          <p:nvPr/>
        </p:nvSpPr>
        <p:spPr>
          <a:xfrm>
            <a:off x="360045" y="1979930"/>
            <a:ext cx="9359900" cy="503999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/>
          <a:lstStyle/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144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2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= ein simulierte Welt um Menschen von der 				Realität abzulenken( Scheinwelt)</a:t>
            </a:r>
            <a:endParaRPr lang="de-de" sz="32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144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2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Lat. : Gebärmutter, Muttertier</a:t>
            </a:r>
            <a:endParaRPr lang="de-de" sz="32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144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2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Realität: Menschen werden von Maschienen gezüchtet und zur Energiegewinnung genutzt</a:t>
            </a:r>
            <a:endParaRPr lang="de-de" sz="32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3AgAA2wEAAMs7AADABwAAEAAAAA=="/>
              </a:ext>
            </a:extLst>
          </p:cNvSpPr>
          <p:nvPr/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600" b="1">
                <a:solidFill>
                  <a:srgbClr val="FFFFFF"/>
                </a:solidFill>
                <a:latin typeface="Source Sans Pro Black" pitchFamily="2" charset="0"/>
                <a:ea typeface="DejaVu Sans" pitchFamily="2" charset="0"/>
                <a:cs typeface="DejaVu Sans" pitchFamily="2" charset="0"/>
              </a:rPr>
              <a:t>Personen: Neo – The chosen </a:t>
            </a:r>
            <a:r>
              <a:rPr lang="de-de" sz="3600">
                <a:solidFill>
                  <a:srgbClr val="FFFFFF"/>
                </a:solidFill>
                <a:latin typeface="Source Sans Pro Black" pitchFamily="2" charset="0"/>
                <a:ea typeface="DejaVu Sans" pitchFamily="2" charset="0"/>
                <a:cs typeface="DejaVu Sans" pitchFamily="2" charset="0"/>
              </a:rPr>
              <a:t>one</a:t>
            </a:r>
            <a:endParaRPr lang="de-de" sz="3600" b="1">
              <a:solidFill>
                <a:srgbClr val="FFFFFF"/>
              </a:solidFill>
              <a:latin typeface="Source Sans Pro Black" pitchFamily="2" charset="0"/>
              <a:ea typeface="DejaVu Sans" pitchFamily="2" charset="0"/>
              <a:cs typeface="DejaVu Sans" pitchFamily="2" charset="0"/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A=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/>
          <a:lstStyle/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144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2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In der Matrix: Thommas Anderson</a:t>
            </a:r>
            <a:endParaRPr lang="de-de" sz="32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Programmierer bei Softwarefirma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Hacker: Deckname "Neo"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144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2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Außerhalb der Matrix: Neo</a:t>
            </a:r>
            <a:endParaRPr lang="de-de" sz="32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Außerwählte, "Neo" = Anagramm, für "one"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lvl="2" marL="1296035" marR="0" indent="-288290" algn="l" defTabSz="91440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ClrTx/>
              <a:buSzPts val="108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4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--&gt; The chosen one = der Auserwählte</a:t>
            </a:r>
            <a:endParaRPr lang="de-de" sz="24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 Griech.: "Neo" = "der neue Mensch"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lvl="2" marL="1296035" marR="0" indent="-288290" algn="l" defTabSz="91440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ClrTx/>
              <a:buSzPts val="108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4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--&gt; Auferstehung, neue Fähigkeiten</a:t>
            </a:r>
            <a:endParaRPr lang="de-de" sz="24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3AgAA2wEAAMs7AADABwAAEAAAAA=="/>
              </a:ext>
            </a:extLst>
          </p:cNvSpPr>
          <p:nvPr/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600" b="1">
                <a:solidFill>
                  <a:srgbClr val="FFFFFF"/>
                </a:solidFill>
                <a:latin typeface="Source Sans Pro Black" pitchFamily="2" charset="0"/>
                <a:ea typeface="DejaVu Sans" pitchFamily="2" charset="0"/>
                <a:cs typeface="DejaVu Sans" pitchFamily="2" charset="0"/>
              </a:rPr>
              <a:t>Weitere wichtige Personen</a:t>
            </a:r>
            <a:endParaRPr lang="de-de" sz="3600" b="1">
              <a:solidFill>
                <a:srgbClr val="FFFFFF"/>
              </a:solidFill>
              <a:latin typeface="Source Sans Pro Black" pitchFamily="2" charset="0"/>
              <a:ea typeface="DejaVu Sans" pitchFamily="2" charset="0"/>
              <a:cs typeface="DejaVu Sans" pitchFamily="2" charset="0"/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3AgAALgwAAFAeAAD3GgAAEAAAAA=="/>
              </a:ext>
            </a:extLst>
          </p:cNvSpPr>
          <p:nvPr/>
        </p:nvSpPr>
        <p:spPr>
          <a:xfrm>
            <a:off x="360045" y="1979930"/>
            <a:ext cx="4567555" cy="24034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/>
          <a:lstStyle/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144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2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Morpheus:</a:t>
            </a:r>
            <a:endParaRPr lang="de-de" sz="32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Kapitän eines Schiffes der Widerstandsgruppe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Außerhalb der Matrix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</p:txBody>
      </p:sp>
      <p:sp>
        <p:nvSpPr>
          <p:cNvPr id="4" name="TextShape 3"/>
          <p:cNvSpPr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yHwAALgwAAMs7AAD3GgAAEAAAAA=="/>
              </a:ext>
            </a:extLst>
          </p:cNvSpPr>
          <p:nvPr/>
        </p:nvSpPr>
        <p:spPr>
          <a:xfrm>
            <a:off x="5152390" y="1979930"/>
            <a:ext cx="4567555" cy="24034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/>
          <a:lstStyle/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144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2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Trinity:</a:t>
            </a:r>
            <a:endParaRPr lang="de-de" sz="32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~ Geliebte von Neo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Rettet Neo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Widerstandkämpfer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</p:txBody>
      </p:sp>
      <p:sp>
        <p:nvSpPr>
          <p:cNvPr id="5" name="TextShape 4"/>
          <p:cNvSpPr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yHwAAZhwAAMs7AAAvKwAAEAAAAA=="/>
              </a:ext>
            </a:extLst>
          </p:cNvSpPr>
          <p:nvPr/>
        </p:nvSpPr>
        <p:spPr>
          <a:xfrm>
            <a:off x="5152390" y="4616450"/>
            <a:ext cx="4567555" cy="24034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/>
          <a:lstStyle/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144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2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Smith:</a:t>
            </a:r>
            <a:endParaRPr lang="de-de" sz="32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Programm in der Matrix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Bekämpft Widerständler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</p:txBody>
      </p:sp>
      <p:sp>
        <p:nvSpPr>
          <p:cNvPr id="6" name="TextShape 5"/>
          <p:cNvSpPr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3AgAAXxwAAFAeAAApKwAAEAAAAA=="/>
              </a:ext>
            </a:extLst>
          </p:cNvSpPr>
          <p:nvPr/>
        </p:nvSpPr>
        <p:spPr>
          <a:xfrm>
            <a:off x="360045" y="4612005"/>
            <a:ext cx="4567555" cy="24041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/>
          <a:lstStyle/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144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2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Cypher:</a:t>
            </a:r>
            <a:endParaRPr lang="de-de" sz="32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Ist „Befreit“, will aber zurück in die Matrix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Hintergeht Mannschaft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3AgAA2wEAAMs7AADABwAAEAAAAA=="/>
              </a:ext>
            </a:extLst>
          </p:cNvSpPr>
          <p:nvPr/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600" b="1">
                <a:solidFill>
                  <a:srgbClr val="FFFFFF"/>
                </a:solidFill>
                <a:latin typeface="Source Sans Pro Black" pitchFamily="2" charset="0"/>
                <a:ea typeface="DejaVu Sans" pitchFamily="2" charset="0"/>
                <a:cs typeface="DejaVu Sans" pitchFamily="2" charset="0"/>
              </a:rPr>
              <a:t>Sonstiges</a:t>
            </a:r>
            <a:endParaRPr lang="de-de" sz="3600" b="1">
              <a:solidFill>
                <a:srgbClr val="FFFFFF"/>
              </a:solidFill>
              <a:latin typeface="Source Sans Pro Black" pitchFamily="2" charset="0"/>
              <a:ea typeface="DejaVu Sans" pitchFamily="2" charset="0"/>
              <a:cs typeface="DejaVu Sans" pitchFamily="2" charset="0"/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3AgAALgwAAFAeAAD3GgAAEAAAAA=="/>
              </a:ext>
            </a:extLst>
          </p:cNvSpPr>
          <p:nvPr/>
        </p:nvSpPr>
        <p:spPr>
          <a:xfrm>
            <a:off x="360045" y="1979930"/>
            <a:ext cx="4567555" cy="24034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/>
          <a:lstStyle/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144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2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Zion:</a:t>
            </a:r>
            <a:endParaRPr lang="de-de" sz="32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Stadt der befreiten Menschen, im Erdkern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Aus AT: befestigte Stadt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</p:txBody>
      </p:sp>
      <p:sp>
        <p:nvSpPr>
          <p:cNvPr id="4" name="TextShape 3"/>
          <p:cNvSpPr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4HwAALgwAANA7AAD3GgAAEAAAAA=="/>
              </a:ext>
            </a:extLst>
          </p:cNvSpPr>
          <p:nvPr/>
        </p:nvSpPr>
        <p:spPr>
          <a:xfrm>
            <a:off x="5156200" y="1979930"/>
            <a:ext cx="4566920" cy="24034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/>
          <a:lstStyle/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144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2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Nebukadnezar:</a:t>
            </a:r>
            <a:endParaRPr lang="de-de" sz="32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Schiff von Morpheus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  <a:p>
            <a:pPr lvl="1" marL="864235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130"/>
              </a:spcAft>
              <a:buClrTx/>
              <a:buSzPts val="2100"/>
              <a:buFont typeface="Symbol" pitchFamily="1" charset="2"/>
              <a:buChar char="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800">
                <a:solidFill>
                  <a:srgbClr val="2C3E50"/>
                </a:solidFill>
                <a:latin typeface="Source Sans Pro" pitchFamily="2" charset="0"/>
                <a:ea typeface="DejaVu Sans" pitchFamily="2" charset="0"/>
                <a:cs typeface="DejaVu Sans" pitchFamily="2" charset="0"/>
              </a:rPr>
              <a:t>Übersetzung: Gott Nabû – Schütze meinen ältesten Sohn</a:t>
            </a:r>
            <a:endParaRPr lang="de-de" sz="2800">
              <a:solidFill>
                <a:srgbClr val="2C3E50"/>
              </a:solidFill>
              <a:latin typeface="Source Sans Pro" pitchFamily="2" charset="0"/>
              <a:ea typeface="DejaVu Sans" pitchFamily="2" charset="0"/>
              <a:cs typeface="DejaVu Sans" pitchFamily="2" charset="0"/>
            </a:endParaRPr>
          </a:p>
        </p:txBody>
      </p:sp>
      <p:sp>
        <p:nvSpPr>
          <p:cNvPr id="5" name="TextShape 4"/>
          <p:cNvSpPr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4HwAAXxwAANA7AAApKwAAAAAAAA=="/>
              </a:ext>
            </a:extLst>
          </p:cNvSpPr>
          <p:nvPr/>
        </p:nvSpPr>
        <p:spPr>
          <a:xfrm>
            <a:off x="5156200" y="4612005"/>
            <a:ext cx="4566920" cy="24041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endParaRPr lang="de-de" sz="32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</p:txBody>
      </p:sp>
      <p:sp>
        <p:nvSpPr>
          <p:cNvPr id="6" name="TextShape 5"/>
          <p:cNvSpPr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3AgAAXxwAAFAeAAApKwAAAAAAAA=="/>
              </a:ext>
            </a:extLst>
          </p:cNvSpPr>
          <p:nvPr/>
        </p:nvSpPr>
        <p:spPr>
          <a:xfrm>
            <a:off x="360045" y="4612005"/>
            <a:ext cx="4567555" cy="240411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endParaRPr lang="de-de" sz="32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3AgAA2wEAAMs7AADABwAAEAAAAA=="/>
              </a:ext>
            </a:extLst>
          </p:cNvSpPr>
          <p:nvPr/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600" b="1">
                <a:solidFill>
                  <a:srgbClr val="FFFFFF"/>
                </a:solidFill>
                <a:latin typeface="Source Sans Pro Black" pitchFamily="2" charset="0"/>
                <a:ea typeface="DejaVu Sans" pitchFamily="2" charset="0"/>
                <a:cs typeface="DejaVu Sans" pitchFamily="2" charset="0"/>
              </a:rPr>
              <a:t>Neo = Jesus?	-- </a:t>
            </a:r>
            <a:r>
              <a:rPr lang="de-de" sz="3200" b="1">
                <a:solidFill>
                  <a:srgbClr val="FFFFFF"/>
                </a:solidFill>
                <a:latin typeface="Source Sans Pro Black" pitchFamily="2" charset="0"/>
                <a:ea typeface="DejaVu Sans" pitchFamily="2" charset="0"/>
                <a:cs typeface="DejaVu Sans" pitchFamily="2" charset="0"/>
              </a:rPr>
              <a:t>Gemeinsamkeiten</a:t>
            </a:r>
            <a:endParaRPr lang="de-de" sz="3200" b="1">
              <a:solidFill>
                <a:srgbClr val="FFFFFF"/>
              </a:solidFill>
              <a:latin typeface="Source Sans Pro Black" pitchFamily="2" charset="0"/>
              <a:ea typeface="DejaVu Sans" pitchFamily="2" charset="0"/>
              <a:cs typeface="DejaVu Sans" pitchFamily="2" charset="0"/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515620" y="1301115"/>
          <a:ext cx="8999855" cy="5758815"/>
        </p:xfrm>
        <a:graphic>
          <a:graphicData uri="http://schemas.openxmlformats.org/drawingml/2006/table">
            <a:tbl>
              <a:tblPr/>
              <a:tblGrid>
                <a:gridCol w="1650365"/>
                <a:gridCol w="3280410"/>
                <a:gridCol w="4069080"/>
              </a:tblGrid>
              <a:tr h="351155"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 b="1" u="sng"/>
                        <a:t>Kategorie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 b="1" u="sng"/>
                        <a:t>Jesus Christus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 b="1" u="sng"/>
                        <a:t>Neo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B3B3B3"/>
                    </a:solidFill>
                  </a:tcPr>
                </a:tc>
              </a:tr>
              <a:tr h="607695"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Bezeichnung: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Menschensohn, Gottes Sohn, Erlöser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T. Anderson (griech. : ander + son = Menschensohn) 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</a:tr>
              <a:tr h="351155"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6E6E6"/>
                    </a:solidFill>
                  </a:tcPr>
                </a:tc>
                <a:tc gridSpan="2">
                  <a:txBody>
                    <a:bodyPr vert="horz" wrap="square" lIns="90170" tIns="-635" rIns="90170" bIns="-635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0" b="0" i="0" u="none" strike="noStrike" kern="400000" spc="-1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de-de" sz="1800" b="0" kern="1" spc="0"/>
                        <a:t>→ Retter der Menschheit</a:t>
                      </a:r>
                      <a:endParaRPr lang="de-de" sz="1800" b="0" kern="1" spc="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607695"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Prophezeiung: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Erlöser wird kommen (AT Micha 5,1ff)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Orakel hat Morpheus vorhergesagt, dass Erlöser kommen wird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</a:tr>
              <a:tr h="897255"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Auferstehung: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3 Tage ( 72 Stunden) nach Kreuzigung → heiliger Geist ins Himmelsreich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Wird erschossen (Agenten) 72 Sekunden Tot → Auferstehung (Hilfe durch Trinity)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6E6E6"/>
                    </a:solidFill>
                  </a:tcPr>
                </a:tc>
              </a:tr>
              <a:tr h="1179830"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Fähigkeiten: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Kranke heilen</a:t>
                      </a:r>
                      <a:endParaRPr lang="de-de" sz="1800"/>
                    </a:p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Alle Gewalt im Himmel und auf Erden (Mt. 28,18)</a:t>
                      </a:r>
                      <a:endParaRPr lang="de-de" sz="1800"/>
                    </a:p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Kugeln aufhalten, schnelle Bewegungen (Kung Fu) → Kugeln ausweichen, kann fliegen (nach Auferstehung) 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</a:tr>
              <a:tr h="477520"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6E6E6"/>
                    </a:solidFill>
                  </a:tcPr>
                </a:tc>
                <a:tc gridSpan="2">
                  <a:txBody>
                    <a:bodyPr vert="horz" wrap="square" lIns="90170" tIns="-635" rIns="90170" bIns="-635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0" b="0" i="0" u="none" strike="noStrike" kern="400000" spc="-1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de-de" sz="1800" b="0" kern="1" spc="0"/>
                        <a:t>→ größere Macht nach Auferstehung</a:t>
                      </a:r>
                      <a:endParaRPr lang="de-de" sz="1800" b="0" kern="1" spc="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63550"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Opferung/Tod: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Opfert sich für Menschensünde</a:t>
                      </a:r>
                      <a:endParaRPr lang="de-de" sz="1800"/>
                    </a:p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Stirbt am Kreuz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Opfert sich für Menschheit (Haltung = Jesus), Kampf gegen Maschinen</a:t>
                      </a:r>
                      <a:endParaRPr lang="de-de" sz="1800"/>
                    </a:p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Nach Tod Sonnenaufgang in Matrix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</a:tr>
              <a:tr h="463550"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6E6E6"/>
                    </a:solidFill>
                  </a:tcPr>
                </a:tc>
                <a:tc gridSpan="2">
                  <a:txBody>
                    <a:bodyPr vert="horz" wrap="square" lIns="90170" tIns="-635" rIns="90170" bIns="-635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0" b="0" i="0" u="none" strike="noStrike" kern="400000" spc="-1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de-de" sz="1800" b="0" kern="1" spc="0"/>
                        <a:t>→ Beide sterben um zu erlösen / retten</a:t>
                      </a:r>
                      <a:endParaRPr lang="de-de" sz="1800" b="0" kern="1" spc="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3AgAA2wEAAMs7AADABwAAEAAAAA=="/>
              </a:ext>
            </a:extLst>
          </p:cNvSpPr>
          <p:nvPr/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600" b="1">
                <a:solidFill>
                  <a:srgbClr val="FFFFFF"/>
                </a:solidFill>
                <a:latin typeface="Source Sans Pro Black" pitchFamily="2" charset="0"/>
                <a:ea typeface="DejaVu Sans" pitchFamily="2" charset="0"/>
                <a:cs typeface="DejaVu Sans" pitchFamily="2" charset="0"/>
              </a:rPr>
              <a:t>Neo = Jesus?	-- </a:t>
            </a:r>
            <a:r>
              <a:rPr lang="de-de" sz="3200" b="1">
                <a:solidFill>
                  <a:srgbClr val="FFFFFF"/>
                </a:solidFill>
                <a:latin typeface="Source Sans Pro Black" pitchFamily="2" charset="0"/>
                <a:ea typeface="DejaVu Sans" pitchFamily="2" charset="0"/>
                <a:cs typeface="DejaVu Sans" pitchFamily="2" charset="0"/>
              </a:rPr>
              <a:t>Unterschiede</a:t>
            </a:r>
            <a:endParaRPr lang="de-de" sz="3200" b="1">
              <a:solidFill>
                <a:srgbClr val="FFFFFF"/>
              </a:solidFill>
              <a:latin typeface="Source Sans Pro Black" pitchFamily="2" charset="0"/>
              <a:ea typeface="DejaVu Sans" pitchFamily="2" charset="0"/>
              <a:cs typeface="DejaVu Sans" pitchFamily="2" charset="0"/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504190" y="1769110"/>
          <a:ext cx="9070975" cy="2531745"/>
        </p:xfrm>
        <a:graphic>
          <a:graphicData uri="http://schemas.openxmlformats.org/drawingml/2006/table">
            <a:tbl>
              <a:tblPr/>
              <a:tblGrid>
                <a:gridCol w="3023870"/>
                <a:gridCol w="3023870"/>
                <a:gridCol w="3024505"/>
              </a:tblGrid>
              <a:tr h="337185"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 b="1" u="sng"/>
                        <a:t>Kategorie: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 b="1" u="sng"/>
                        <a:t>Jesus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 b="1" u="sng"/>
                        <a:t>Neo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B3B3B3"/>
                    </a:solidFill>
                  </a:tcPr>
                </a:tc>
              </a:tr>
              <a:tr h="337185"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Weg zur Erlösung: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lehnt Gewalt ab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Einsatz von Waffen, viele Opfer → gibt Gewalt auf um sein Ziel erreichen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</a:tr>
              <a:tr h="337185"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Wissen: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Weis wer er ist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Zweifelt an Bestimmung → Morpheus als Lehrer notwendig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E6E6E6"/>
                    </a:solidFill>
                  </a:tcPr>
                </a:tc>
              </a:tr>
              <a:tr h="337185"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Glaube: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Spricht von Gott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170" tIns="-635" rIns="90170" bIns="-635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000" b="0" i="0" u="none" strike="noStrike" kern="1" spc="0" baseline="0">
                          <a:solidFill>
                            <a:srgbClr val="000000"/>
                          </a:solidFill>
                          <a:effectLst/>
                          <a:latin typeface="Arial" pitchFamily="2" charset="0"/>
                          <a:ea typeface="SimSun" pitchFamily="0" charset="0"/>
                          <a:cs typeface="Times New Roman" pitchFamily="1" charset="0"/>
                        </a:defRPr>
                      </a:pPr>
                      <a:r>
                        <a:rPr lang="de-de" sz="1800"/>
                        <a:t>Kein Glauben an Gott, Schicksal</a:t>
                      </a:r>
                      <a:endParaRPr lang="de-de" sz="1800"/>
                    </a:p>
                  </a:txBody>
                  <a:tcPr>
                    <a:lnL w="0" cap="flat" cmpd="sng" algn="ctr">
                      <a:noFill/>
                      <a:prstDash val="solid"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2_cLqaW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3AgAA2wEAAMs7AADABwAAEAAAAA=="/>
              </a:ext>
            </a:extLst>
          </p:cNvSpPr>
          <p:nvPr/>
        </p:nvSpPr>
        <p:spPr>
          <a:xfrm>
            <a:off x="360045" y="301625"/>
            <a:ext cx="9359900" cy="95821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3600" b="1">
                <a:solidFill>
                  <a:srgbClr val="FFFFFF"/>
                </a:solidFill>
                <a:latin typeface="Source Sans Pro Black" pitchFamily="2" charset="0"/>
                <a:ea typeface="DejaVu Sans" pitchFamily="2" charset="0"/>
                <a:cs typeface="DejaVu Sans" pitchFamily="2" charset="0"/>
              </a:rPr>
              <a:t>Quellen</a:t>
            </a:r>
            <a:endParaRPr lang="de-de" sz="3600" b="1">
              <a:solidFill>
                <a:srgbClr val="FFFFFF"/>
              </a:solidFill>
              <a:latin typeface="Source Sans Pro Black" pitchFamily="2" charset="0"/>
              <a:ea typeface="DejaVu Sans" pitchFamily="2" charset="0"/>
              <a:cs typeface="DejaVu Sans" pitchFamily="2" charset="0"/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2_cLqaW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EAAAAA=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/>
          <a:lstStyle/>
          <a:p>
            <a:pPr marL="431800" marR="0" indent="-323850" algn="ctr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90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0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Literaturquellen:</a:t>
            </a:r>
            <a:endParaRPr lang="de-de" sz="20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90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0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  <a:hlinkClick r:id="rId2"/>
              </a:rPr>
              <a:t>http://www.joerg-ehehalt.de/downloads/files/Filmanalyse%20Matrix.pdf</a:t>
            </a:r>
            <a:endParaRPr lang="de-de" sz="20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90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0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 </a:t>
            </a:r>
            <a:endParaRPr lang="de-de" sz="20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marL="431800" marR="0" indent="-323850" algn="ctr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90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0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Bildquellen:</a:t>
            </a:r>
            <a:endParaRPr lang="de-de" sz="20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90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0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  <a:hlinkClick r:id="rId3"/>
              </a:rPr>
              <a:t>https://www.google.de/imgres?imgurl=https://images-na.ssl-images-amazon.com/images/I/81WXg8pSBuL._SL1500_.jpg&amp;imgrefurl=https://www.amazon.de/Matrix-Keanu-Reeves/dp/B00004RYTJ&amp;h=1500&amp;w=1083&amp;tbnid=VXjeFnvY7NUdYM:&amp;q=matrix&amp;tbnh=186&amp;tbnw=134&amp;usg=AFrqEzcBMCi72cFgDNhYrwyRkr_E9_ML2A&amp;vet=1&amp;docid=kYqWbo6i5XttPM&amp;itg=1&amp;sa=X&amp;ved=2ahUKEwiykpuZwLfdAhVN2KQKHaLCDc4Q_B0wFHoECAkQCQ</a:t>
            </a:r>
            <a:endParaRPr lang="de-de" sz="20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  <a:p>
            <a:pPr marL="431800" marR="0" indent="-323850" algn="l" defTabSz="914400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Tx/>
              <a:buSzPts val="900"/>
              <a:buFont typeface="Wingdings" pitchFamily="0" charset="2"/>
              <a:buChar char="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DejaVu Sans" pitchFamily="2" charset="0"/>
                <a:cs typeface="DejaVu Sans" pitchFamily="2" charset="0"/>
              </a:defRPr>
            </a:pPr>
            <a:r>
              <a:rPr lang="de-de" sz="2000" b="1">
                <a:solidFill>
                  <a:srgbClr val="2C3E50"/>
                </a:solidFill>
                <a:latin typeface="Source Sans Pro Semibold" pitchFamily="2" charset="0"/>
                <a:ea typeface="DejaVu Sans" pitchFamily="2" charset="0"/>
                <a:cs typeface="DejaVu Sans" pitchFamily="2" charset="0"/>
              </a:rPr>
              <a:t> </a:t>
            </a:r>
            <a:endParaRPr lang="de-de" sz="2000" b="1">
              <a:solidFill>
                <a:srgbClr val="2C3E50"/>
              </a:solidFill>
              <a:latin typeface="Source Sans Pro Semibold" pitchFamily="2" charset="0"/>
              <a:ea typeface="DejaVu Sans" pitchFamily="2" charset="0"/>
              <a:cs typeface="DejaVu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mbria"/>
        <a:ea typeface=""/>
        <a:cs typeface=""/>
      </a:majorFont>
      <a:minorFont>
        <a:latin typeface="Arial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Galaxyqasar</cp:lastModifiedBy>
  <cp:revision>0</cp:revision>
  <dcterms:created xsi:type="dcterms:W3CDTF">2009-04-16T11:32:32Z</dcterms:created>
  <dcterms:modified xsi:type="dcterms:W3CDTF">2018-09-13T21:28:48Z</dcterms:modified>
</cp:coreProperties>
</file>