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on Motschke" userId="eb3e671ff6e53652" providerId="LiveId" clId="{E686DA2C-75AC-45AD-884B-93890EAAB9AE}"/>
    <pc:docChg chg="custSel modSld">
      <pc:chgData name="Mason Motschke" userId="eb3e671ff6e53652" providerId="LiveId" clId="{E686DA2C-75AC-45AD-884B-93890EAAB9AE}" dt="2020-10-20T02:29:09.701" v="175" actId="21"/>
      <pc:docMkLst>
        <pc:docMk/>
      </pc:docMkLst>
      <pc:sldChg chg="addSp delSp modSp mod">
        <pc:chgData name="Mason Motschke" userId="eb3e671ff6e53652" providerId="LiveId" clId="{E686DA2C-75AC-45AD-884B-93890EAAB9AE}" dt="2020-10-20T02:29:09.701" v="175" actId="21"/>
        <pc:sldMkLst>
          <pc:docMk/>
          <pc:sldMk cId="3154280152" sldId="256"/>
        </pc:sldMkLst>
        <pc:spChg chg="add mod">
          <ac:chgData name="Mason Motschke" userId="eb3e671ff6e53652" providerId="LiveId" clId="{E686DA2C-75AC-45AD-884B-93890EAAB9AE}" dt="2020-10-20T01:49:07.618" v="30" actId="1076"/>
          <ac:spMkLst>
            <pc:docMk/>
            <pc:sldMk cId="3154280152" sldId="256"/>
            <ac:spMk id="4" creationId="{A211D790-595D-4118-A7F5-D72BA81DDD2D}"/>
          </ac:spMkLst>
        </pc:spChg>
        <pc:spChg chg="add del mod">
          <ac:chgData name="Mason Motschke" userId="eb3e671ff6e53652" providerId="LiveId" clId="{E686DA2C-75AC-45AD-884B-93890EAAB9AE}" dt="2020-10-20T01:56:24.056" v="43" actId="21"/>
          <ac:spMkLst>
            <pc:docMk/>
            <pc:sldMk cId="3154280152" sldId="256"/>
            <ac:spMk id="5" creationId="{150D567C-2DC3-44E7-9F7A-F762421FE122}"/>
          </ac:spMkLst>
        </pc:spChg>
        <pc:spChg chg="add del mod">
          <ac:chgData name="Mason Motschke" userId="eb3e671ff6e53652" providerId="LiveId" clId="{E686DA2C-75AC-45AD-884B-93890EAAB9AE}" dt="2020-10-20T02:05:29.070" v="54" actId="21"/>
          <ac:spMkLst>
            <pc:docMk/>
            <pc:sldMk cId="3154280152" sldId="256"/>
            <ac:spMk id="6" creationId="{A04CF7A2-D28C-4FC2-A38A-91D70C65F58B}"/>
          </ac:spMkLst>
        </pc:spChg>
        <pc:spChg chg="add del mod">
          <ac:chgData name="Mason Motschke" userId="eb3e671ff6e53652" providerId="LiveId" clId="{E686DA2C-75AC-45AD-884B-93890EAAB9AE}" dt="2020-10-20T01:59:39.735" v="52" actId="21"/>
          <ac:spMkLst>
            <pc:docMk/>
            <pc:sldMk cId="3154280152" sldId="256"/>
            <ac:spMk id="7" creationId="{74CC05C8-FFE6-41D6-8BBF-BDCE59760438}"/>
          </ac:spMkLst>
        </pc:spChg>
        <pc:spChg chg="add del mod">
          <ac:chgData name="Mason Motschke" userId="eb3e671ff6e53652" providerId="LiveId" clId="{E686DA2C-75AC-45AD-884B-93890EAAB9AE}" dt="2020-10-20T02:14:08.484" v="94" actId="21"/>
          <ac:spMkLst>
            <pc:docMk/>
            <pc:sldMk cId="3154280152" sldId="256"/>
            <ac:spMk id="10" creationId="{4FDF7DD0-0000-4E19-A9AB-5115E5B78740}"/>
          </ac:spMkLst>
        </pc:spChg>
        <pc:spChg chg="add mod">
          <ac:chgData name="Mason Motschke" userId="eb3e671ff6e53652" providerId="LiveId" clId="{E686DA2C-75AC-45AD-884B-93890EAAB9AE}" dt="2020-10-20T02:17:48.725" v="120" actId="20577"/>
          <ac:spMkLst>
            <pc:docMk/>
            <pc:sldMk cId="3154280152" sldId="256"/>
            <ac:spMk id="11" creationId="{6E7DAE10-4611-4FC7-8687-12409772CBB4}"/>
          </ac:spMkLst>
        </pc:spChg>
        <pc:spChg chg="add mod">
          <ac:chgData name="Mason Motschke" userId="eb3e671ff6e53652" providerId="LiveId" clId="{E686DA2C-75AC-45AD-884B-93890EAAB9AE}" dt="2020-10-20T02:17:14.061" v="118" actId="1076"/>
          <ac:spMkLst>
            <pc:docMk/>
            <pc:sldMk cId="3154280152" sldId="256"/>
            <ac:spMk id="12" creationId="{E94197BC-7541-4DA8-8C90-EDA894055034}"/>
          </ac:spMkLst>
        </pc:spChg>
        <pc:spChg chg="add mod">
          <ac:chgData name="Mason Motschke" userId="eb3e671ff6e53652" providerId="LiveId" clId="{E686DA2C-75AC-45AD-884B-93890EAAB9AE}" dt="2020-10-20T02:17:09.764" v="117" actId="1076"/>
          <ac:spMkLst>
            <pc:docMk/>
            <pc:sldMk cId="3154280152" sldId="256"/>
            <ac:spMk id="13" creationId="{28EBE187-F3A5-4C44-9C94-85F2106C3E80}"/>
          </ac:spMkLst>
        </pc:spChg>
        <pc:spChg chg="add del mod">
          <ac:chgData name="Mason Motschke" userId="eb3e671ff6e53652" providerId="LiveId" clId="{E686DA2C-75AC-45AD-884B-93890EAAB9AE}" dt="2020-10-20T02:14:12.983" v="95" actId="21"/>
          <ac:spMkLst>
            <pc:docMk/>
            <pc:sldMk cId="3154280152" sldId="256"/>
            <ac:spMk id="16" creationId="{ADFFD539-8B8A-449C-8CC0-53C6ED4343FA}"/>
          </ac:spMkLst>
        </pc:spChg>
        <pc:spChg chg="add mod">
          <ac:chgData name="Mason Motschke" userId="eb3e671ff6e53652" providerId="LiveId" clId="{E686DA2C-75AC-45AD-884B-93890EAAB9AE}" dt="2020-10-20T02:18:21.892" v="125" actId="20577"/>
          <ac:spMkLst>
            <pc:docMk/>
            <pc:sldMk cId="3154280152" sldId="256"/>
            <ac:spMk id="32" creationId="{F27E9F76-B487-482B-BB6B-ACC2082495D6}"/>
          </ac:spMkLst>
        </pc:spChg>
        <pc:spChg chg="add del">
          <ac:chgData name="Mason Motschke" userId="eb3e671ff6e53652" providerId="LiveId" clId="{E686DA2C-75AC-45AD-884B-93890EAAB9AE}" dt="2020-10-20T02:18:04.634" v="123" actId="21"/>
          <ac:spMkLst>
            <pc:docMk/>
            <pc:sldMk cId="3154280152" sldId="256"/>
            <ac:spMk id="33" creationId="{D8B5EC77-AA41-47E8-92BB-22FB1F6BBC84}"/>
          </ac:spMkLst>
        </pc:spChg>
        <pc:spChg chg="add mod">
          <ac:chgData name="Mason Motschke" userId="eb3e671ff6e53652" providerId="LiveId" clId="{E686DA2C-75AC-45AD-884B-93890EAAB9AE}" dt="2020-10-20T02:18:34.740" v="128" actId="20577"/>
          <ac:spMkLst>
            <pc:docMk/>
            <pc:sldMk cId="3154280152" sldId="256"/>
            <ac:spMk id="34" creationId="{83627A5F-A600-4733-A066-8BDC41E6C469}"/>
          </ac:spMkLst>
        </pc:spChg>
        <pc:spChg chg="add mod">
          <ac:chgData name="Mason Motschke" userId="eb3e671ff6e53652" providerId="LiveId" clId="{E686DA2C-75AC-45AD-884B-93890EAAB9AE}" dt="2020-10-20T02:19:08.526" v="134" actId="20577"/>
          <ac:spMkLst>
            <pc:docMk/>
            <pc:sldMk cId="3154280152" sldId="256"/>
            <ac:spMk id="35" creationId="{C960ABAD-3AAE-40F6-9FDC-CE9FB273596F}"/>
          </ac:spMkLst>
        </pc:spChg>
        <pc:spChg chg="add mod">
          <ac:chgData name="Mason Motschke" userId="eb3e671ff6e53652" providerId="LiveId" clId="{E686DA2C-75AC-45AD-884B-93890EAAB9AE}" dt="2020-10-20T02:19:20.419" v="137" actId="20577"/>
          <ac:spMkLst>
            <pc:docMk/>
            <pc:sldMk cId="3154280152" sldId="256"/>
            <ac:spMk id="36" creationId="{76E33117-1EFE-4A67-8935-3DF0202DE622}"/>
          </ac:spMkLst>
        </pc:spChg>
        <pc:spChg chg="add mod">
          <ac:chgData name="Mason Motschke" userId="eb3e671ff6e53652" providerId="LiveId" clId="{E686DA2C-75AC-45AD-884B-93890EAAB9AE}" dt="2020-10-20T02:19:41.196" v="142" actId="1076"/>
          <ac:spMkLst>
            <pc:docMk/>
            <pc:sldMk cId="3154280152" sldId="256"/>
            <ac:spMk id="37" creationId="{2F2C63E2-2737-4A17-AC7B-464E6D1C49EC}"/>
          </ac:spMkLst>
        </pc:spChg>
        <pc:spChg chg="add mod">
          <ac:chgData name="Mason Motschke" userId="eb3e671ff6e53652" providerId="LiveId" clId="{E686DA2C-75AC-45AD-884B-93890EAAB9AE}" dt="2020-10-20T02:19:52.153" v="145" actId="20577"/>
          <ac:spMkLst>
            <pc:docMk/>
            <pc:sldMk cId="3154280152" sldId="256"/>
            <ac:spMk id="38" creationId="{B56079C9-8E17-42CF-8BB9-09D08A594975}"/>
          </ac:spMkLst>
        </pc:spChg>
        <pc:spChg chg="add mod">
          <ac:chgData name="Mason Motschke" userId="eb3e671ff6e53652" providerId="LiveId" clId="{E686DA2C-75AC-45AD-884B-93890EAAB9AE}" dt="2020-10-20T02:20:01.070" v="149" actId="1076"/>
          <ac:spMkLst>
            <pc:docMk/>
            <pc:sldMk cId="3154280152" sldId="256"/>
            <ac:spMk id="39" creationId="{165217FF-946F-45DC-9AED-FE96C70759FD}"/>
          </ac:spMkLst>
        </pc:spChg>
        <pc:spChg chg="add del mod">
          <ac:chgData name="Mason Motschke" userId="eb3e671ff6e53652" providerId="LiveId" clId="{E686DA2C-75AC-45AD-884B-93890EAAB9AE}" dt="2020-10-20T02:29:07.233" v="174" actId="21"/>
          <ac:spMkLst>
            <pc:docMk/>
            <pc:sldMk cId="3154280152" sldId="256"/>
            <ac:spMk id="56" creationId="{FCCE760B-F7CD-44C7-A726-4DD06F84ED98}"/>
          </ac:spMkLst>
        </pc:spChg>
        <pc:cxnChg chg="add del mod">
          <ac:chgData name="Mason Motschke" userId="eb3e671ff6e53652" providerId="LiveId" clId="{E686DA2C-75AC-45AD-884B-93890EAAB9AE}" dt="2020-10-20T01:59:41.880" v="53" actId="21"/>
          <ac:cxnSpMkLst>
            <pc:docMk/>
            <pc:sldMk cId="3154280152" sldId="256"/>
            <ac:cxnSpMk id="9" creationId="{07E359DF-1927-45F7-8CC4-0AF79DD5D9FF}"/>
          </ac:cxnSpMkLst>
        </pc:cxnChg>
        <pc:cxnChg chg="add del mod">
          <ac:chgData name="Mason Motschke" userId="eb3e671ff6e53652" providerId="LiveId" clId="{E686DA2C-75AC-45AD-884B-93890EAAB9AE}" dt="2020-10-20T02:14:17.325" v="97" actId="21"/>
          <ac:cxnSpMkLst>
            <pc:docMk/>
            <pc:sldMk cId="3154280152" sldId="256"/>
            <ac:cxnSpMk id="15" creationId="{E3552BD3-550E-4996-84C2-1CEA237F00CD}"/>
          </ac:cxnSpMkLst>
        </pc:cxnChg>
        <pc:cxnChg chg="add del mod">
          <ac:chgData name="Mason Motschke" userId="eb3e671ff6e53652" providerId="LiveId" clId="{E686DA2C-75AC-45AD-884B-93890EAAB9AE}" dt="2020-10-20T02:14:15.290" v="96" actId="21"/>
          <ac:cxnSpMkLst>
            <pc:docMk/>
            <pc:sldMk cId="3154280152" sldId="256"/>
            <ac:cxnSpMk id="18" creationId="{9F794565-BA39-43EF-9B91-0CA80481F7B6}"/>
          </ac:cxnSpMkLst>
        </pc:cxnChg>
        <pc:cxnChg chg="add del mod">
          <ac:chgData name="Mason Motschke" userId="eb3e671ff6e53652" providerId="LiveId" clId="{E686DA2C-75AC-45AD-884B-93890EAAB9AE}" dt="2020-10-20T02:16:45.022" v="111" actId="21"/>
          <ac:cxnSpMkLst>
            <pc:docMk/>
            <pc:sldMk cId="3154280152" sldId="256"/>
            <ac:cxnSpMk id="21" creationId="{71D805FF-BF64-4276-ACC8-F18A01372677}"/>
          </ac:cxnSpMkLst>
        </pc:cxnChg>
        <pc:cxnChg chg="add del mod">
          <ac:chgData name="Mason Motschke" userId="eb3e671ff6e53652" providerId="LiveId" clId="{E686DA2C-75AC-45AD-884B-93890EAAB9AE}" dt="2020-10-20T02:16:47.317" v="112" actId="21"/>
          <ac:cxnSpMkLst>
            <pc:docMk/>
            <pc:sldMk cId="3154280152" sldId="256"/>
            <ac:cxnSpMk id="23" creationId="{B9231D8A-2D81-4619-A9C8-193CC641DCE3}"/>
          </ac:cxnSpMkLst>
        </pc:cxnChg>
        <pc:cxnChg chg="add mod">
          <ac:chgData name="Mason Motschke" userId="eb3e671ff6e53652" providerId="LiveId" clId="{E686DA2C-75AC-45AD-884B-93890EAAB9AE}" dt="2020-10-20T02:17:14.061" v="118" actId="1076"/>
          <ac:cxnSpMkLst>
            <pc:docMk/>
            <pc:sldMk cId="3154280152" sldId="256"/>
            <ac:cxnSpMk id="25" creationId="{A53294C0-93D3-4F2B-817B-B595625F5E9C}"/>
          </ac:cxnSpMkLst>
        </pc:cxnChg>
        <pc:cxnChg chg="add mod">
          <ac:chgData name="Mason Motschke" userId="eb3e671ff6e53652" providerId="LiveId" clId="{E686DA2C-75AC-45AD-884B-93890EAAB9AE}" dt="2020-10-20T02:17:17.218" v="119" actId="1076"/>
          <ac:cxnSpMkLst>
            <pc:docMk/>
            <pc:sldMk cId="3154280152" sldId="256"/>
            <ac:cxnSpMk id="27" creationId="{0F587F6C-1721-4F28-B8EC-4AFC3FFB93D4}"/>
          </ac:cxnSpMkLst>
        </pc:cxnChg>
        <pc:cxnChg chg="add del mod">
          <ac:chgData name="Mason Motschke" userId="eb3e671ff6e53652" providerId="LiveId" clId="{E686DA2C-75AC-45AD-884B-93890EAAB9AE}" dt="2020-10-20T02:20:11.002" v="151" actId="21"/>
          <ac:cxnSpMkLst>
            <pc:docMk/>
            <pc:sldMk cId="3154280152" sldId="256"/>
            <ac:cxnSpMk id="41" creationId="{1DAD7C97-96F6-4F9A-A92A-D6DEA2F88DAA}"/>
          </ac:cxnSpMkLst>
        </pc:cxnChg>
        <pc:cxnChg chg="add mod">
          <ac:chgData name="Mason Motschke" userId="eb3e671ff6e53652" providerId="LiveId" clId="{E686DA2C-75AC-45AD-884B-93890EAAB9AE}" dt="2020-10-20T02:20:17.993" v="153" actId="208"/>
          <ac:cxnSpMkLst>
            <pc:docMk/>
            <pc:sldMk cId="3154280152" sldId="256"/>
            <ac:cxnSpMk id="43" creationId="{CF0E488E-9210-4697-9CED-B524890DA676}"/>
          </ac:cxnSpMkLst>
        </pc:cxnChg>
        <pc:cxnChg chg="add mod">
          <ac:chgData name="Mason Motschke" userId="eb3e671ff6e53652" providerId="LiveId" clId="{E686DA2C-75AC-45AD-884B-93890EAAB9AE}" dt="2020-10-20T02:20:29.212" v="155" actId="208"/>
          <ac:cxnSpMkLst>
            <pc:docMk/>
            <pc:sldMk cId="3154280152" sldId="256"/>
            <ac:cxnSpMk id="45" creationId="{1E957138-40C7-44C8-9E23-2A530028479B}"/>
          </ac:cxnSpMkLst>
        </pc:cxnChg>
        <pc:cxnChg chg="add mod">
          <ac:chgData name="Mason Motschke" userId="eb3e671ff6e53652" providerId="LiveId" clId="{E686DA2C-75AC-45AD-884B-93890EAAB9AE}" dt="2020-10-20T02:20:35.445" v="157" actId="208"/>
          <ac:cxnSpMkLst>
            <pc:docMk/>
            <pc:sldMk cId="3154280152" sldId="256"/>
            <ac:cxnSpMk id="47" creationId="{AA6693BC-134B-4705-80FA-208F1BC73274}"/>
          </ac:cxnSpMkLst>
        </pc:cxnChg>
        <pc:cxnChg chg="add mod">
          <ac:chgData name="Mason Motschke" userId="eb3e671ff6e53652" providerId="LiveId" clId="{E686DA2C-75AC-45AD-884B-93890EAAB9AE}" dt="2020-10-20T02:20:43.675" v="159" actId="208"/>
          <ac:cxnSpMkLst>
            <pc:docMk/>
            <pc:sldMk cId="3154280152" sldId="256"/>
            <ac:cxnSpMk id="49" creationId="{F5EA7D12-8C52-43EC-A3C2-C586EEDF5CB6}"/>
          </ac:cxnSpMkLst>
        </pc:cxnChg>
        <pc:cxnChg chg="add mod">
          <ac:chgData name="Mason Motschke" userId="eb3e671ff6e53652" providerId="LiveId" clId="{E686DA2C-75AC-45AD-884B-93890EAAB9AE}" dt="2020-10-20T02:20:49.993" v="161" actId="208"/>
          <ac:cxnSpMkLst>
            <pc:docMk/>
            <pc:sldMk cId="3154280152" sldId="256"/>
            <ac:cxnSpMk id="51" creationId="{75810616-4BBD-4675-8616-05C6A7207A38}"/>
          </ac:cxnSpMkLst>
        </pc:cxnChg>
        <pc:cxnChg chg="add mod">
          <ac:chgData name="Mason Motschke" userId="eb3e671ff6e53652" providerId="LiveId" clId="{E686DA2C-75AC-45AD-884B-93890EAAB9AE}" dt="2020-10-20T02:20:57.214" v="163" actId="208"/>
          <ac:cxnSpMkLst>
            <pc:docMk/>
            <pc:sldMk cId="3154280152" sldId="256"/>
            <ac:cxnSpMk id="53" creationId="{B0298F2B-9F1D-49D9-8B3F-702A9D05216D}"/>
          </ac:cxnSpMkLst>
        </pc:cxnChg>
        <pc:cxnChg chg="add mod">
          <ac:chgData name="Mason Motschke" userId="eb3e671ff6e53652" providerId="LiveId" clId="{E686DA2C-75AC-45AD-884B-93890EAAB9AE}" dt="2020-10-20T02:21:04.126" v="165" actId="208"/>
          <ac:cxnSpMkLst>
            <pc:docMk/>
            <pc:sldMk cId="3154280152" sldId="256"/>
            <ac:cxnSpMk id="55" creationId="{60D20481-4FD3-494E-B595-E0006D5C2E54}"/>
          </ac:cxnSpMkLst>
        </pc:cxnChg>
        <pc:cxnChg chg="add del mod">
          <ac:chgData name="Mason Motschke" userId="eb3e671ff6e53652" providerId="LiveId" clId="{E686DA2C-75AC-45AD-884B-93890EAAB9AE}" dt="2020-10-20T02:29:09.701" v="175" actId="21"/>
          <ac:cxnSpMkLst>
            <pc:docMk/>
            <pc:sldMk cId="3154280152" sldId="256"/>
            <ac:cxnSpMk id="58" creationId="{BE4E827B-6407-4451-B183-391ED5406941}"/>
          </ac:cxnSpMkLst>
        </pc:cxnChg>
      </pc:sldChg>
    </pc:docChg>
  </pc:docChgLst>
  <pc:docChgLst>
    <pc:chgData name="Mason Motschke" userId="eb3e671ff6e53652" providerId="LiveId" clId="{D311DD93-B702-4222-B824-2E4232D91B62}"/>
    <pc:docChg chg="modSld">
      <pc:chgData name="Mason Motschke" userId="eb3e671ff6e53652" providerId="LiveId" clId="{D311DD93-B702-4222-B824-2E4232D91B62}" dt="2021-02-16T00:22:49.142" v="4" actId="20577"/>
      <pc:docMkLst>
        <pc:docMk/>
      </pc:docMkLst>
      <pc:sldChg chg="modSp mod">
        <pc:chgData name="Mason Motschke" userId="eb3e671ff6e53652" providerId="LiveId" clId="{D311DD93-B702-4222-B824-2E4232D91B62}" dt="2021-02-16T00:22:49.142" v="4" actId="20577"/>
        <pc:sldMkLst>
          <pc:docMk/>
          <pc:sldMk cId="3154280152" sldId="256"/>
        </pc:sldMkLst>
        <pc:spChg chg="mod">
          <ac:chgData name="Mason Motschke" userId="eb3e671ff6e53652" providerId="LiveId" clId="{D311DD93-B702-4222-B824-2E4232D91B62}" dt="2021-02-16T00:22:49.142" v="4" actId="20577"/>
          <ac:spMkLst>
            <pc:docMk/>
            <pc:sldMk cId="3154280152" sldId="256"/>
            <ac:spMk id="4" creationId="{A211D790-595D-4118-A7F5-D72BA81DDD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59B7-763F-41EB-83BD-2383DBAF6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4317-7A63-409C-99E6-B76FD32BE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70E9-2ECA-40E6-B33C-92A7DC9B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55A7-77D9-426D-BD5D-33F8E714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A414-D798-4789-8583-DCDB781A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7DE-8522-47FA-8150-F97A093F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8397-1CE3-4E16-ACFF-F79C5E11E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3F37-FFC0-4265-976A-343EC49B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9B07-A5DC-4EC7-B135-2583A52C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1C49-2EC0-470D-B904-5F9C1EE7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DC4FA-3585-4381-A30A-CC1FF9F2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B4CF-D95F-4CC3-972F-AE2408E15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41E5-1F64-4C87-BD6A-9D679E29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6518-3383-44B0-BF5E-14F2A38B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9C23-6BFD-4204-8998-4D6B8BC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CEAA-4058-4A45-897D-E61D9C80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ED5-C60F-42CF-8D89-3CA9ED1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0BB4-E934-44A8-A5E5-569770DB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9F57-25DF-42A7-8A93-C0503F7F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DDB7-EBFB-47CC-804B-322FE508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1B95-8894-43D9-9B8E-52CBD624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974A-9591-43C4-AD79-BAB0F5F1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8073-0026-40DD-92BE-25DC5943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4484-297A-424B-B2C3-A28102A4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949D4-C781-40D0-B0C3-3E638BD0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587-4A7A-4556-B764-6C4271E8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A1D1-7B1B-45D5-87C5-F91EE61A9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73C9-483E-4285-83AA-E47353CA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1076D-A273-41FF-9C9F-DBD7F03C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D292-D3D8-4E75-8CC0-1BBE8F0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4089E-532A-4C28-AE10-FB466F4F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628F-6BA2-4425-9F33-36CB87CB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CD949-E1AF-47BE-90F0-108F98BB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7E7B9-D6B5-4727-8714-485C53AE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038E4-7DBF-43CE-BB85-77FB26E36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DF4B3-43FE-431F-91ED-95AF33EB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D4281-3D9F-4676-ABFC-DFA26645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9C404-0F49-4022-BEE7-A04E1468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E96C9-C860-4969-9660-1A4326C7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B7E1-78D2-4583-ACE1-5B86B545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8C630-B242-4A5A-9E17-234D8502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0E8BF-1738-42EA-9071-92274FF9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2625-4313-48BB-9EAF-E4E9DDD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CE736-738E-4945-9B1B-0412E99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210D0-2A0D-4CCB-A036-D2CAFC9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D6B2F-4536-45C8-9263-55E1D387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F736-5E93-4EBB-B899-DED03A2F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6220-54B3-4FE2-BDCB-43BA9E1B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14E2D-907A-4CF1-94B0-0B3C17F5F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924FB-864A-4CD5-BF6E-324205ED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9F0E-5905-4DC2-8E68-60513421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9DF0D-6D3D-442F-B2EE-319ADD53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8A0F-D7BF-4E5F-BB9B-FF60915C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7491F-57FD-4F24-A8BE-9C83DD785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EECA1-63CE-4174-AFDB-B01C50E5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39373-7D41-4637-9405-AB41DD67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509FE-A056-4AC3-B654-BAA9AAA1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6C31-B735-4763-A5DF-C033BFA5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47641-58C0-4AA7-881A-AAEDD42D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3ACF-C724-4F44-B9FC-48A5F8152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2924-0443-4009-A977-C3A987A5C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F83E-5700-4013-858A-89666C07802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3BBEA-0E81-4319-BA8D-E930CD7A5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C51F-496D-433F-A491-3116668E0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934C-4562-43AA-90FC-D0AAC0B7F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1D790-595D-4118-A7F5-D72BA81DDD2D}"/>
              </a:ext>
            </a:extLst>
          </p:cNvPr>
          <p:cNvSpPr txBox="1"/>
          <p:nvPr/>
        </p:nvSpPr>
        <p:spPr>
          <a:xfrm>
            <a:off x="0" y="-17755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Mason Motschke CSCI 230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DAE10-4611-4FC7-8687-12409772CBB4}"/>
              </a:ext>
            </a:extLst>
          </p:cNvPr>
          <p:cNvSpPr/>
          <p:nvPr/>
        </p:nvSpPr>
        <p:spPr>
          <a:xfrm>
            <a:off x="1943101" y="1043848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197BC-7541-4DA8-8C90-EDA894055034}"/>
              </a:ext>
            </a:extLst>
          </p:cNvPr>
          <p:cNvSpPr/>
          <p:nvPr/>
        </p:nvSpPr>
        <p:spPr>
          <a:xfrm>
            <a:off x="971550" y="721161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BE187-F3A5-4C44-9C94-85F2106C3E80}"/>
              </a:ext>
            </a:extLst>
          </p:cNvPr>
          <p:cNvSpPr/>
          <p:nvPr/>
        </p:nvSpPr>
        <p:spPr>
          <a:xfrm>
            <a:off x="0" y="375613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53294C0-93D3-4F2B-817B-B595625F5E9C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rot="16200000" flipH="1">
            <a:off x="648221" y="582498"/>
            <a:ext cx="160882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F587F6C-1721-4F28-B8EC-4AFC3FFB93D4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 rot="16200000" flipH="1">
            <a:off x="1631203" y="916615"/>
            <a:ext cx="138021" cy="4857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E9F76-B487-482B-BB6B-ACC2082495D6}"/>
              </a:ext>
            </a:extLst>
          </p:cNvPr>
          <p:cNvSpPr/>
          <p:nvPr/>
        </p:nvSpPr>
        <p:spPr>
          <a:xfrm>
            <a:off x="2914651" y="1397610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627A5F-A600-4733-A066-8BDC41E6C469}"/>
              </a:ext>
            </a:extLst>
          </p:cNvPr>
          <p:cNvSpPr/>
          <p:nvPr/>
        </p:nvSpPr>
        <p:spPr>
          <a:xfrm>
            <a:off x="3886201" y="1766942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60ABAD-3AAE-40F6-9FDC-CE9FB273596F}"/>
              </a:ext>
            </a:extLst>
          </p:cNvPr>
          <p:cNvSpPr/>
          <p:nvPr/>
        </p:nvSpPr>
        <p:spPr>
          <a:xfrm>
            <a:off x="4857751" y="2136274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E33117-1EFE-4A67-8935-3DF0202DE622}"/>
              </a:ext>
            </a:extLst>
          </p:cNvPr>
          <p:cNvSpPr/>
          <p:nvPr/>
        </p:nvSpPr>
        <p:spPr>
          <a:xfrm>
            <a:off x="5829301" y="2505606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2C63E2-2737-4A17-AC7B-464E6D1C49EC}"/>
              </a:ext>
            </a:extLst>
          </p:cNvPr>
          <p:cNvSpPr/>
          <p:nvPr/>
        </p:nvSpPr>
        <p:spPr>
          <a:xfrm>
            <a:off x="6800851" y="2874938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6079C9-8E17-42CF-8BB9-09D08A594975}"/>
              </a:ext>
            </a:extLst>
          </p:cNvPr>
          <p:cNvSpPr/>
          <p:nvPr/>
        </p:nvSpPr>
        <p:spPr>
          <a:xfrm>
            <a:off x="7772401" y="3244270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5217FF-946F-45DC-9AED-FE96C70759FD}"/>
              </a:ext>
            </a:extLst>
          </p:cNvPr>
          <p:cNvSpPr/>
          <p:nvPr/>
        </p:nvSpPr>
        <p:spPr>
          <a:xfrm>
            <a:off x="8743951" y="3613602"/>
            <a:ext cx="9715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F0E488E-9210-4697-9CED-B524890DA676}"/>
              </a:ext>
            </a:extLst>
          </p:cNvPr>
          <p:cNvCxnSpPr>
            <a:stCxn id="11" idx="2"/>
            <a:endCxn id="32" idx="1"/>
          </p:cNvCxnSpPr>
          <p:nvPr/>
        </p:nvCxnSpPr>
        <p:spPr>
          <a:xfrm rot="16200000" flipH="1">
            <a:off x="2587215" y="1254840"/>
            <a:ext cx="16909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957138-40C7-44C8-9E23-2A530028479B}"/>
              </a:ext>
            </a:extLst>
          </p:cNvPr>
          <p:cNvCxnSpPr>
            <a:stCxn id="32" idx="2"/>
            <a:endCxn id="34" idx="1"/>
          </p:cNvCxnSpPr>
          <p:nvPr/>
        </p:nvCxnSpPr>
        <p:spPr>
          <a:xfrm rot="16200000" flipH="1">
            <a:off x="3550980" y="1616387"/>
            <a:ext cx="18466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A6693BC-134B-4705-80FA-208F1BC73274}"/>
              </a:ext>
            </a:extLst>
          </p:cNvPr>
          <p:cNvCxnSpPr>
            <a:stCxn id="34" idx="2"/>
            <a:endCxn id="35" idx="1"/>
          </p:cNvCxnSpPr>
          <p:nvPr/>
        </p:nvCxnSpPr>
        <p:spPr>
          <a:xfrm rot="16200000" flipH="1">
            <a:off x="4522530" y="1985719"/>
            <a:ext cx="18466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5EA7D12-8C52-43EC-A3C2-C586EEDF5CB6}"/>
              </a:ext>
            </a:extLst>
          </p:cNvPr>
          <p:cNvCxnSpPr>
            <a:stCxn id="35" idx="2"/>
            <a:endCxn id="36" idx="1"/>
          </p:cNvCxnSpPr>
          <p:nvPr/>
        </p:nvCxnSpPr>
        <p:spPr>
          <a:xfrm rot="16200000" flipH="1">
            <a:off x="5494080" y="2355051"/>
            <a:ext cx="18466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5810616-4BBD-4675-8616-05C6A7207A38}"/>
              </a:ext>
            </a:extLst>
          </p:cNvPr>
          <p:cNvCxnSpPr>
            <a:stCxn id="36" idx="2"/>
            <a:endCxn id="37" idx="1"/>
          </p:cNvCxnSpPr>
          <p:nvPr/>
        </p:nvCxnSpPr>
        <p:spPr>
          <a:xfrm rot="16200000" flipH="1">
            <a:off x="6465630" y="2724383"/>
            <a:ext cx="18466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0298F2B-9F1D-49D9-8B3F-702A9D05216D}"/>
              </a:ext>
            </a:extLst>
          </p:cNvPr>
          <p:cNvCxnSpPr>
            <a:stCxn id="37" idx="2"/>
            <a:endCxn id="38" idx="1"/>
          </p:cNvCxnSpPr>
          <p:nvPr/>
        </p:nvCxnSpPr>
        <p:spPr>
          <a:xfrm rot="16200000" flipH="1">
            <a:off x="7437180" y="3093715"/>
            <a:ext cx="18466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D20481-4FD3-494E-B595-E0006D5C2E54}"/>
              </a:ext>
            </a:extLst>
          </p:cNvPr>
          <p:cNvCxnSpPr>
            <a:stCxn id="38" idx="2"/>
            <a:endCxn id="39" idx="1"/>
          </p:cNvCxnSpPr>
          <p:nvPr/>
        </p:nvCxnSpPr>
        <p:spPr>
          <a:xfrm rot="16200000" flipH="1">
            <a:off x="8408730" y="3463047"/>
            <a:ext cx="184666" cy="4857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8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Motschke</dc:creator>
  <cp:lastModifiedBy>Mason Motschke</cp:lastModifiedBy>
  <cp:revision>1</cp:revision>
  <dcterms:created xsi:type="dcterms:W3CDTF">2020-10-20T01:46:50Z</dcterms:created>
  <dcterms:modified xsi:type="dcterms:W3CDTF">2021-02-16T00:23:10Z</dcterms:modified>
</cp:coreProperties>
</file>