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228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1ACF-5067-AB40-996B-3FB50B132DA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B9A6-78B9-8B4D-AF6C-F1D1A5C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r>
              <a:rPr lang="en-US" dirty="0" smtClean="0"/>
              <a:t>: User Interface Use Case 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SE470</a:t>
            </a:r>
          </a:p>
          <a:p>
            <a:r>
              <a:rPr lang="en-US" dirty="0" smtClean="0"/>
              <a:t>Nov.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7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642" y="1266318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583" y="4717721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6134" y="629606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Grid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995" y="697989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Grid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1126676" y="4813631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1126675" y="5042029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>
            <a:off x="1126675" y="5282295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>
            <a:off x="1126675" y="5491152"/>
            <a:ext cx="1057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>
            <a:off x="1161353" y="5696555"/>
            <a:ext cx="1372795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60918" y="4786376"/>
            <a:ext cx="1053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</a:t>
            </a:r>
            <a:r>
              <a:rPr lang="en-US" sz="1000" dirty="0" smtClean="0"/>
              <a:t>Boat (PB)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1045" y="497749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1045" y="5199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1045" y="540853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0012" y="5602734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988167" y="4813631"/>
            <a:ext cx="1436215" cy="22839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Ships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88067" y="4683164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>
            <a:off x="6003160" y="4779074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>
            <a:off x="6003159" y="5007472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/>
          <p:nvPr/>
        </p:nvSpPr>
        <p:spPr>
          <a:xfrm>
            <a:off x="6003159" y="5247738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/>
          <p:nvPr/>
        </p:nvSpPr>
        <p:spPr>
          <a:xfrm>
            <a:off x="6003159" y="5456595"/>
            <a:ext cx="1057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>
            <a:off x="6037837" y="5661998"/>
            <a:ext cx="1372795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97529" y="474338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7529" y="4942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97529" y="5165382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97529" y="537397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6496" y="5568177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4077188" y="51713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7148" y="53237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49366" y="508278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1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9366" y="5229555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2</a:t>
            </a:r>
            <a:endParaRPr lang="en-US" sz="1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6135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8499" y="1266318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1458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1831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3640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5552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1698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77188" y="1266318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9642" y="157286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7679" y="19011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29642" y="2239126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8712" y="258104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8712" y="2938602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98712" y="328052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44088" y="36029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27217" y="392529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642" y="422814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7322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40171" y="1266214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47188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29028" y="1266214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01987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2360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84169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6605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2751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717" y="1266214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40171" y="157276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8208" y="19010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0171" y="2239022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09241" y="258094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9241" y="293849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9241" y="328042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54617" y="36028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37746" y="392519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40171" y="422803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375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392" y="120760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488" y="155538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3488" y="191683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3488" y="222207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488" y="262218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392" y="295043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488" y="32805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3488" y="3602806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392" y="3946891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3488" y="423790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78593" y="124503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74689" y="159281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689" y="195426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4689" y="225950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4689" y="265961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8593" y="298786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4689" y="331795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4689" y="364024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8593" y="39843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4689" y="427534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8712" y="935649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0067" y="937520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07945" y="921976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109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58404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1045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2882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4343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9854" y="93501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3267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3241" y="92377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596" y="925644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2474" y="9101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5525" y="907748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42933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05574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77411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38872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44383" y="923137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77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55000" y="341923"/>
            <a:ext cx="322385" cy="224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40465" y="2505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161352" y="6135077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78583" y="6111632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3126154" y="2259507"/>
            <a:ext cx="3155461" cy="4856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642" y="1266318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583" y="4717721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6134" y="629606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Grid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995" y="697989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Grid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1126676" y="4813631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1126675" y="5042029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>
            <a:off x="1126675" y="5282295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>
            <a:off x="1126675" y="5491152"/>
            <a:ext cx="1131729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>
            <a:off x="1161353" y="5696555"/>
            <a:ext cx="1468659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1045" y="477794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1045" y="497749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1045" y="5199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1045" y="540853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0012" y="5602734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988167" y="4813631"/>
            <a:ext cx="1436215" cy="22839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Ships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88067" y="4683164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>
            <a:off x="6003160" y="4779074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>
            <a:off x="6003159" y="5007472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/>
          <p:nvPr/>
        </p:nvSpPr>
        <p:spPr>
          <a:xfrm>
            <a:off x="6003159" y="5247738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/>
          <p:nvPr/>
        </p:nvSpPr>
        <p:spPr>
          <a:xfrm>
            <a:off x="6003159" y="5475776"/>
            <a:ext cx="1147918" cy="14468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>
            <a:off x="6022930" y="5661998"/>
            <a:ext cx="1474599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97529" y="474338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7529" y="4942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97529" y="5165382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97529" y="537397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6496" y="5568177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4077188" y="51713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7148" y="53237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49366" y="508278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1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9366" y="5229555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2</a:t>
            </a:r>
            <a:endParaRPr lang="en-US" sz="1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6135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8499" y="1266318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1458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1831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3640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5552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1698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77188" y="1266318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9642" y="157286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7679" y="19011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29642" y="2239126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8712" y="258104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8712" y="2938602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98712" y="328052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44088" y="36029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27217" y="392529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642" y="422814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7322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40171" y="1266214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47188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29028" y="1266214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01987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2360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84169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6605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2751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717" y="1266214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40171" y="157276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8208" y="19010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0171" y="2239022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09241" y="258094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9241" y="293849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9241" y="328042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54617" y="36028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37746" y="392519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40171" y="422803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375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392" y="120760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488" y="155538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3488" y="191683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3488" y="222207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488" y="262218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392" y="295043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488" y="32805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3488" y="3602806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392" y="3946891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3488" y="423790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78593" y="124503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74689" y="159281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689" y="195426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4689" y="225950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4689" y="265961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8593" y="298786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4689" y="331795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4689" y="364024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8593" y="39843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4689" y="427534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8712" y="935649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0067" y="937520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07945" y="921976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109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58404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1045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2882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4343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9854" y="93501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3267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3241" y="92377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596" y="925644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2474" y="9101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5525" y="907748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42933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05574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77411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38872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44383" y="923137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77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55000" y="341923"/>
            <a:ext cx="322385" cy="224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40465" y="2505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161352" y="6135077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78583" y="6111632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642" y="1266318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583" y="4717721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6134" y="629606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Grid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995" y="697989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Grid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1244465" y="1646495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2347828" y="2354377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5400000">
            <a:off x="1303079" y="3022293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 rot="5400000">
            <a:off x="3019584" y="3196493"/>
            <a:ext cx="1057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>
            <a:off x="2688627" y="1345458"/>
            <a:ext cx="1562358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1045" y="477794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1045" y="497749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1045" y="5199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1045" y="540853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0012" y="5602734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988167" y="4813631"/>
            <a:ext cx="1436215" cy="22839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Ships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88067" y="4683164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97529" y="474338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7529" y="4942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97529" y="5165382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97529" y="537397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6496" y="5568177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4077188" y="51713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7148" y="53237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49366" y="508278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1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9366" y="5229555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2</a:t>
            </a:r>
            <a:endParaRPr lang="en-US" sz="1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6135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8499" y="1266318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1458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1831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3640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5552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1698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77188" y="1266318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9642" y="157286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7679" y="19011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29642" y="2239126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8712" y="258104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8712" y="2938602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98712" y="328052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44088" y="36029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27217" y="392529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642" y="422814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7322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40171" y="1266214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47188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29028" y="1266214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01987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2360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84169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6605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2751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717" y="1266214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40171" y="157276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8208" y="19010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0171" y="2239022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09241" y="258094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9241" y="293849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9241" y="328042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54617" y="36028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37746" y="392519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40171" y="422803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375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392" y="120760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488" y="155538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3488" y="191683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3488" y="222207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488" y="262218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392" y="295043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488" y="32805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3488" y="3602806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392" y="3946891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3488" y="423790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78593" y="124503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74689" y="159281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689" y="195426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4689" y="225950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4689" y="265961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8593" y="298786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4689" y="331795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4689" y="364024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8593" y="39843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4689" y="427534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8712" y="935649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0067" y="937520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07945" y="921976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109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58404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1045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2882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4343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9854" y="93501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3267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3241" y="92377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596" y="925644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2474" y="9101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5525" y="907748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42933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05574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77411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38872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44383" y="923137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77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55000" y="341923"/>
            <a:ext cx="322385" cy="224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40465" y="2505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161352" y="6135077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78583" y="6111632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642" y="1266318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583" y="4717721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6134" y="629606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Grid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995" y="697989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Grid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1244465" y="1646495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2347828" y="2354377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5400000">
            <a:off x="1303079" y="3022293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 rot="5400000">
            <a:off x="3019584" y="3196493"/>
            <a:ext cx="1057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>
            <a:off x="2688627" y="1345458"/>
            <a:ext cx="1562358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1045" y="477794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1045" y="497749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1045" y="5199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1045" y="540853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0012" y="5602734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988167" y="4813631"/>
            <a:ext cx="1436215" cy="22839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Ships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88067" y="4683164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>
            <a:off x="5190213" y="1357554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5400000">
            <a:off x="7457560" y="3369541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/>
          <p:nvPr/>
        </p:nvSpPr>
        <p:spPr>
          <a:xfrm rot="5400000">
            <a:off x="5610998" y="3718069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/>
          <p:nvPr/>
        </p:nvSpPr>
        <p:spPr>
          <a:xfrm rot="5400000">
            <a:off x="6131601" y="2527775"/>
            <a:ext cx="1247813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>
            <a:off x="7119155" y="1357554"/>
            <a:ext cx="1458230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97529" y="474338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7529" y="4942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97529" y="5165382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97529" y="537397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6496" y="5568177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4077188" y="51713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7148" y="53237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49366" y="508278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1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9366" y="5229555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2</a:t>
            </a:r>
            <a:endParaRPr lang="en-US" sz="1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6135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8499" y="1266318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1458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1831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3640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5552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1698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77188" y="1266318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9642" y="157286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7679" y="19011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29642" y="2239126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8712" y="258104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8712" y="2938602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98712" y="328052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44088" y="36029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27217" y="392529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642" y="422814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7322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40171" y="1266214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47188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29028" y="1266214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01987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2360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84169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6605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2751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717" y="1266214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40171" y="157276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8208" y="19010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0171" y="2239022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09241" y="258094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9241" y="293849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9241" y="328042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54617" y="36028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37746" y="392519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40171" y="422803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375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392" y="120760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488" y="155538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3488" y="191683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3488" y="222207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488" y="262218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392" y="295043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488" y="32805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3488" y="3602806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392" y="3946891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3488" y="423790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78593" y="124503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74689" y="159281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689" y="195426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4689" y="225950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4689" y="265961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8593" y="298786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4689" y="331795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4689" y="364024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8593" y="39843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4689" y="427534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8712" y="935649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0067" y="937520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07945" y="921976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109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58404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1045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2882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4343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9854" y="93501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3267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3241" y="92377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596" y="925644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2474" y="9101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5525" y="907748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42933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05574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77411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38872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44383" y="923137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77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55000" y="341923"/>
            <a:ext cx="322385" cy="224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40465" y="2505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161352" y="6135077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78583" y="6111632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0996" y="1954267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682" y="1607710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319561" y="1291308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844160" y="1950780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642" y="1266318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583" y="4717721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6134" y="629606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Grid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995" y="697989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Grid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1244465" y="1646495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2347828" y="2354377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5400000">
            <a:off x="1303079" y="3022293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 rot="5400000">
            <a:off x="3019584" y="3196493"/>
            <a:ext cx="1057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>
            <a:off x="2688627" y="1345458"/>
            <a:ext cx="1562358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1045" y="477794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1045" y="497749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1045" y="5199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1045" y="540853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0012" y="5602734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988167" y="4813631"/>
            <a:ext cx="1436215" cy="22839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Ships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88067" y="4683164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>
            <a:off x="5190213" y="1357554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5400000">
            <a:off x="7457560" y="3369541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/>
          <p:nvPr/>
        </p:nvSpPr>
        <p:spPr>
          <a:xfrm rot="5400000">
            <a:off x="5610998" y="3718069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/>
          <p:nvPr/>
        </p:nvSpPr>
        <p:spPr>
          <a:xfrm rot="5400000">
            <a:off x="6131601" y="2527775"/>
            <a:ext cx="1247813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>
            <a:off x="7119155" y="1357554"/>
            <a:ext cx="1458230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97529" y="474338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7529" y="4942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97529" y="5165382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97529" y="537397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6496" y="5568177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4077188" y="51713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7148" y="53237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49366" y="508278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1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9366" y="5229555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2</a:t>
            </a:r>
            <a:endParaRPr lang="en-US" sz="1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6135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8499" y="1266318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1458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1831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3640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5552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1698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77188" y="1266318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9642" y="157286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7679" y="19011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29642" y="2239126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8712" y="258104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8712" y="2938602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98712" y="328052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44088" y="36029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27217" y="392529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642" y="422814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7322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40171" y="1266214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47188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29028" y="1266214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01987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2360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84169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6605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2751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717" y="1266214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40171" y="157276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8208" y="19010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0171" y="2239022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09241" y="258094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9241" y="293849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9241" y="328042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54617" y="36028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37746" y="392519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40171" y="422803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375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392" y="120760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488" y="155538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3488" y="191683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3488" y="222207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488" y="262218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392" y="295043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488" y="32805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3488" y="3602806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392" y="3946891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3488" y="423790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78593" y="124503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74689" y="159281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689" y="195426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4689" y="225950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4689" y="265961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8593" y="298786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4689" y="331795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4689" y="364024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8593" y="39843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4689" y="427534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8712" y="935649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0067" y="937520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07945" y="921976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109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58404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1045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2882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4343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9854" y="93501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3267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3241" y="92377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596" y="925644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2474" y="9101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5525" y="907748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42933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05574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77411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38872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44383" y="923137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77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55000" y="341923"/>
            <a:ext cx="322385" cy="224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40465" y="2505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161352" y="6135077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78583" y="6111632"/>
            <a:ext cx="2392797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         Misses: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0996" y="1954267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682" y="1607710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319561" y="1291308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844160" y="1950780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205230" y="1625185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2973640" y="2222073"/>
            <a:ext cx="3813840" cy="9431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 has sunk Player 1’s Patrol Boat</a:t>
            </a:r>
          </a:p>
          <a:p>
            <a:pPr algn="ctr"/>
            <a:endParaRPr lang="en-US" dirty="0"/>
          </a:p>
        </p:txBody>
      </p:sp>
      <p:sp>
        <p:nvSpPr>
          <p:cNvPr id="137" name="Round Single Corner Rectangle 136"/>
          <p:cNvSpPr/>
          <p:nvPr/>
        </p:nvSpPr>
        <p:spPr>
          <a:xfrm>
            <a:off x="5670451" y="2815507"/>
            <a:ext cx="1009088" cy="246189"/>
          </a:xfrm>
          <a:prstGeom prst="round1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834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3388757" y="2983350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9642" y="1266318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583" y="4717721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6134" y="629606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Grid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995" y="697989"/>
            <a:ext cx="15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Grid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1244465" y="1646495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2347828" y="2354377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5400000">
            <a:off x="1303079" y="3022293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>
            <a:off x="2688627" y="1345458"/>
            <a:ext cx="1562358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 rot="5400000">
            <a:off x="3019584" y="3196493"/>
            <a:ext cx="1057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1045" y="477794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1045" y="497749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1045" y="5199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1045" y="540853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0012" y="5602734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988167" y="4813631"/>
            <a:ext cx="1436215" cy="22839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Ships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88067" y="4683164"/>
            <a:ext cx="2642567" cy="119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>
            <a:off x="5190213" y="1357554"/>
            <a:ext cx="563338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5400000">
            <a:off x="7457560" y="3369541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/>
          <p:nvPr/>
        </p:nvSpPr>
        <p:spPr>
          <a:xfrm rot="5400000">
            <a:off x="5610998" y="3718069"/>
            <a:ext cx="784321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/>
          <p:nvPr/>
        </p:nvSpPr>
        <p:spPr>
          <a:xfrm rot="5400000">
            <a:off x="6131601" y="2527775"/>
            <a:ext cx="1247813" cy="16386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>
            <a:off x="7119155" y="1357554"/>
            <a:ext cx="1458230" cy="152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97529" y="474338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Patrol Boat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7529" y="4942939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Destroyer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97529" y="5165382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Submarine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97529" y="5373976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Battleship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6496" y="5568177"/>
            <a:ext cx="98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Aircraft Carrier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4077188" y="51713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7148" y="5323737"/>
            <a:ext cx="94957" cy="76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49366" y="5082783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1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9366" y="5229555"/>
            <a:ext cx="84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Player 2</a:t>
            </a:r>
            <a:endParaRPr lang="en-US" sz="1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6135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8499" y="1266318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91458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1831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3640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55523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1698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77188" y="1266318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9642" y="157286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7679" y="19011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29642" y="2239126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8712" y="258104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8712" y="2938602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44088" y="360291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98712" y="3280525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27217" y="392529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642" y="422814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73224" y="1266318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40171" y="1266214"/>
            <a:ext cx="3613736" cy="32861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547188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29028" y="1266214"/>
            <a:ext cx="7635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01987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2360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84169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66052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2751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717" y="1266214"/>
            <a:ext cx="996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40171" y="157276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8208" y="19010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40171" y="2239022"/>
            <a:ext cx="3622703" cy="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09241" y="2580944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9241" y="2938498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9241" y="3280421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54617" y="360280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37746" y="3925190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40171" y="4228036"/>
            <a:ext cx="3644666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3753" y="1266214"/>
            <a:ext cx="0" cy="328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392" y="120760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488" y="155538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3488" y="191683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3488" y="222207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488" y="262218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392" y="295043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488" y="32805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3488" y="3602806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392" y="3946891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3488" y="423790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78593" y="124503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74689" y="159281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689" y="1954267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8593" y="2987864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6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4689" y="3317959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4689" y="3640240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8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8593" y="3984325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4689" y="4275343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8712" y="935649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0067" y="937520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07945" y="921976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109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58404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1045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2882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4343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9854" y="93501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03267" y="9315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3241" y="923773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596" y="925644"/>
            <a:ext cx="43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2474" y="910100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5525" y="907748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42933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05574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77411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38872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44383" y="923137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7796" y="919624"/>
            <a:ext cx="3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55000" y="341923"/>
            <a:ext cx="322385" cy="224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40465" y="2505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161352" y="6135077"/>
            <a:ext cx="2522551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  17         Misses:  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78583" y="6111632"/>
            <a:ext cx="25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  1           Misses: 17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0996" y="1954267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682" y="1607710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319561" y="1291308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844160" y="1950780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205230" y="1625185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566781" y="2621989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546578" y="2983350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566781" y="3309614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52736" y="1282899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003147" y="1273190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362999" y="1282239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742742" y="1291308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03267" y="1291308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218519" y="2259507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7733" y="2271383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398526" y="3301493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93697" y="3631894"/>
            <a:ext cx="320904" cy="293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693931" y="2278428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4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93931" y="2678538"/>
            <a:ext cx="43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5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2992882" y="2240993"/>
            <a:ext cx="3813840" cy="1039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 Has Won</a:t>
            </a:r>
          </a:p>
          <a:p>
            <a:pPr algn="ctr"/>
            <a:endParaRPr lang="en-US" dirty="0"/>
          </a:p>
        </p:txBody>
      </p:sp>
      <p:sp>
        <p:nvSpPr>
          <p:cNvPr id="154" name="Round Single Corner Rectangle 153"/>
          <p:cNvSpPr/>
          <p:nvPr/>
        </p:nvSpPr>
        <p:spPr>
          <a:xfrm>
            <a:off x="4802628" y="2846256"/>
            <a:ext cx="1009088" cy="246189"/>
          </a:xfrm>
          <a:prstGeom prst="round1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Again</a:t>
            </a:r>
            <a:endParaRPr lang="en-US" sz="1400" dirty="0"/>
          </a:p>
        </p:txBody>
      </p:sp>
      <p:sp>
        <p:nvSpPr>
          <p:cNvPr id="155" name="Round Single Corner Rectangle 154"/>
          <p:cNvSpPr/>
          <p:nvPr/>
        </p:nvSpPr>
        <p:spPr>
          <a:xfrm>
            <a:off x="5890064" y="2844093"/>
            <a:ext cx="833587" cy="246189"/>
          </a:xfrm>
          <a:prstGeom prst="round1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156" name="Rectangle 155"/>
          <p:cNvSpPr/>
          <p:nvPr/>
        </p:nvSpPr>
        <p:spPr>
          <a:xfrm>
            <a:off x="5482543" y="1618211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227331" y="1625185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905574" y="1611237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655471" y="1596918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407865" y="1633304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407865" y="4284674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387796" y="3650410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8419256" y="2965808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8436370" y="2290431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690886" y="2278428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5855945" y="1311503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526143" y="3334781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537153" y="3982564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175006" y="3657384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288500" y="2621989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284169" y="3302640"/>
            <a:ext cx="330835" cy="267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492</Words>
  <Application>Microsoft Office PowerPoint</Application>
  <PresentationFormat>On-screen Show (4:3)</PresentationFormat>
  <Paragraphs>363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Battleship: User Interface Use Case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Bladek</dc:creator>
  <cp:lastModifiedBy>AnthonyB</cp:lastModifiedBy>
  <cp:revision>8</cp:revision>
  <dcterms:created xsi:type="dcterms:W3CDTF">2016-12-04T23:31:28Z</dcterms:created>
  <dcterms:modified xsi:type="dcterms:W3CDTF">2016-12-08T20:50:46Z</dcterms:modified>
</cp:coreProperties>
</file>