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Default Extension="doc" ContentType="application/msword"/>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18.xml" ContentType="application/vnd.openxmlformats-officedocument.presentationml.slideLayout+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diagrams/colors6.xml" ContentType="application/vnd.openxmlformats-officedocument.drawingml.diagramColors+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data5.xml" ContentType="application/vnd.openxmlformats-officedocument.drawingml.diagramData+xml"/>
  <Override PartName="/ppt/notesSlides/notesSlide11.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notesSlides/notesSlide3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7" r:id="rId1"/>
    <p:sldMasterId id="2147483739" r:id="rId2"/>
    <p:sldMasterId id="2147483741" r:id="rId3"/>
    <p:sldMasterId id="2147483743" r:id="rId4"/>
  </p:sldMasterIdLst>
  <p:notesMasterIdLst>
    <p:notesMasterId r:id="rId108"/>
  </p:notesMasterIdLst>
  <p:handoutMasterIdLst>
    <p:handoutMasterId r:id="rId109"/>
  </p:handoutMasterIdLst>
  <p:sldIdLst>
    <p:sldId id="432" r:id="rId5"/>
    <p:sldId id="433" r:id="rId6"/>
    <p:sldId id="566" r:id="rId7"/>
    <p:sldId id="568" r:id="rId8"/>
    <p:sldId id="570" r:id="rId9"/>
    <p:sldId id="572" r:id="rId10"/>
    <p:sldId id="574" r:id="rId11"/>
    <p:sldId id="576" r:id="rId12"/>
    <p:sldId id="578" r:id="rId13"/>
    <p:sldId id="580" r:id="rId14"/>
    <p:sldId id="582" r:id="rId15"/>
    <p:sldId id="587" r:id="rId16"/>
    <p:sldId id="588" r:id="rId17"/>
    <p:sldId id="438" r:id="rId18"/>
    <p:sldId id="439" r:id="rId19"/>
    <p:sldId id="440" r:id="rId20"/>
    <p:sldId id="441" r:id="rId21"/>
    <p:sldId id="450" r:id="rId22"/>
    <p:sldId id="444" r:id="rId23"/>
    <p:sldId id="445" r:id="rId24"/>
    <p:sldId id="583" r:id="rId25"/>
    <p:sldId id="584" r:id="rId26"/>
    <p:sldId id="585" r:id="rId27"/>
    <p:sldId id="586" r:id="rId28"/>
    <p:sldId id="446" r:id="rId29"/>
    <p:sldId id="451" r:id="rId30"/>
    <p:sldId id="447" r:id="rId31"/>
    <p:sldId id="448" r:id="rId32"/>
    <p:sldId id="449" r:id="rId33"/>
    <p:sldId id="452" r:id="rId34"/>
    <p:sldId id="453" r:id="rId35"/>
    <p:sldId id="454" r:id="rId36"/>
    <p:sldId id="455" r:id="rId37"/>
    <p:sldId id="539" r:id="rId38"/>
    <p:sldId id="540" r:id="rId39"/>
    <p:sldId id="541" r:id="rId40"/>
    <p:sldId id="542" r:id="rId41"/>
    <p:sldId id="456" r:id="rId42"/>
    <p:sldId id="457" r:id="rId43"/>
    <p:sldId id="458" r:id="rId44"/>
    <p:sldId id="459" r:id="rId45"/>
    <p:sldId id="460" r:id="rId46"/>
    <p:sldId id="461" r:id="rId47"/>
    <p:sldId id="462" r:id="rId48"/>
    <p:sldId id="463" r:id="rId49"/>
    <p:sldId id="464" r:id="rId50"/>
    <p:sldId id="544" r:id="rId51"/>
    <p:sldId id="547" r:id="rId52"/>
    <p:sldId id="545" r:id="rId53"/>
    <p:sldId id="546" r:id="rId54"/>
    <p:sldId id="465" r:id="rId55"/>
    <p:sldId id="549" r:id="rId56"/>
    <p:sldId id="550" r:id="rId57"/>
    <p:sldId id="551" r:id="rId58"/>
    <p:sldId id="552" r:id="rId59"/>
    <p:sldId id="553" r:id="rId60"/>
    <p:sldId id="466" r:id="rId61"/>
    <p:sldId id="555" r:id="rId62"/>
    <p:sldId id="556" r:id="rId63"/>
    <p:sldId id="557" r:id="rId64"/>
    <p:sldId id="558" r:id="rId65"/>
    <p:sldId id="559" r:id="rId66"/>
    <p:sldId id="560" r:id="rId67"/>
    <p:sldId id="467" r:id="rId68"/>
    <p:sldId id="562" r:id="rId69"/>
    <p:sldId id="563" r:id="rId70"/>
    <p:sldId id="564" r:id="rId71"/>
    <p:sldId id="468" r:id="rId72"/>
    <p:sldId id="469" r:id="rId73"/>
    <p:sldId id="470" r:id="rId74"/>
    <p:sldId id="471" r:id="rId75"/>
    <p:sldId id="472" r:id="rId76"/>
    <p:sldId id="473" r:id="rId77"/>
    <p:sldId id="474" r:id="rId78"/>
    <p:sldId id="475" r:id="rId79"/>
    <p:sldId id="477" r:id="rId80"/>
    <p:sldId id="478" r:id="rId81"/>
    <p:sldId id="479" r:id="rId82"/>
    <p:sldId id="480" r:id="rId83"/>
    <p:sldId id="481" r:id="rId84"/>
    <p:sldId id="482" r:id="rId85"/>
    <p:sldId id="483" r:id="rId86"/>
    <p:sldId id="484" r:id="rId87"/>
    <p:sldId id="485" r:id="rId88"/>
    <p:sldId id="486" r:id="rId89"/>
    <p:sldId id="487" r:id="rId90"/>
    <p:sldId id="488" r:id="rId91"/>
    <p:sldId id="489" r:id="rId92"/>
    <p:sldId id="490" r:id="rId93"/>
    <p:sldId id="491" r:id="rId94"/>
    <p:sldId id="492" r:id="rId95"/>
    <p:sldId id="493" r:id="rId96"/>
    <p:sldId id="494" r:id="rId97"/>
    <p:sldId id="495" r:id="rId98"/>
    <p:sldId id="496" r:id="rId99"/>
    <p:sldId id="497" r:id="rId100"/>
    <p:sldId id="498" r:id="rId101"/>
    <p:sldId id="499" r:id="rId102"/>
    <p:sldId id="500" r:id="rId103"/>
    <p:sldId id="501" r:id="rId104"/>
    <p:sldId id="502" r:id="rId105"/>
    <p:sldId id="506" r:id="rId106"/>
    <p:sldId id="507" r:id="rId107"/>
  </p:sldIdLst>
  <p:sldSz cx="9144000" cy="6858000" type="screen4x3"/>
  <p:notesSz cx="6858000" cy="9144000"/>
  <p:defaultTextStyle>
    <a:defPPr>
      <a:defRPr lang="en-US"/>
    </a:defPPr>
    <a:lvl1pPr algn="l" rtl="0" fontAlgn="base">
      <a:spcBef>
        <a:spcPct val="0"/>
      </a:spcBef>
      <a:spcAft>
        <a:spcPct val="0"/>
      </a:spcAft>
      <a:defRPr sz="28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8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8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8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800" kern="1200">
        <a:solidFill>
          <a:schemeClr val="tx1"/>
        </a:solidFill>
        <a:latin typeface="Arial" charset="0"/>
        <a:ea typeface="ＭＳ Ｐゴシック" pitchFamily="34" charset="-128"/>
        <a:cs typeface="Arial" charset="0"/>
      </a:defRPr>
    </a:lvl5pPr>
    <a:lvl6pPr marL="2286000" algn="l" defTabSz="914400" rtl="0" eaLnBrk="1" latinLnBrk="0" hangingPunct="1">
      <a:defRPr sz="2800" kern="1200">
        <a:solidFill>
          <a:schemeClr val="tx1"/>
        </a:solidFill>
        <a:latin typeface="Arial" charset="0"/>
        <a:ea typeface="ＭＳ Ｐゴシック" pitchFamily="34" charset="-128"/>
        <a:cs typeface="Arial" charset="0"/>
      </a:defRPr>
    </a:lvl6pPr>
    <a:lvl7pPr marL="2743200" algn="l" defTabSz="914400" rtl="0" eaLnBrk="1" latinLnBrk="0" hangingPunct="1">
      <a:defRPr sz="2800" kern="1200">
        <a:solidFill>
          <a:schemeClr val="tx1"/>
        </a:solidFill>
        <a:latin typeface="Arial" charset="0"/>
        <a:ea typeface="ＭＳ Ｐゴシック" pitchFamily="34" charset="-128"/>
        <a:cs typeface="Arial" charset="0"/>
      </a:defRPr>
    </a:lvl7pPr>
    <a:lvl8pPr marL="3200400" algn="l" defTabSz="914400" rtl="0" eaLnBrk="1" latinLnBrk="0" hangingPunct="1">
      <a:defRPr sz="2800" kern="1200">
        <a:solidFill>
          <a:schemeClr val="tx1"/>
        </a:solidFill>
        <a:latin typeface="Arial" charset="0"/>
        <a:ea typeface="ＭＳ Ｐゴシック" pitchFamily="34" charset="-128"/>
        <a:cs typeface="Arial" charset="0"/>
      </a:defRPr>
    </a:lvl8pPr>
    <a:lvl9pPr marL="3657600" algn="l" defTabSz="914400" rtl="0" eaLnBrk="1" latinLnBrk="0" hangingPunct="1">
      <a:defRPr sz="2800" kern="1200">
        <a:solidFill>
          <a:schemeClr val="tx1"/>
        </a:solidFill>
        <a:latin typeface="Arial" charset="0"/>
        <a:ea typeface="ＭＳ Ｐゴシック"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6600"/>
    <a:srgbClr val="339933"/>
    <a:srgbClr val="FF0000"/>
    <a:srgbClr val="800080"/>
    <a:srgbClr val="6666FF"/>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60" autoAdjust="0"/>
    <p:restoredTop sz="89372" autoAdjust="0"/>
  </p:normalViewPr>
  <p:slideViewPr>
    <p:cSldViewPr>
      <p:cViewPr varScale="1">
        <p:scale>
          <a:sx n="79" d="100"/>
          <a:sy n="79" d="100"/>
        </p:scale>
        <p:origin x="-165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3" d="100"/>
          <a:sy n="73" d="100"/>
        </p:scale>
        <p:origin x="-2584" y="-11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handoutMaster" Target="handoutMasters/handout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50573E-B190-E648-A201-41CCC4EEABEE}" type="doc">
      <dgm:prSet loTypeId="urn:microsoft.com/office/officeart/2009/3/layout/IncreasingArrowsProcess" loCatId="relationship" qsTypeId="urn:microsoft.com/office/officeart/2005/8/quickstyle/simple1" qsCatId="simple" csTypeId="urn:microsoft.com/office/officeart/2005/8/colors/colorful1#1" csCatId="colorful" phldr="1"/>
      <dgm:spPr/>
      <dgm:t>
        <a:bodyPr/>
        <a:lstStyle/>
        <a:p>
          <a:endParaRPr lang="en-US"/>
        </a:p>
      </dgm:t>
    </dgm:pt>
    <dgm:pt modelId="{AB8C97E3-94F5-6C43-9657-896CA9673176}">
      <dgm:prSet/>
      <dgm:spPr/>
      <dgm:t>
        <a:bodyPr/>
        <a:lstStyle/>
        <a:p>
          <a:pPr rtl="0"/>
          <a:r>
            <a:rPr lang="en-US" b="1" dirty="0" smtClean="0"/>
            <a:t>HDFS Storage </a:t>
          </a:r>
          <a:endParaRPr lang="en-US" b="1" dirty="0"/>
        </a:p>
      </dgm:t>
    </dgm:pt>
    <dgm:pt modelId="{D346BFAC-19D5-E040-8157-1ACBE120E359}" type="parTrans" cxnId="{9856A233-3F2F-8542-BAA2-1E7FEA0816DE}">
      <dgm:prSet/>
      <dgm:spPr/>
      <dgm:t>
        <a:bodyPr/>
        <a:lstStyle/>
        <a:p>
          <a:endParaRPr lang="en-US"/>
        </a:p>
      </dgm:t>
    </dgm:pt>
    <dgm:pt modelId="{C8E2E2D8-F763-9C4D-AD4F-A056A416C0CA}" type="sibTrans" cxnId="{9856A233-3F2F-8542-BAA2-1E7FEA0816DE}">
      <dgm:prSet/>
      <dgm:spPr/>
      <dgm:t>
        <a:bodyPr/>
        <a:lstStyle/>
        <a:p>
          <a:endParaRPr lang="en-US"/>
        </a:p>
      </dgm:t>
    </dgm:pt>
    <dgm:pt modelId="{983F1646-4EA0-E540-B479-70A149A2D373}">
      <dgm:prSet/>
      <dgm:spPr/>
      <dgm:t>
        <a:bodyPr/>
        <a:lstStyle/>
        <a:p>
          <a:pPr rtl="0"/>
          <a:r>
            <a:rPr lang="en-US" dirty="0" smtClean="0"/>
            <a:t>Redundant (3 copies)</a:t>
          </a:r>
          <a:endParaRPr lang="en-US" dirty="0"/>
        </a:p>
      </dgm:t>
    </dgm:pt>
    <dgm:pt modelId="{045A31B3-3930-9C47-AABE-A4F69A472B5E}" type="parTrans" cxnId="{5A90D616-3172-EF44-91DC-70019EBE6241}">
      <dgm:prSet/>
      <dgm:spPr/>
      <dgm:t>
        <a:bodyPr/>
        <a:lstStyle/>
        <a:p>
          <a:endParaRPr lang="en-US"/>
        </a:p>
      </dgm:t>
    </dgm:pt>
    <dgm:pt modelId="{B7BA07D0-82F0-0740-9FD6-93ED38EA03C5}" type="sibTrans" cxnId="{5A90D616-3172-EF44-91DC-70019EBE6241}">
      <dgm:prSet/>
      <dgm:spPr/>
      <dgm:t>
        <a:bodyPr/>
        <a:lstStyle/>
        <a:p>
          <a:endParaRPr lang="en-US"/>
        </a:p>
      </dgm:t>
    </dgm:pt>
    <dgm:pt modelId="{4C1A6667-6A07-3E40-B7D8-8ED84B53A045}">
      <dgm:prSet/>
      <dgm:spPr/>
      <dgm:t>
        <a:bodyPr/>
        <a:lstStyle/>
        <a:p>
          <a:pPr rtl="0"/>
          <a:r>
            <a:rPr lang="en-US" dirty="0" smtClean="0"/>
            <a:t>For large files – large blocks </a:t>
          </a:r>
        </a:p>
        <a:p>
          <a:pPr rtl="0"/>
          <a:r>
            <a:rPr lang="en-US" dirty="0" smtClean="0"/>
            <a:t>64 or 128 MB / block</a:t>
          </a:r>
        </a:p>
        <a:p>
          <a:pPr rtl="0"/>
          <a:r>
            <a:rPr lang="en-US" dirty="0" smtClean="0"/>
            <a:t>Can scale to 1000s of nodes</a:t>
          </a:r>
          <a:endParaRPr lang="en-US" dirty="0"/>
        </a:p>
      </dgm:t>
    </dgm:pt>
    <dgm:pt modelId="{08CED21F-D04B-C04D-A7E0-9C9D51D68978}" type="parTrans" cxnId="{41367853-1575-9544-B232-E2CE1A67439B}">
      <dgm:prSet/>
      <dgm:spPr/>
      <dgm:t>
        <a:bodyPr/>
        <a:lstStyle/>
        <a:p>
          <a:endParaRPr lang="en-US"/>
        </a:p>
      </dgm:t>
    </dgm:pt>
    <dgm:pt modelId="{746D851A-8B9A-F746-B952-DE6A2BD6E338}" type="sibTrans" cxnId="{41367853-1575-9544-B232-E2CE1A67439B}">
      <dgm:prSet/>
      <dgm:spPr/>
      <dgm:t>
        <a:bodyPr/>
        <a:lstStyle/>
        <a:p>
          <a:endParaRPr lang="en-US"/>
        </a:p>
      </dgm:t>
    </dgm:pt>
    <dgm:pt modelId="{EE6BAB34-95E7-8945-BFB0-81E00489F524}">
      <dgm:prSet/>
      <dgm:spPr/>
      <dgm:t>
        <a:bodyPr/>
        <a:lstStyle/>
        <a:p>
          <a:pPr rtl="0"/>
          <a:r>
            <a:rPr lang="en-US" b="1" dirty="0" smtClean="0"/>
            <a:t>MapReduce API</a:t>
          </a:r>
          <a:endParaRPr lang="en-US" b="1" dirty="0"/>
        </a:p>
      </dgm:t>
    </dgm:pt>
    <dgm:pt modelId="{35EE0245-C56F-9F4E-9456-C1C30C57E89D}" type="parTrans" cxnId="{68F127A0-ED6B-2A49-A39F-EA257AAEB724}">
      <dgm:prSet/>
      <dgm:spPr/>
      <dgm:t>
        <a:bodyPr/>
        <a:lstStyle/>
        <a:p>
          <a:endParaRPr lang="en-US"/>
        </a:p>
      </dgm:t>
    </dgm:pt>
    <dgm:pt modelId="{B6526A8F-25E9-204A-AE96-9B66D885016D}" type="sibTrans" cxnId="{68F127A0-ED6B-2A49-A39F-EA257AAEB724}">
      <dgm:prSet/>
      <dgm:spPr/>
      <dgm:t>
        <a:bodyPr/>
        <a:lstStyle/>
        <a:p>
          <a:endParaRPr lang="en-US"/>
        </a:p>
      </dgm:t>
    </dgm:pt>
    <dgm:pt modelId="{F03A22AE-7974-3E44-8A06-309F577A09F5}">
      <dgm:prSet/>
      <dgm:spPr/>
      <dgm:t>
        <a:bodyPr/>
        <a:lstStyle/>
        <a:p>
          <a:pPr rtl="0"/>
          <a:r>
            <a:rPr lang="en-US" dirty="0" smtClean="0"/>
            <a:t>Batch (Job) processing</a:t>
          </a:r>
          <a:endParaRPr lang="en-US" dirty="0"/>
        </a:p>
      </dgm:t>
    </dgm:pt>
    <dgm:pt modelId="{86AF7E5B-2CDC-F342-8896-FD51349DBA56}" type="parTrans" cxnId="{AF031C3D-C8FF-4947-92F4-DCCF58EC43BE}">
      <dgm:prSet/>
      <dgm:spPr/>
      <dgm:t>
        <a:bodyPr/>
        <a:lstStyle/>
        <a:p>
          <a:endParaRPr lang="en-US"/>
        </a:p>
      </dgm:t>
    </dgm:pt>
    <dgm:pt modelId="{F9A950CB-629C-1946-92FC-FD14362DB792}" type="sibTrans" cxnId="{AF031C3D-C8FF-4947-92F4-DCCF58EC43BE}">
      <dgm:prSet/>
      <dgm:spPr/>
      <dgm:t>
        <a:bodyPr/>
        <a:lstStyle/>
        <a:p>
          <a:endParaRPr lang="en-US"/>
        </a:p>
      </dgm:t>
    </dgm:pt>
    <dgm:pt modelId="{E1D0C6FD-29B8-094F-AB09-2332F16238E3}">
      <dgm:prSet/>
      <dgm:spPr/>
      <dgm:t>
        <a:bodyPr/>
        <a:lstStyle/>
        <a:p>
          <a:pPr rtl="0"/>
          <a:r>
            <a:rPr lang="en-US" dirty="0" smtClean="0"/>
            <a:t>Distributed and Localized to clusters (Map)</a:t>
          </a:r>
          <a:endParaRPr lang="en-US" dirty="0"/>
        </a:p>
      </dgm:t>
    </dgm:pt>
    <dgm:pt modelId="{EFDDC470-BA8A-4F45-9667-128DB6F20F59}" type="parTrans" cxnId="{DD9D08F5-C0B1-CE41-BDFA-B1CC4499B03A}">
      <dgm:prSet/>
      <dgm:spPr/>
      <dgm:t>
        <a:bodyPr/>
        <a:lstStyle/>
        <a:p>
          <a:endParaRPr lang="en-US"/>
        </a:p>
      </dgm:t>
    </dgm:pt>
    <dgm:pt modelId="{AB2D7C4A-98D2-A04F-ACDF-5E1F585F6A90}" type="sibTrans" cxnId="{DD9D08F5-C0B1-CE41-BDFA-B1CC4499B03A}">
      <dgm:prSet/>
      <dgm:spPr/>
      <dgm:t>
        <a:bodyPr/>
        <a:lstStyle/>
        <a:p>
          <a:endParaRPr lang="en-US"/>
        </a:p>
      </dgm:t>
    </dgm:pt>
    <dgm:pt modelId="{48C31950-B580-5244-A1BE-E4C3547297D5}">
      <dgm:prSet/>
      <dgm:spPr/>
      <dgm:t>
        <a:bodyPr/>
        <a:lstStyle/>
        <a:p>
          <a:pPr rtl="0"/>
          <a:r>
            <a:rPr lang="en-US" dirty="0" smtClean="0"/>
            <a:t>Auto-Parallelizable for huge amounts of data</a:t>
          </a:r>
          <a:endParaRPr lang="en-US" dirty="0"/>
        </a:p>
      </dgm:t>
    </dgm:pt>
    <dgm:pt modelId="{30C694D1-FB77-7E4C-9C27-BFC143FF3BD2}" type="parTrans" cxnId="{1E3F148B-89EC-524E-A416-C54BB32B50EC}">
      <dgm:prSet/>
      <dgm:spPr/>
      <dgm:t>
        <a:bodyPr/>
        <a:lstStyle/>
        <a:p>
          <a:endParaRPr lang="en-US"/>
        </a:p>
      </dgm:t>
    </dgm:pt>
    <dgm:pt modelId="{24D34944-85D8-4141-987B-25B725B5D7B4}" type="sibTrans" cxnId="{1E3F148B-89EC-524E-A416-C54BB32B50EC}">
      <dgm:prSet/>
      <dgm:spPr/>
      <dgm:t>
        <a:bodyPr/>
        <a:lstStyle/>
        <a:p>
          <a:endParaRPr lang="en-US"/>
        </a:p>
      </dgm:t>
    </dgm:pt>
    <dgm:pt modelId="{2E7BA14C-460A-FF4C-8224-5394A14E428F}">
      <dgm:prSet/>
      <dgm:spPr/>
      <dgm:t>
        <a:bodyPr/>
        <a:lstStyle/>
        <a:p>
          <a:pPr rtl="0"/>
          <a:r>
            <a:rPr lang="en-US" dirty="0" smtClean="0"/>
            <a:t>Fault-tolerant (auto retries)</a:t>
          </a:r>
          <a:endParaRPr lang="en-US" dirty="0"/>
        </a:p>
      </dgm:t>
    </dgm:pt>
    <dgm:pt modelId="{08773AE6-FFC3-A446-82A3-C5397333AD8F}" type="parTrans" cxnId="{8A56FC08-F359-434B-B6A9-902929B4A8C6}">
      <dgm:prSet/>
      <dgm:spPr/>
      <dgm:t>
        <a:bodyPr/>
        <a:lstStyle/>
        <a:p>
          <a:endParaRPr lang="en-US"/>
        </a:p>
      </dgm:t>
    </dgm:pt>
    <dgm:pt modelId="{218333BF-405F-BE44-B8BA-A9784C1D209A}" type="sibTrans" cxnId="{8A56FC08-F359-434B-B6A9-902929B4A8C6}">
      <dgm:prSet/>
      <dgm:spPr/>
      <dgm:t>
        <a:bodyPr/>
        <a:lstStyle/>
        <a:p>
          <a:endParaRPr lang="en-US"/>
        </a:p>
      </dgm:t>
    </dgm:pt>
    <dgm:pt modelId="{7B4118CA-E82C-F248-B0AB-C5855D164B0D}">
      <dgm:prSet/>
      <dgm:spPr/>
      <dgm:t>
        <a:bodyPr/>
        <a:lstStyle/>
        <a:p>
          <a:pPr rtl="0"/>
          <a:r>
            <a:rPr lang="en-US" dirty="0" smtClean="0"/>
            <a:t>Adds high availability and more</a:t>
          </a:r>
          <a:endParaRPr lang="en-US" dirty="0"/>
        </a:p>
      </dgm:t>
    </dgm:pt>
    <dgm:pt modelId="{C55ACCCE-131A-9F41-9618-E239BCC4153E}" type="parTrans" cxnId="{3796C407-5B32-BF41-837C-D830403D2D15}">
      <dgm:prSet/>
      <dgm:spPr/>
      <dgm:t>
        <a:bodyPr/>
        <a:lstStyle/>
        <a:p>
          <a:endParaRPr lang="en-US"/>
        </a:p>
      </dgm:t>
    </dgm:pt>
    <dgm:pt modelId="{B29F7476-A1F6-2642-A828-37FC987D402C}" type="sibTrans" cxnId="{3796C407-5B32-BF41-837C-D830403D2D15}">
      <dgm:prSet/>
      <dgm:spPr/>
      <dgm:t>
        <a:bodyPr/>
        <a:lstStyle/>
        <a:p>
          <a:endParaRPr lang="en-US"/>
        </a:p>
      </dgm:t>
    </dgm:pt>
    <dgm:pt modelId="{EE9FCCD4-725E-2645-931B-DA49C2582AA0}">
      <dgm:prSet/>
      <dgm:spPr/>
      <dgm:t>
        <a:bodyPr/>
        <a:lstStyle/>
        <a:p>
          <a:pPr rtl="0"/>
          <a:r>
            <a:rPr lang="en-US" b="1" dirty="0" smtClean="0"/>
            <a:t>Other Libraries</a:t>
          </a:r>
          <a:endParaRPr lang="en-US" b="1" dirty="0"/>
        </a:p>
      </dgm:t>
    </dgm:pt>
    <dgm:pt modelId="{7E25AA6D-A8D0-EE4F-81B4-69927CBCC999}" type="parTrans" cxnId="{B5DA5E9B-352C-5340-AB84-B8FC311F0F93}">
      <dgm:prSet/>
      <dgm:spPr/>
      <dgm:t>
        <a:bodyPr/>
        <a:lstStyle/>
        <a:p>
          <a:endParaRPr lang="en-US"/>
        </a:p>
      </dgm:t>
    </dgm:pt>
    <dgm:pt modelId="{29730C18-7438-0B49-9150-1C7E9DDBE55D}" type="sibTrans" cxnId="{B5DA5E9B-352C-5340-AB84-B8FC311F0F93}">
      <dgm:prSet/>
      <dgm:spPr/>
      <dgm:t>
        <a:bodyPr/>
        <a:lstStyle/>
        <a:p>
          <a:endParaRPr lang="en-US"/>
        </a:p>
      </dgm:t>
    </dgm:pt>
    <dgm:pt modelId="{6DCC5260-4DC8-3C4D-B6E2-C70D4407B197}">
      <dgm:prSet/>
      <dgm:spPr/>
      <dgm:t>
        <a:bodyPr/>
        <a:lstStyle/>
        <a:p>
          <a:pPr rtl="0"/>
          <a:r>
            <a:rPr lang="en-US" dirty="0" smtClean="0"/>
            <a:t>Pig</a:t>
          </a:r>
          <a:endParaRPr lang="en-US" dirty="0"/>
        </a:p>
      </dgm:t>
    </dgm:pt>
    <dgm:pt modelId="{1D58B76C-C9AC-854A-B03C-02861B7167A0}" type="parTrans" cxnId="{DF53F5EF-36BD-114D-91AC-F7E56C878864}">
      <dgm:prSet/>
      <dgm:spPr/>
      <dgm:t>
        <a:bodyPr/>
        <a:lstStyle/>
        <a:p>
          <a:endParaRPr lang="en-US"/>
        </a:p>
      </dgm:t>
    </dgm:pt>
    <dgm:pt modelId="{566B903F-5FF6-394B-8FFD-CFA7A90CA0DC}" type="sibTrans" cxnId="{DF53F5EF-36BD-114D-91AC-F7E56C878864}">
      <dgm:prSet/>
      <dgm:spPr/>
      <dgm:t>
        <a:bodyPr/>
        <a:lstStyle/>
        <a:p>
          <a:endParaRPr lang="en-US"/>
        </a:p>
      </dgm:t>
    </dgm:pt>
    <dgm:pt modelId="{06AA9482-8C36-9049-9684-6CFAAE572AF5}">
      <dgm:prSet/>
      <dgm:spPr/>
      <dgm:t>
        <a:bodyPr/>
        <a:lstStyle/>
        <a:p>
          <a:pPr rtl="0"/>
          <a:r>
            <a:rPr lang="en-US" dirty="0" smtClean="0"/>
            <a:t>Hive</a:t>
          </a:r>
          <a:endParaRPr lang="en-US" dirty="0"/>
        </a:p>
      </dgm:t>
    </dgm:pt>
    <dgm:pt modelId="{1F9DA473-551C-8E43-89D1-AE2F258150D9}" type="parTrans" cxnId="{60DE837C-E28F-5444-8F92-147EB665869C}">
      <dgm:prSet/>
      <dgm:spPr/>
      <dgm:t>
        <a:bodyPr/>
        <a:lstStyle/>
        <a:p>
          <a:endParaRPr lang="en-US"/>
        </a:p>
      </dgm:t>
    </dgm:pt>
    <dgm:pt modelId="{C2CF259F-F0FB-AA4B-83E4-7DA6871A4680}" type="sibTrans" cxnId="{60DE837C-E28F-5444-8F92-147EB665869C}">
      <dgm:prSet/>
      <dgm:spPr/>
      <dgm:t>
        <a:bodyPr/>
        <a:lstStyle/>
        <a:p>
          <a:endParaRPr lang="en-US"/>
        </a:p>
      </dgm:t>
    </dgm:pt>
    <dgm:pt modelId="{803433A1-A63F-4F45-B983-2167B767CE83}">
      <dgm:prSet/>
      <dgm:spPr/>
      <dgm:t>
        <a:bodyPr/>
        <a:lstStyle/>
        <a:p>
          <a:pPr rtl="0"/>
          <a:r>
            <a:rPr lang="en-US" dirty="0" smtClean="0"/>
            <a:t>HBase </a:t>
          </a:r>
          <a:endParaRPr lang="en-US" dirty="0"/>
        </a:p>
      </dgm:t>
    </dgm:pt>
    <dgm:pt modelId="{70CD03B2-A326-4C44-B7FA-C761FDEADE59}" type="parTrans" cxnId="{83C7E8A5-3701-954C-8878-7BB37D0DA1A0}">
      <dgm:prSet/>
      <dgm:spPr/>
      <dgm:t>
        <a:bodyPr/>
        <a:lstStyle/>
        <a:p>
          <a:endParaRPr lang="en-US"/>
        </a:p>
      </dgm:t>
    </dgm:pt>
    <dgm:pt modelId="{EDD85276-8770-FF4D-97C6-B2274DB244F3}" type="sibTrans" cxnId="{83C7E8A5-3701-954C-8878-7BB37D0DA1A0}">
      <dgm:prSet/>
      <dgm:spPr/>
      <dgm:t>
        <a:bodyPr/>
        <a:lstStyle/>
        <a:p>
          <a:endParaRPr lang="en-US"/>
        </a:p>
      </dgm:t>
    </dgm:pt>
    <dgm:pt modelId="{9545F586-A7DA-6F4F-B752-2A37E855F0CA}">
      <dgm:prSet/>
      <dgm:spPr/>
      <dgm:t>
        <a:bodyPr/>
        <a:lstStyle/>
        <a:p>
          <a:pPr rtl="0"/>
          <a:r>
            <a:rPr lang="en-US" dirty="0" smtClean="0"/>
            <a:t>Others</a:t>
          </a:r>
          <a:endParaRPr lang="en-US" dirty="0"/>
        </a:p>
      </dgm:t>
    </dgm:pt>
    <dgm:pt modelId="{E6BD5BE6-4230-A347-9218-BF82A5EB7D19}" type="parTrans" cxnId="{D0D09623-0BB5-D74F-9361-D831E334C93B}">
      <dgm:prSet/>
      <dgm:spPr/>
      <dgm:t>
        <a:bodyPr/>
        <a:lstStyle/>
        <a:p>
          <a:endParaRPr lang="en-US"/>
        </a:p>
      </dgm:t>
    </dgm:pt>
    <dgm:pt modelId="{52C96F4E-F5AB-E24A-B3F5-3AEA8AFA2696}" type="sibTrans" cxnId="{D0D09623-0BB5-D74F-9361-D831E334C93B}">
      <dgm:prSet/>
      <dgm:spPr/>
      <dgm:t>
        <a:bodyPr/>
        <a:lstStyle/>
        <a:p>
          <a:endParaRPr lang="en-US"/>
        </a:p>
      </dgm:t>
    </dgm:pt>
    <dgm:pt modelId="{BF3E9B40-ABBF-394C-88CE-ECADA5EAE15E}" type="pres">
      <dgm:prSet presAssocID="{1350573E-B190-E648-A201-41CCC4EEABEE}" presName="Name0" presStyleCnt="0">
        <dgm:presLayoutVars>
          <dgm:chMax val="5"/>
          <dgm:chPref val="5"/>
          <dgm:dir/>
          <dgm:animLvl val="lvl"/>
        </dgm:presLayoutVars>
      </dgm:prSet>
      <dgm:spPr/>
      <dgm:t>
        <a:bodyPr/>
        <a:lstStyle/>
        <a:p>
          <a:endParaRPr lang="en-US"/>
        </a:p>
      </dgm:t>
    </dgm:pt>
    <dgm:pt modelId="{954202DE-4F40-F344-B877-4A296E28FE91}" type="pres">
      <dgm:prSet presAssocID="{AB8C97E3-94F5-6C43-9657-896CA9673176}" presName="parentText1" presStyleLbl="node1" presStyleIdx="0" presStyleCnt="3">
        <dgm:presLayoutVars>
          <dgm:chMax/>
          <dgm:chPref val="3"/>
          <dgm:bulletEnabled val="1"/>
        </dgm:presLayoutVars>
      </dgm:prSet>
      <dgm:spPr/>
      <dgm:t>
        <a:bodyPr/>
        <a:lstStyle/>
        <a:p>
          <a:endParaRPr lang="en-US"/>
        </a:p>
      </dgm:t>
    </dgm:pt>
    <dgm:pt modelId="{9333CF47-30DA-7F43-B75A-870F3935E446}" type="pres">
      <dgm:prSet presAssocID="{AB8C97E3-94F5-6C43-9657-896CA9673176}" presName="childText1" presStyleLbl="solidAlignAcc1" presStyleIdx="0" presStyleCnt="3">
        <dgm:presLayoutVars>
          <dgm:chMax val="0"/>
          <dgm:chPref val="0"/>
          <dgm:bulletEnabled val="1"/>
        </dgm:presLayoutVars>
      </dgm:prSet>
      <dgm:spPr/>
      <dgm:t>
        <a:bodyPr/>
        <a:lstStyle/>
        <a:p>
          <a:endParaRPr lang="en-US"/>
        </a:p>
      </dgm:t>
    </dgm:pt>
    <dgm:pt modelId="{24F35ED5-9451-C843-8016-6C0E4D9F7551}" type="pres">
      <dgm:prSet presAssocID="{EE6BAB34-95E7-8945-BFB0-81E00489F524}" presName="parentText2" presStyleLbl="node1" presStyleIdx="1" presStyleCnt="3">
        <dgm:presLayoutVars>
          <dgm:chMax/>
          <dgm:chPref val="3"/>
          <dgm:bulletEnabled val="1"/>
        </dgm:presLayoutVars>
      </dgm:prSet>
      <dgm:spPr/>
      <dgm:t>
        <a:bodyPr/>
        <a:lstStyle/>
        <a:p>
          <a:endParaRPr lang="en-US"/>
        </a:p>
      </dgm:t>
    </dgm:pt>
    <dgm:pt modelId="{16FF70F2-F4A2-D847-9D38-2B027C400CD7}" type="pres">
      <dgm:prSet presAssocID="{EE6BAB34-95E7-8945-BFB0-81E00489F524}" presName="childText2" presStyleLbl="solidAlignAcc1" presStyleIdx="1" presStyleCnt="3">
        <dgm:presLayoutVars>
          <dgm:chMax val="0"/>
          <dgm:chPref val="0"/>
          <dgm:bulletEnabled val="1"/>
        </dgm:presLayoutVars>
      </dgm:prSet>
      <dgm:spPr/>
      <dgm:t>
        <a:bodyPr/>
        <a:lstStyle/>
        <a:p>
          <a:endParaRPr lang="en-US"/>
        </a:p>
      </dgm:t>
    </dgm:pt>
    <dgm:pt modelId="{1DAB961D-A060-604F-8A63-76C681AA591A}" type="pres">
      <dgm:prSet presAssocID="{EE9FCCD4-725E-2645-931B-DA49C2582AA0}" presName="parentText3" presStyleLbl="node1" presStyleIdx="2" presStyleCnt="3">
        <dgm:presLayoutVars>
          <dgm:chMax/>
          <dgm:chPref val="3"/>
          <dgm:bulletEnabled val="1"/>
        </dgm:presLayoutVars>
      </dgm:prSet>
      <dgm:spPr/>
      <dgm:t>
        <a:bodyPr/>
        <a:lstStyle/>
        <a:p>
          <a:endParaRPr lang="en-US"/>
        </a:p>
      </dgm:t>
    </dgm:pt>
    <dgm:pt modelId="{1777E84D-DFFF-F346-89CB-A311D4F7D921}" type="pres">
      <dgm:prSet presAssocID="{EE9FCCD4-725E-2645-931B-DA49C2582AA0}" presName="childText3" presStyleLbl="solidAlignAcc1" presStyleIdx="2" presStyleCnt="3">
        <dgm:presLayoutVars>
          <dgm:chMax val="0"/>
          <dgm:chPref val="0"/>
          <dgm:bulletEnabled val="1"/>
        </dgm:presLayoutVars>
      </dgm:prSet>
      <dgm:spPr/>
      <dgm:t>
        <a:bodyPr/>
        <a:lstStyle/>
        <a:p>
          <a:endParaRPr lang="en-US"/>
        </a:p>
      </dgm:t>
    </dgm:pt>
  </dgm:ptLst>
  <dgm:cxnLst>
    <dgm:cxn modelId="{DF53F5EF-36BD-114D-91AC-F7E56C878864}" srcId="{EE9FCCD4-725E-2645-931B-DA49C2582AA0}" destId="{6DCC5260-4DC8-3C4D-B6E2-C70D4407B197}" srcOrd="0" destOrd="0" parTransId="{1D58B76C-C9AC-854A-B03C-02861B7167A0}" sibTransId="{566B903F-5FF6-394B-8FFD-CFA7A90CA0DC}"/>
    <dgm:cxn modelId="{B5DA5E9B-352C-5340-AB84-B8FC311F0F93}" srcId="{1350573E-B190-E648-A201-41CCC4EEABEE}" destId="{EE9FCCD4-725E-2645-931B-DA49C2582AA0}" srcOrd="2" destOrd="0" parTransId="{7E25AA6D-A8D0-EE4F-81B4-69927CBCC999}" sibTransId="{29730C18-7438-0B49-9150-1C7E9DDBE55D}"/>
    <dgm:cxn modelId="{5A90D616-3172-EF44-91DC-70019EBE6241}" srcId="{AB8C97E3-94F5-6C43-9657-896CA9673176}" destId="{983F1646-4EA0-E540-B479-70A149A2D373}" srcOrd="0" destOrd="0" parTransId="{045A31B3-3930-9C47-AABE-A4F69A472B5E}" sibTransId="{B7BA07D0-82F0-0740-9FD6-93ED38EA03C5}"/>
    <dgm:cxn modelId="{83C7E8A5-3701-954C-8878-7BB37D0DA1A0}" srcId="{EE9FCCD4-725E-2645-931B-DA49C2582AA0}" destId="{803433A1-A63F-4F45-B983-2167B767CE83}" srcOrd="2" destOrd="0" parTransId="{70CD03B2-A326-4C44-B7FA-C761FDEADE59}" sibTransId="{EDD85276-8770-FF4D-97C6-B2274DB244F3}"/>
    <dgm:cxn modelId="{DD9D08F5-C0B1-CE41-BDFA-B1CC4499B03A}" srcId="{EE6BAB34-95E7-8945-BFB0-81E00489F524}" destId="{E1D0C6FD-29B8-094F-AB09-2332F16238E3}" srcOrd="1" destOrd="0" parTransId="{EFDDC470-BA8A-4F45-9667-128DB6F20F59}" sibTransId="{AB2D7C4A-98D2-A04F-ACDF-5E1F585F6A90}"/>
    <dgm:cxn modelId="{FE22D229-B8B0-4099-82E4-EA2F567FFD27}" type="presOf" srcId="{1350573E-B190-E648-A201-41CCC4EEABEE}" destId="{BF3E9B40-ABBF-394C-88CE-ECADA5EAE15E}" srcOrd="0" destOrd="0" presId="urn:microsoft.com/office/officeart/2009/3/layout/IncreasingArrowsProcess"/>
    <dgm:cxn modelId="{8A56FC08-F359-434B-B6A9-902929B4A8C6}" srcId="{EE6BAB34-95E7-8945-BFB0-81E00489F524}" destId="{2E7BA14C-460A-FF4C-8224-5394A14E428F}" srcOrd="3" destOrd="0" parTransId="{08773AE6-FFC3-A446-82A3-C5397333AD8F}" sibTransId="{218333BF-405F-BE44-B8BA-A9784C1D209A}"/>
    <dgm:cxn modelId="{3796C407-5B32-BF41-837C-D830403D2D15}" srcId="{EE6BAB34-95E7-8945-BFB0-81E00489F524}" destId="{7B4118CA-E82C-F248-B0AB-C5855D164B0D}" srcOrd="4" destOrd="0" parTransId="{C55ACCCE-131A-9F41-9618-E239BCC4153E}" sibTransId="{B29F7476-A1F6-2642-A828-37FC987D402C}"/>
    <dgm:cxn modelId="{B42AFF66-CE5F-47E8-B8C9-7465817C0964}" type="presOf" srcId="{9545F586-A7DA-6F4F-B752-2A37E855F0CA}" destId="{1777E84D-DFFF-F346-89CB-A311D4F7D921}" srcOrd="0" destOrd="3" presId="urn:microsoft.com/office/officeart/2009/3/layout/IncreasingArrowsProcess"/>
    <dgm:cxn modelId="{41367853-1575-9544-B232-E2CE1A67439B}" srcId="{AB8C97E3-94F5-6C43-9657-896CA9673176}" destId="{4C1A6667-6A07-3E40-B7D8-8ED84B53A045}" srcOrd="1" destOrd="0" parTransId="{08CED21F-D04B-C04D-A7E0-9C9D51D68978}" sibTransId="{746D851A-8B9A-F746-B952-DE6A2BD6E338}"/>
    <dgm:cxn modelId="{CFF9D39E-A5AE-4AF8-84DE-8C1B4A19B0D6}" type="presOf" srcId="{E1D0C6FD-29B8-094F-AB09-2332F16238E3}" destId="{16FF70F2-F4A2-D847-9D38-2B027C400CD7}" srcOrd="0" destOrd="1" presId="urn:microsoft.com/office/officeart/2009/3/layout/IncreasingArrowsProcess"/>
    <dgm:cxn modelId="{BE8C8C46-9876-4FFC-9288-5AFF8817005F}" type="presOf" srcId="{EE6BAB34-95E7-8945-BFB0-81E00489F524}" destId="{24F35ED5-9451-C843-8016-6C0E4D9F7551}" srcOrd="0" destOrd="0" presId="urn:microsoft.com/office/officeart/2009/3/layout/IncreasingArrowsProcess"/>
    <dgm:cxn modelId="{5AA1E3B0-513A-4672-90EF-109DA33A3006}" type="presOf" srcId="{803433A1-A63F-4F45-B983-2167B767CE83}" destId="{1777E84D-DFFF-F346-89CB-A311D4F7D921}" srcOrd="0" destOrd="2" presId="urn:microsoft.com/office/officeart/2009/3/layout/IncreasingArrowsProcess"/>
    <dgm:cxn modelId="{83212C81-6B32-4355-9A84-3773898765A7}" type="presOf" srcId="{AB8C97E3-94F5-6C43-9657-896CA9673176}" destId="{954202DE-4F40-F344-B877-4A296E28FE91}" srcOrd="0" destOrd="0" presId="urn:microsoft.com/office/officeart/2009/3/layout/IncreasingArrowsProcess"/>
    <dgm:cxn modelId="{9BE2965B-69AA-4158-A0C7-12E2D27660F7}" type="presOf" srcId="{6DCC5260-4DC8-3C4D-B6E2-C70D4407B197}" destId="{1777E84D-DFFF-F346-89CB-A311D4F7D921}" srcOrd="0" destOrd="0" presId="urn:microsoft.com/office/officeart/2009/3/layout/IncreasingArrowsProcess"/>
    <dgm:cxn modelId="{D97BCA18-FD1B-4E5D-9753-6256B0DFD4E6}" type="presOf" srcId="{48C31950-B580-5244-A1BE-E4C3547297D5}" destId="{16FF70F2-F4A2-D847-9D38-2B027C400CD7}" srcOrd="0" destOrd="2" presId="urn:microsoft.com/office/officeart/2009/3/layout/IncreasingArrowsProcess"/>
    <dgm:cxn modelId="{C073DE2A-EA0A-4020-8BA3-BA1C1D27FD4A}" type="presOf" srcId="{7B4118CA-E82C-F248-B0AB-C5855D164B0D}" destId="{16FF70F2-F4A2-D847-9D38-2B027C400CD7}" srcOrd="0" destOrd="4" presId="urn:microsoft.com/office/officeart/2009/3/layout/IncreasingArrowsProcess"/>
    <dgm:cxn modelId="{0104C22F-4DD9-4C52-BFD3-7728880EC2A3}" type="presOf" srcId="{06AA9482-8C36-9049-9684-6CFAAE572AF5}" destId="{1777E84D-DFFF-F346-89CB-A311D4F7D921}" srcOrd="0" destOrd="1" presId="urn:microsoft.com/office/officeart/2009/3/layout/IncreasingArrowsProcess"/>
    <dgm:cxn modelId="{DD1F6E26-2469-4AE0-B4CB-FF3F6B41CA64}" type="presOf" srcId="{F03A22AE-7974-3E44-8A06-309F577A09F5}" destId="{16FF70F2-F4A2-D847-9D38-2B027C400CD7}" srcOrd="0" destOrd="0" presId="urn:microsoft.com/office/officeart/2009/3/layout/IncreasingArrowsProcess"/>
    <dgm:cxn modelId="{1E3F148B-89EC-524E-A416-C54BB32B50EC}" srcId="{EE6BAB34-95E7-8945-BFB0-81E00489F524}" destId="{48C31950-B580-5244-A1BE-E4C3547297D5}" srcOrd="2" destOrd="0" parTransId="{30C694D1-FB77-7E4C-9C27-BFC143FF3BD2}" sibTransId="{24D34944-85D8-4141-987B-25B725B5D7B4}"/>
    <dgm:cxn modelId="{CAFF9474-C0AC-4BF5-AE46-786022D562DA}" type="presOf" srcId="{983F1646-4EA0-E540-B479-70A149A2D373}" destId="{9333CF47-30DA-7F43-B75A-870F3935E446}" srcOrd="0" destOrd="0" presId="urn:microsoft.com/office/officeart/2009/3/layout/IncreasingArrowsProcess"/>
    <dgm:cxn modelId="{68F127A0-ED6B-2A49-A39F-EA257AAEB724}" srcId="{1350573E-B190-E648-A201-41CCC4EEABEE}" destId="{EE6BAB34-95E7-8945-BFB0-81E00489F524}" srcOrd="1" destOrd="0" parTransId="{35EE0245-C56F-9F4E-9456-C1C30C57E89D}" sibTransId="{B6526A8F-25E9-204A-AE96-9B66D885016D}"/>
    <dgm:cxn modelId="{E9B3D34C-E424-40FC-A34E-7D41EFDFCC53}" type="presOf" srcId="{4C1A6667-6A07-3E40-B7D8-8ED84B53A045}" destId="{9333CF47-30DA-7F43-B75A-870F3935E446}" srcOrd="0" destOrd="1" presId="urn:microsoft.com/office/officeart/2009/3/layout/IncreasingArrowsProcess"/>
    <dgm:cxn modelId="{2DCF0E7A-3D26-47CB-94FC-A78431E46FF0}" type="presOf" srcId="{2E7BA14C-460A-FF4C-8224-5394A14E428F}" destId="{16FF70F2-F4A2-D847-9D38-2B027C400CD7}" srcOrd="0" destOrd="3" presId="urn:microsoft.com/office/officeart/2009/3/layout/IncreasingArrowsProcess"/>
    <dgm:cxn modelId="{9856A233-3F2F-8542-BAA2-1E7FEA0816DE}" srcId="{1350573E-B190-E648-A201-41CCC4EEABEE}" destId="{AB8C97E3-94F5-6C43-9657-896CA9673176}" srcOrd="0" destOrd="0" parTransId="{D346BFAC-19D5-E040-8157-1ACBE120E359}" sibTransId="{C8E2E2D8-F763-9C4D-AD4F-A056A416C0CA}"/>
    <dgm:cxn modelId="{60DE837C-E28F-5444-8F92-147EB665869C}" srcId="{EE9FCCD4-725E-2645-931B-DA49C2582AA0}" destId="{06AA9482-8C36-9049-9684-6CFAAE572AF5}" srcOrd="1" destOrd="0" parTransId="{1F9DA473-551C-8E43-89D1-AE2F258150D9}" sibTransId="{C2CF259F-F0FB-AA4B-83E4-7DA6871A4680}"/>
    <dgm:cxn modelId="{D0D09623-0BB5-D74F-9361-D831E334C93B}" srcId="{EE9FCCD4-725E-2645-931B-DA49C2582AA0}" destId="{9545F586-A7DA-6F4F-B752-2A37E855F0CA}" srcOrd="3" destOrd="0" parTransId="{E6BD5BE6-4230-A347-9218-BF82A5EB7D19}" sibTransId="{52C96F4E-F5AB-E24A-B3F5-3AEA8AFA2696}"/>
    <dgm:cxn modelId="{AF031C3D-C8FF-4947-92F4-DCCF58EC43BE}" srcId="{EE6BAB34-95E7-8945-BFB0-81E00489F524}" destId="{F03A22AE-7974-3E44-8A06-309F577A09F5}" srcOrd="0" destOrd="0" parTransId="{86AF7E5B-2CDC-F342-8896-FD51349DBA56}" sibTransId="{F9A950CB-629C-1946-92FC-FD14362DB792}"/>
    <dgm:cxn modelId="{4DDEA83C-E818-4847-ACFB-A6919EEBE10F}" type="presOf" srcId="{EE9FCCD4-725E-2645-931B-DA49C2582AA0}" destId="{1DAB961D-A060-604F-8A63-76C681AA591A}" srcOrd="0" destOrd="0" presId="urn:microsoft.com/office/officeart/2009/3/layout/IncreasingArrowsProcess"/>
    <dgm:cxn modelId="{B48F3F55-4FBE-444F-8DC6-921248DF78C0}" type="presParOf" srcId="{BF3E9B40-ABBF-394C-88CE-ECADA5EAE15E}" destId="{954202DE-4F40-F344-B877-4A296E28FE91}" srcOrd="0" destOrd="0" presId="urn:microsoft.com/office/officeart/2009/3/layout/IncreasingArrowsProcess"/>
    <dgm:cxn modelId="{9E0C4E95-1855-43CE-B8C5-DEE6496D6A39}" type="presParOf" srcId="{BF3E9B40-ABBF-394C-88CE-ECADA5EAE15E}" destId="{9333CF47-30DA-7F43-B75A-870F3935E446}" srcOrd="1" destOrd="0" presId="urn:microsoft.com/office/officeart/2009/3/layout/IncreasingArrowsProcess"/>
    <dgm:cxn modelId="{77FACE9E-5C4B-4DDF-A102-79876EC1359B}" type="presParOf" srcId="{BF3E9B40-ABBF-394C-88CE-ECADA5EAE15E}" destId="{24F35ED5-9451-C843-8016-6C0E4D9F7551}" srcOrd="2" destOrd="0" presId="urn:microsoft.com/office/officeart/2009/3/layout/IncreasingArrowsProcess"/>
    <dgm:cxn modelId="{AC98C12B-4E4C-4766-94A7-93A9D35E2B48}" type="presParOf" srcId="{BF3E9B40-ABBF-394C-88CE-ECADA5EAE15E}" destId="{16FF70F2-F4A2-D847-9D38-2B027C400CD7}" srcOrd="3" destOrd="0" presId="urn:microsoft.com/office/officeart/2009/3/layout/IncreasingArrowsProcess"/>
    <dgm:cxn modelId="{7630FDD2-4758-4EF8-906E-F1043F3AE509}" type="presParOf" srcId="{BF3E9B40-ABBF-394C-88CE-ECADA5EAE15E}" destId="{1DAB961D-A060-604F-8A63-76C681AA591A}" srcOrd="4" destOrd="0" presId="urn:microsoft.com/office/officeart/2009/3/layout/IncreasingArrowsProcess"/>
    <dgm:cxn modelId="{61B4DEC0-9C09-49E4-B675-F31F1CAE8D63}" type="presParOf" srcId="{BF3E9B40-ABBF-394C-88CE-ECADA5EAE15E}" destId="{1777E84D-DFFF-F346-89CB-A311D4F7D921}" srcOrd="5" destOrd="0" presId="urn:microsoft.com/office/officeart/2009/3/layout/IncreasingArrows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6AD0BA-F320-1441-9D01-ABC8F6C60D93}" type="doc">
      <dgm:prSet loTypeId="urn:microsoft.com/office/officeart/2005/8/layout/hierarchy1" loCatId="" qsTypeId="urn:microsoft.com/office/officeart/2005/8/quickstyle/simple4" qsCatId="simple" csTypeId="urn:microsoft.com/office/officeart/2005/8/colors/accent1_5" csCatId="accent1" phldr="1"/>
      <dgm:spPr/>
      <dgm:t>
        <a:bodyPr/>
        <a:lstStyle/>
        <a:p>
          <a:endParaRPr lang="en-US"/>
        </a:p>
      </dgm:t>
    </dgm:pt>
    <dgm:pt modelId="{D4E8B1CC-C164-E04A-9723-D096E02E6183}">
      <dgm:prSet/>
      <dgm:spPr/>
      <dgm:t>
        <a:bodyPr/>
        <a:lstStyle/>
        <a:p>
          <a:pPr rtl="0"/>
          <a:r>
            <a:rPr lang="en-US" dirty="0" smtClean="0"/>
            <a:t>Name Node</a:t>
          </a:r>
          <a:endParaRPr lang="en-US" dirty="0"/>
        </a:p>
      </dgm:t>
    </dgm:pt>
    <dgm:pt modelId="{E543F040-1ED4-CB48-B49D-465C8EF9595B}" type="parTrans" cxnId="{6C17ED89-0FE5-C54F-ACA1-A974C90033D6}">
      <dgm:prSet/>
      <dgm:spPr/>
      <dgm:t>
        <a:bodyPr/>
        <a:lstStyle/>
        <a:p>
          <a:endParaRPr lang="en-US"/>
        </a:p>
      </dgm:t>
    </dgm:pt>
    <dgm:pt modelId="{C973E9CB-1474-DF4A-9795-CC2A7074D802}" type="sibTrans" cxnId="{6C17ED89-0FE5-C54F-ACA1-A974C90033D6}">
      <dgm:prSet/>
      <dgm:spPr/>
      <dgm:t>
        <a:bodyPr/>
        <a:lstStyle/>
        <a:p>
          <a:endParaRPr lang="en-US"/>
        </a:p>
      </dgm:t>
    </dgm:pt>
    <dgm:pt modelId="{16D15094-65D1-B746-ACF2-7955A27AD0B8}">
      <dgm:prSet/>
      <dgm:spPr/>
      <dgm:t>
        <a:bodyPr/>
        <a:lstStyle/>
        <a:p>
          <a:pPr rtl="0"/>
          <a:r>
            <a:rPr lang="en-US" dirty="0" smtClean="0"/>
            <a:t>Data Node 1</a:t>
          </a:r>
          <a:endParaRPr lang="en-US" dirty="0"/>
        </a:p>
      </dgm:t>
    </dgm:pt>
    <dgm:pt modelId="{E410C31B-A8C3-DF4C-B40F-B15C49F31A58}" type="parTrans" cxnId="{55E3E625-FB23-F64E-94B3-94B73D0CB0E3}">
      <dgm:prSet/>
      <dgm:spPr/>
      <dgm:t>
        <a:bodyPr/>
        <a:lstStyle/>
        <a:p>
          <a:endParaRPr lang="en-US"/>
        </a:p>
      </dgm:t>
    </dgm:pt>
    <dgm:pt modelId="{1663E4F0-D17C-B241-98E9-B58A86C99D47}" type="sibTrans" cxnId="{55E3E625-FB23-F64E-94B3-94B73D0CB0E3}">
      <dgm:prSet/>
      <dgm:spPr/>
      <dgm:t>
        <a:bodyPr/>
        <a:lstStyle/>
        <a:p>
          <a:endParaRPr lang="en-US"/>
        </a:p>
      </dgm:t>
    </dgm:pt>
    <dgm:pt modelId="{CF9ECFE7-E508-A744-919F-8B9210846EAA}">
      <dgm:prSet/>
      <dgm:spPr/>
      <dgm:t>
        <a:bodyPr/>
        <a:lstStyle/>
        <a:p>
          <a:pPr rtl="0"/>
          <a:r>
            <a:rPr lang="en-US" dirty="0" smtClean="0"/>
            <a:t>Data Node 2</a:t>
          </a:r>
          <a:endParaRPr lang="en-US" dirty="0"/>
        </a:p>
      </dgm:t>
    </dgm:pt>
    <dgm:pt modelId="{6F18C26F-BC3D-8F4D-8E53-B3993B9752E1}" type="parTrans" cxnId="{7EE29A89-EEE4-864B-9E85-89DD50CF8AD3}">
      <dgm:prSet/>
      <dgm:spPr/>
      <dgm:t>
        <a:bodyPr/>
        <a:lstStyle/>
        <a:p>
          <a:endParaRPr lang="en-US"/>
        </a:p>
      </dgm:t>
    </dgm:pt>
    <dgm:pt modelId="{648BC15E-2283-2341-B4C4-6913AE74E762}" type="sibTrans" cxnId="{7EE29A89-EEE4-864B-9E85-89DD50CF8AD3}">
      <dgm:prSet/>
      <dgm:spPr/>
      <dgm:t>
        <a:bodyPr/>
        <a:lstStyle/>
        <a:p>
          <a:endParaRPr lang="en-US"/>
        </a:p>
      </dgm:t>
    </dgm:pt>
    <dgm:pt modelId="{D5B70EB0-D86A-CF4C-B29E-EFF6787551BF}">
      <dgm:prSet/>
      <dgm:spPr/>
      <dgm:t>
        <a:bodyPr/>
        <a:lstStyle/>
        <a:p>
          <a:pPr rtl="0"/>
          <a:r>
            <a:rPr lang="en-US" dirty="0" smtClean="0"/>
            <a:t>Data Node 3</a:t>
          </a:r>
          <a:endParaRPr lang="en-US" dirty="0"/>
        </a:p>
      </dgm:t>
    </dgm:pt>
    <dgm:pt modelId="{C7FC3656-7462-4247-A62D-74EB615C65C8}" type="parTrans" cxnId="{A7FAFBAB-9553-B447-8EB8-EE8C2533F67C}">
      <dgm:prSet/>
      <dgm:spPr/>
      <dgm:t>
        <a:bodyPr/>
        <a:lstStyle/>
        <a:p>
          <a:endParaRPr lang="en-US"/>
        </a:p>
      </dgm:t>
    </dgm:pt>
    <dgm:pt modelId="{2E33791F-664B-D944-A0E4-648698376B08}" type="sibTrans" cxnId="{A7FAFBAB-9553-B447-8EB8-EE8C2533F67C}">
      <dgm:prSet/>
      <dgm:spPr/>
      <dgm:t>
        <a:bodyPr/>
        <a:lstStyle/>
        <a:p>
          <a:endParaRPr lang="en-US"/>
        </a:p>
      </dgm:t>
    </dgm:pt>
    <dgm:pt modelId="{40DA019A-8086-D54F-985C-F027CDC8AA60}">
      <dgm:prSet/>
      <dgm:spPr/>
      <dgm:t>
        <a:bodyPr/>
        <a:lstStyle/>
        <a:p>
          <a:pPr rtl="0"/>
          <a:r>
            <a:rPr lang="en-US" dirty="0" smtClean="0"/>
            <a:t>Secondary Name Node</a:t>
          </a:r>
          <a:endParaRPr lang="en-US" dirty="0"/>
        </a:p>
      </dgm:t>
    </dgm:pt>
    <dgm:pt modelId="{DFB38CB2-22FE-CA48-A1F7-3C73AC41E309}" type="parTrans" cxnId="{04368075-D90B-1E40-88EE-D2FBFB94160C}">
      <dgm:prSet/>
      <dgm:spPr/>
      <dgm:t>
        <a:bodyPr/>
        <a:lstStyle/>
        <a:p>
          <a:endParaRPr lang="en-US"/>
        </a:p>
      </dgm:t>
    </dgm:pt>
    <dgm:pt modelId="{59D8D82E-A14F-624D-8501-F59855C84E18}" type="sibTrans" cxnId="{04368075-D90B-1E40-88EE-D2FBFB94160C}">
      <dgm:prSet/>
      <dgm:spPr/>
      <dgm:t>
        <a:bodyPr/>
        <a:lstStyle/>
        <a:p>
          <a:endParaRPr lang="en-US"/>
        </a:p>
      </dgm:t>
    </dgm:pt>
    <dgm:pt modelId="{5C7F01BE-9B9D-B143-BFB8-4A41722258F1}" type="pres">
      <dgm:prSet presAssocID="{6A6AD0BA-F320-1441-9D01-ABC8F6C60D93}" presName="hierChild1" presStyleCnt="0">
        <dgm:presLayoutVars>
          <dgm:chPref val="1"/>
          <dgm:dir/>
          <dgm:animOne val="branch"/>
          <dgm:animLvl val="lvl"/>
          <dgm:resizeHandles/>
        </dgm:presLayoutVars>
      </dgm:prSet>
      <dgm:spPr/>
      <dgm:t>
        <a:bodyPr/>
        <a:lstStyle/>
        <a:p>
          <a:endParaRPr lang="en-US"/>
        </a:p>
      </dgm:t>
    </dgm:pt>
    <dgm:pt modelId="{94C781CE-5A9E-D64D-834D-300A8DDBD06D}" type="pres">
      <dgm:prSet presAssocID="{D4E8B1CC-C164-E04A-9723-D096E02E6183}" presName="hierRoot1" presStyleCnt="0"/>
      <dgm:spPr/>
      <dgm:t>
        <a:bodyPr/>
        <a:lstStyle/>
        <a:p>
          <a:endParaRPr lang="en-US"/>
        </a:p>
      </dgm:t>
    </dgm:pt>
    <dgm:pt modelId="{37AC8BB2-72AB-4749-B003-ED084A693060}" type="pres">
      <dgm:prSet presAssocID="{D4E8B1CC-C164-E04A-9723-D096E02E6183}" presName="composite" presStyleCnt="0"/>
      <dgm:spPr/>
      <dgm:t>
        <a:bodyPr/>
        <a:lstStyle/>
        <a:p>
          <a:endParaRPr lang="en-US"/>
        </a:p>
      </dgm:t>
    </dgm:pt>
    <dgm:pt modelId="{D935C109-1EF2-D043-A377-5198576C9A76}" type="pres">
      <dgm:prSet presAssocID="{D4E8B1CC-C164-E04A-9723-D096E02E6183}" presName="background" presStyleLbl="node0" presStyleIdx="0" presStyleCnt="2"/>
      <dgm:spPr/>
      <dgm:t>
        <a:bodyPr/>
        <a:lstStyle/>
        <a:p>
          <a:endParaRPr lang="en-US"/>
        </a:p>
      </dgm:t>
    </dgm:pt>
    <dgm:pt modelId="{6D558DD7-BF71-D14F-AF39-100C24F711EA}" type="pres">
      <dgm:prSet presAssocID="{D4E8B1CC-C164-E04A-9723-D096E02E6183}" presName="text" presStyleLbl="fgAcc0" presStyleIdx="0" presStyleCnt="2" custLinFactY="-67783" custLinFactNeighborX="-15110" custLinFactNeighborY="-100000">
        <dgm:presLayoutVars>
          <dgm:chPref val="3"/>
        </dgm:presLayoutVars>
      </dgm:prSet>
      <dgm:spPr/>
      <dgm:t>
        <a:bodyPr/>
        <a:lstStyle/>
        <a:p>
          <a:endParaRPr lang="en-US"/>
        </a:p>
      </dgm:t>
    </dgm:pt>
    <dgm:pt modelId="{F467B6A2-F229-2849-A485-B32BE27854C8}" type="pres">
      <dgm:prSet presAssocID="{D4E8B1CC-C164-E04A-9723-D096E02E6183}" presName="hierChild2" presStyleCnt="0"/>
      <dgm:spPr/>
      <dgm:t>
        <a:bodyPr/>
        <a:lstStyle/>
        <a:p>
          <a:endParaRPr lang="en-US"/>
        </a:p>
      </dgm:t>
    </dgm:pt>
    <dgm:pt modelId="{007D4CE6-ACAC-AA48-9307-404914E74887}" type="pres">
      <dgm:prSet presAssocID="{E410C31B-A8C3-DF4C-B40F-B15C49F31A58}" presName="Name10" presStyleLbl="parChTrans1D2" presStyleIdx="0" presStyleCnt="3"/>
      <dgm:spPr/>
      <dgm:t>
        <a:bodyPr/>
        <a:lstStyle/>
        <a:p>
          <a:endParaRPr lang="en-US"/>
        </a:p>
      </dgm:t>
    </dgm:pt>
    <dgm:pt modelId="{B512BB96-5A16-F04E-B603-077FE98BE3E7}" type="pres">
      <dgm:prSet presAssocID="{16D15094-65D1-B746-ACF2-7955A27AD0B8}" presName="hierRoot2" presStyleCnt="0"/>
      <dgm:spPr/>
      <dgm:t>
        <a:bodyPr/>
        <a:lstStyle/>
        <a:p>
          <a:endParaRPr lang="en-US"/>
        </a:p>
      </dgm:t>
    </dgm:pt>
    <dgm:pt modelId="{0D031419-ECB4-FA49-8C32-46433E3BA239}" type="pres">
      <dgm:prSet presAssocID="{16D15094-65D1-B746-ACF2-7955A27AD0B8}" presName="composite2" presStyleCnt="0"/>
      <dgm:spPr/>
      <dgm:t>
        <a:bodyPr/>
        <a:lstStyle/>
        <a:p>
          <a:endParaRPr lang="en-US"/>
        </a:p>
      </dgm:t>
    </dgm:pt>
    <dgm:pt modelId="{D673E79F-83F3-ED45-BE9A-08FF94AC1E80}" type="pres">
      <dgm:prSet presAssocID="{16D15094-65D1-B746-ACF2-7955A27AD0B8}" presName="background2" presStyleLbl="node2" presStyleIdx="0" presStyleCnt="3"/>
      <dgm:spPr/>
      <dgm:t>
        <a:bodyPr/>
        <a:lstStyle/>
        <a:p>
          <a:endParaRPr lang="en-US"/>
        </a:p>
      </dgm:t>
    </dgm:pt>
    <dgm:pt modelId="{04240572-017D-BB4A-B1D1-BA966E30BF34}" type="pres">
      <dgm:prSet presAssocID="{16D15094-65D1-B746-ACF2-7955A27AD0B8}" presName="text2" presStyleLbl="fgAcc2" presStyleIdx="0" presStyleCnt="3">
        <dgm:presLayoutVars>
          <dgm:chPref val="3"/>
        </dgm:presLayoutVars>
      </dgm:prSet>
      <dgm:spPr/>
      <dgm:t>
        <a:bodyPr/>
        <a:lstStyle/>
        <a:p>
          <a:endParaRPr lang="en-US"/>
        </a:p>
      </dgm:t>
    </dgm:pt>
    <dgm:pt modelId="{A729C9A7-0CF4-584E-A311-CFF732E32294}" type="pres">
      <dgm:prSet presAssocID="{16D15094-65D1-B746-ACF2-7955A27AD0B8}" presName="hierChild3" presStyleCnt="0"/>
      <dgm:spPr/>
      <dgm:t>
        <a:bodyPr/>
        <a:lstStyle/>
        <a:p>
          <a:endParaRPr lang="en-US"/>
        </a:p>
      </dgm:t>
    </dgm:pt>
    <dgm:pt modelId="{E372FA17-6D09-D746-B115-B6475C848A5B}" type="pres">
      <dgm:prSet presAssocID="{6F18C26F-BC3D-8F4D-8E53-B3993B9752E1}" presName="Name10" presStyleLbl="parChTrans1D2" presStyleIdx="1" presStyleCnt="3"/>
      <dgm:spPr/>
      <dgm:t>
        <a:bodyPr/>
        <a:lstStyle/>
        <a:p>
          <a:endParaRPr lang="en-US"/>
        </a:p>
      </dgm:t>
    </dgm:pt>
    <dgm:pt modelId="{E36107EA-778C-3B42-BE2F-E152B91C2B96}" type="pres">
      <dgm:prSet presAssocID="{CF9ECFE7-E508-A744-919F-8B9210846EAA}" presName="hierRoot2" presStyleCnt="0"/>
      <dgm:spPr/>
      <dgm:t>
        <a:bodyPr/>
        <a:lstStyle/>
        <a:p>
          <a:endParaRPr lang="en-US"/>
        </a:p>
      </dgm:t>
    </dgm:pt>
    <dgm:pt modelId="{54812D58-6A6E-A540-85FC-7D75ADD849E2}" type="pres">
      <dgm:prSet presAssocID="{CF9ECFE7-E508-A744-919F-8B9210846EAA}" presName="composite2" presStyleCnt="0"/>
      <dgm:spPr/>
      <dgm:t>
        <a:bodyPr/>
        <a:lstStyle/>
        <a:p>
          <a:endParaRPr lang="en-US"/>
        </a:p>
      </dgm:t>
    </dgm:pt>
    <dgm:pt modelId="{BE2F9E3B-6BF9-5845-B457-3869218D24FF}" type="pres">
      <dgm:prSet presAssocID="{CF9ECFE7-E508-A744-919F-8B9210846EAA}" presName="background2" presStyleLbl="node2" presStyleIdx="1" presStyleCnt="3"/>
      <dgm:spPr/>
      <dgm:t>
        <a:bodyPr/>
        <a:lstStyle/>
        <a:p>
          <a:endParaRPr lang="en-US"/>
        </a:p>
      </dgm:t>
    </dgm:pt>
    <dgm:pt modelId="{F78461A1-3753-3C4E-A5D8-4B3ED4ABAEBD}" type="pres">
      <dgm:prSet presAssocID="{CF9ECFE7-E508-A744-919F-8B9210846EAA}" presName="text2" presStyleLbl="fgAcc2" presStyleIdx="1" presStyleCnt="3">
        <dgm:presLayoutVars>
          <dgm:chPref val="3"/>
        </dgm:presLayoutVars>
      </dgm:prSet>
      <dgm:spPr/>
      <dgm:t>
        <a:bodyPr/>
        <a:lstStyle/>
        <a:p>
          <a:endParaRPr lang="en-US"/>
        </a:p>
      </dgm:t>
    </dgm:pt>
    <dgm:pt modelId="{0AAC7619-5FCC-6F40-AC66-7A598252FC13}" type="pres">
      <dgm:prSet presAssocID="{CF9ECFE7-E508-A744-919F-8B9210846EAA}" presName="hierChild3" presStyleCnt="0"/>
      <dgm:spPr/>
      <dgm:t>
        <a:bodyPr/>
        <a:lstStyle/>
        <a:p>
          <a:endParaRPr lang="en-US"/>
        </a:p>
      </dgm:t>
    </dgm:pt>
    <dgm:pt modelId="{1BB3A896-C7C1-CC46-A07C-23C25AF716C2}" type="pres">
      <dgm:prSet presAssocID="{C7FC3656-7462-4247-A62D-74EB615C65C8}" presName="Name10" presStyleLbl="parChTrans1D2" presStyleIdx="2" presStyleCnt="3"/>
      <dgm:spPr/>
      <dgm:t>
        <a:bodyPr/>
        <a:lstStyle/>
        <a:p>
          <a:endParaRPr lang="en-US"/>
        </a:p>
      </dgm:t>
    </dgm:pt>
    <dgm:pt modelId="{36B80CFD-8868-FE42-A03D-53CD4B9E31D0}" type="pres">
      <dgm:prSet presAssocID="{D5B70EB0-D86A-CF4C-B29E-EFF6787551BF}" presName="hierRoot2" presStyleCnt="0"/>
      <dgm:spPr/>
      <dgm:t>
        <a:bodyPr/>
        <a:lstStyle/>
        <a:p>
          <a:endParaRPr lang="en-US"/>
        </a:p>
      </dgm:t>
    </dgm:pt>
    <dgm:pt modelId="{99EF117D-0922-E64F-9373-FFD734EDA24E}" type="pres">
      <dgm:prSet presAssocID="{D5B70EB0-D86A-CF4C-B29E-EFF6787551BF}" presName="composite2" presStyleCnt="0"/>
      <dgm:spPr/>
      <dgm:t>
        <a:bodyPr/>
        <a:lstStyle/>
        <a:p>
          <a:endParaRPr lang="en-US"/>
        </a:p>
      </dgm:t>
    </dgm:pt>
    <dgm:pt modelId="{EDD808FA-61D0-7D4D-8BFF-BDCB4280D2E6}" type="pres">
      <dgm:prSet presAssocID="{D5B70EB0-D86A-CF4C-B29E-EFF6787551BF}" presName="background2" presStyleLbl="node2" presStyleIdx="2" presStyleCnt="3"/>
      <dgm:spPr/>
      <dgm:t>
        <a:bodyPr/>
        <a:lstStyle/>
        <a:p>
          <a:endParaRPr lang="en-US"/>
        </a:p>
      </dgm:t>
    </dgm:pt>
    <dgm:pt modelId="{A0E822AA-7592-6F44-90C6-77A012CCB79A}" type="pres">
      <dgm:prSet presAssocID="{D5B70EB0-D86A-CF4C-B29E-EFF6787551BF}" presName="text2" presStyleLbl="fgAcc2" presStyleIdx="2" presStyleCnt="3">
        <dgm:presLayoutVars>
          <dgm:chPref val="3"/>
        </dgm:presLayoutVars>
      </dgm:prSet>
      <dgm:spPr/>
      <dgm:t>
        <a:bodyPr/>
        <a:lstStyle/>
        <a:p>
          <a:endParaRPr lang="en-US"/>
        </a:p>
      </dgm:t>
    </dgm:pt>
    <dgm:pt modelId="{43D78879-7209-F048-B15B-5815C0F8AB62}" type="pres">
      <dgm:prSet presAssocID="{D5B70EB0-D86A-CF4C-B29E-EFF6787551BF}" presName="hierChild3" presStyleCnt="0"/>
      <dgm:spPr/>
      <dgm:t>
        <a:bodyPr/>
        <a:lstStyle/>
        <a:p>
          <a:endParaRPr lang="en-US"/>
        </a:p>
      </dgm:t>
    </dgm:pt>
    <dgm:pt modelId="{E9D70B3A-1945-054F-BE22-031BC4D7F91C}" type="pres">
      <dgm:prSet presAssocID="{40DA019A-8086-D54F-985C-F027CDC8AA60}" presName="hierRoot1" presStyleCnt="0"/>
      <dgm:spPr/>
      <dgm:t>
        <a:bodyPr/>
        <a:lstStyle/>
        <a:p>
          <a:endParaRPr lang="en-US"/>
        </a:p>
      </dgm:t>
    </dgm:pt>
    <dgm:pt modelId="{A6B8BC14-3BAA-1A40-9057-A303911820B6}" type="pres">
      <dgm:prSet presAssocID="{40DA019A-8086-D54F-985C-F027CDC8AA60}" presName="composite" presStyleCnt="0"/>
      <dgm:spPr/>
      <dgm:t>
        <a:bodyPr/>
        <a:lstStyle/>
        <a:p>
          <a:endParaRPr lang="en-US"/>
        </a:p>
      </dgm:t>
    </dgm:pt>
    <dgm:pt modelId="{6856A276-4D43-534D-B44A-7C0EB7F60CCB}" type="pres">
      <dgm:prSet presAssocID="{40DA019A-8086-D54F-985C-F027CDC8AA60}" presName="background" presStyleLbl="node0" presStyleIdx="1" presStyleCnt="2"/>
      <dgm:spPr/>
      <dgm:t>
        <a:bodyPr/>
        <a:lstStyle/>
        <a:p>
          <a:endParaRPr lang="en-US"/>
        </a:p>
      </dgm:t>
    </dgm:pt>
    <dgm:pt modelId="{0846607E-7267-CC41-A313-3739CB24C835}" type="pres">
      <dgm:prSet presAssocID="{40DA019A-8086-D54F-985C-F027CDC8AA60}" presName="text" presStyleLbl="fgAcc0" presStyleIdx="1" presStyleCnt="2" custLinFactNeighborX="-31512" custLinFactNeighborY="-34467">
        <dgm:presLayoutVars>
          <dgm:chPref val="3"/>
        </dgm:presLayoutVars>
      </dgm:prSet>
      <dgm:spPr/>
      <dgm:t>
        <a:bodyPr/>
        <a:lstStyle/>
        <a:p>
          <a:endParaRPr lang="en-US"/>
        </a:p>
      </dgm:t>
    </dgm:pt>
    <dgm:pt modelId="{4DAFF080-DB17-A64E-849A-5C716A47321A}" type="pres">
      <dgm:prSet presAssocID="{40DA019A-8086-D54F-985C-F027CDC8AA60}" presName="hierChild2" presStyleCnt="0"/>
      <dgm:spPr/>
      <dgm:t>
        <a:bodyPr/>
        <a:lstStyle/>
        <a:p>
          <a:endParaRPr lang="en-US"/>
        </a:p>
      </dgm:t>
    </dgm:pt>
  </dgm:ptLst>
  <dgm:cxnLst>
    <dgm:cxn modelId="{83C82A4D-7180-42AD-AC1A-9C95325EB0F0}" type="presOf" srcId="{D5B70EB0-D86A-CF4C-B29E-EFF6787551BF}" destId="{A0E822AA-7592-6F44-90C6-77A012CCB79A}" srcOrd="0" destOrd="0" presId="urn:microsoft.com/office/officeart/2005/8/layout/hierarchy1"/>
    <dgm:cxn modelId="{4E8A5093-7E79-404C-8844-538F80B0A770}" type="presOf" srcId="{6F18C26F-BC3D-8F4D-8E53-B3993B9752E1}" destId="{E372FA17-6D09-D746-B115-B6475C848A5B}" srcOrd="0" destOrd="0" presId="urn:microsoft.com/office/officeart/2005/8/layout/hierarchy1"/>
    <dgm:cxn modelId="{43E395CC-D2CA-40FA-BC19-C4517B7B144B}" type="presOf" srcId="{40DA019A-8086-D54F-985C-F027CDC8AA60}" destId="{0846607E-7267-CC41-A313-3739CB24C835}" srcOrd="0" destOrd="0" presId="urn:microsoft.com/office/officeart/2005/8/layout/hierarchy1"/>
    <dgm:cxn modelId="{B27C8A43-8B72-423E-8951-6D82683C52F1}" type="presOf" srcId="{16D15094-65D1-B746-ACF2-7955A27AD0B8}" destId="{04240572-017D-BB4A-B1D1-BA966E30BF34}" srcOrd="0" destOrd="0" presId="urn:microsoft.com/office/officeart/2005/8/layout/hierarchy1"/>
    <dgm:cxn modelId="{7EE29A89-EEE4-864B-9E85-89DD50CF8AD3}" srcId="{D4E8B1CC-C164-E04A-9723-D096E02E6183}" destId="{CF9ECFE7-E508-A744-919F-8B9210846EAA}" srcOrd="1" destOrd="0" parTransId="{6F18C26F-BC3D-8F4D-8E53-B3993B9752E1}" sibTransId="{648BC15E-2283-2341-B4C4-6913AE74E762}"/>
    <dgm:cxn modelId="{A7FAFBAB-9553-B447-8EB8-EE8C2533F67C}" srcId="{D4E8B1CC-C164-E04A-9723-D096E02E6183}" destId="{D5B70EB0-D86A-CF4C-B29E-EFF6787551BF}" srcOrd="2" destOrd="0" parTransId="{C7FC3656-7462-4247-A62D-74EB615C65C8}" sibTransId="{2E33791F-664B-D944-A0E4-648698376B08}"/>
    <dgm:cxn modelId="{04368075-D90B-1E40-88EE-D2FBFB94160C}" srcId="{6A6AD0BA-F320-1441-9D01-ABC8F6C60D93}" destId="{40DA019A-8086-D54F-985C-F027CDC8AA60}" srcOrd="1" destOrd="0" parTransId="{DFB38CB2-22FE-CA48-A1F7-3C73AC41E309}" sibTransId="{59D8D82E-A14F-624D-8501-F59855C84E18}"/>
    <dgm:cxn modelId="{B8108C8C-83C1-421F-8936-C5030D882D6E}" type="presOf" srcId="{C7FC3656-7462-4247-A62D-74EB615C65C8}" destId="{1BB3A896-C7C1-CC46-A07C-23C25AF716C2}" srcOrd="0" destOrd="0" presId="urn:microsoft.com/office/officeart/2005/8/layout/hierarchy1"/>
    <dgm:cxn modelId="{6C17ED89-0FE5-C54F-ACA1-A974C90033D6}" srcId="{6A6AD0BA-F320-1441-9D01-ABC8F6C60D93}" destId="{D4E8B1CC-C164-E04A-9723-D096E02E6183}" srcOrd="0" destOrd="0" parTransId="{E543F040-1ED4-CB48-B49D-465C8EF9595B}" sibTransId="{C973E9CB-1474-DF4A-9795-CC2A7074D802}"/>
    <dgm:cxn modelId="{7CBAC373-C8CB-4DD9-82BF-9120262C0FF1}" type="presOf" srcId="{6A6AD0BA-F320-1441-9D01-ABC8F6C60D93}" destId="{5C7F01BE-9B9D-B143-BFB8-4A41722258F1}" srcOrd="0" destOrd="0" presId="urn:microsoft.com/office/officeart/2005/8/layout/hierarchy1"/>
    <dgm:cxn modelId="{BEBE6C6D-AD38-45F7-ABCE-00AE02682DD6}" type="presOf" srcId="{CF9ECFE7-E508-A744-919F-8B9210846EAA}" destId="{F78461A1-3753-3C4E-A5D8-4B3ED4ABAEBD}" srcOrd="0" destOrd="0" presId="urn:microsoft.com/office/officeart/2005/8/layout/hierarchy1"/>
    <dgm:cxn modelId="{83F70E99-B3A6-489E-B9D4-829803503E38}" type="presOf" srcId="{E410C31B-A8C3-DF4C-B40F-B15C49F31A58}" destId="{007D4CE6-ACAC-AA48-9307-404914E74887}" srcOrd="0" destOrd="0" presId="urn:microsoft.com/office/officeart/2005/8/layout/hierarchy1"/>
    <dgm:cxn modelId="{B8D7C4EF-FB7F-4EC5-9852-25913E64C182}" type="presOf" srcId="{D4E8B1CC-C164-E04A-9723-D096E02E6183}" destId="{6D558DD7-BF71-D14F-AF39-100C24F711EA}" srcOrd="0" destOrd="0" presId="urn:microsoft.com/office/officeart/2005/8/layout/hierarchy1"/>
    <dgm:cxn modelId="{55E3E625-FB23-F64E-94B3-94B73D0CB0E3}" srcId="{D4E8B1CC-C164-E04A-9723-D096E02E6183}" destId="{16D15094-65D1-B746-ACF2-7955A27AD0B8}" srcOrd="0" destOrd="0" parTransId="{E410C31B-A8C3-DF4C-B40F-B15C49F31A58}" sibTransId="{1663E4F0-D17C-B241-98E9-B58A86C99D47}"/>
    <dgm:cxn modelId="{07EB2704-9F2F-464D-B0C5-34007B51E477}" type="presParOf" srcId="{5C7F01BE-9B9D-B143-BFB8-4A41722258F1}" destId="{94C781CE-5A9E-D64D-834D-300A8DDBD06D}" srcOrd="0" destOrd="0" presId="urn:microsoft.com/office/officeart/2005/8/layout/hierarchy1"/>
    <dgm:cxn modelId="{EC06349C-2E2F-4455-9EB5-D7490FF57A54}" type="presParOf" srcId="{94C781CE-5A9E-D64D-834D-300A8DDBD06D}" destId="{37AC8BB2-72AB-4749-B003-ED084A693060}" srcOrd="0" destOrd="0" presId="urn:microsoft.com/office/officeart/2005/8/layout/hierarchy1"/>
    <dgm:cxn modelId="{58A3853A-17F5-45E1-8AF4-063618E5D4A8}" type="presParOf" srcId="{37AC8BB2-72AB-4749-B003-ED084A693060}" destId="{D935C109-1EF2-D043-A377-5198576C9A76}" srcOrd="0" destOrd="0" presId="urn:microsoft.com/office/officeart/2005/8/layout/hierarchy1"/>
    <dgm:cxn modelId="{F229BC73-8B69-4FC4-8BB9-D2C9CBC55F63}" type="presParOf" srcId="{37AC8BB2-72AB-4749-B003-ED084A693060}" destId="{6D558DD7-BF71-D14F-AF39-100C24F711EA}" srcOrd="1" destOrd="0" presId="urn:microsoft.com/office/officeart/2005/8/layout/hierarchy1"/>
    <dgm:cxn modelId="{E607F41C-A0FE-4CEA-8887-53CFB77EF36B}" type="presParOf" srcId="{94C781CE-5A9E-D64D-834D-300A8DDBD06D}" destId="{F467B6A2-F229-2849-A485-B32BE27854C8}" srcOrd="1" destOrd="0" presId="urn:microsoft.com/office/officeart/2005/8/layout/hierarchy1"/>
    <dgm:cxn modelId="{4C2F74A0-4F26-44AF-979B-B6385AFB858B}" type="presParOf" srcId="{F467B6A2-F229-2849-A485-B32BE27854C8}" destId="{007D4CE6-ACAC-AA48-9307-404914E74887}" srcOrd="0" destOrd="0" presId="urn:microsoft.com/office/officeart/2005/8/layout/hierarchy1"/>
    <dgm:cxn modelId="{542BC1E4-25F4-491B-9E11-3352E2E1D1A9}" type="presParOf" srcId="{F467B6A2-F229-2849-A485-B32BE27854C8}" destId="{B512BB96-5A16-F04E-B603-077FE98BE3E7}" srcOrd="1" destOrd="0" presId="urn:microsoft.com/office/officeart/2005/8/layout/hierarchy1"/>
    <dgm:cxn modelId="{8B15266B-5596-4CA7-A595-209770D53EC2}" type="presParOf" srcId="{B512BB96-5A16-F04E-B603-077FE98BE3E7}" destId="{0D031419-ECB4-FA49-8C32-46433E3BA239}" srcOrd="0" destOrd="0" presId="urn:microsoft.com/office/officeart/2005/8/layout/hierarchy1"/>
    <dgm:cxn modelId="{C987918E-99A3-4F15-86F8-FFEEA1C02F2D}" type="presParOf" srcId="{0D031419-ECB4-FA49-8C32-46433E3BA239}" destId="{D673E79F-83F3-ED45-BE9A-08FF94AC1E80}" srcOrd="0" destOrd="0" presId="urn:microsoft.com/office/officeart/2005/8/layout/hierarchy1"/>
    <dgm:cxn modelId="{C21751DB-3C68-4646-A058-DA5819E5F5D5}" type="presParOf" srcId="{0D031419-ECB4-FA49-8C32-46433E3BA239}" destId="{04240572-017D-BB4A-B1D1-BA966E30BF34}" srcOrd="1" destOrd="0" presId="urn:microsoft.com/office/officeart/2005/8/layout/hierarchy1"/>
    <dgm:cxn modelId="{1B1C40DE-943C-4C19-823C-DE6973947CDC}" type="presParOf" srcId="{B512BB96-5A16-F04E-B603-077FE98BE3E7}" destId="{A729C9A7-0CF4-584E-A311-CFF732E32294}" srcOrd="1" destOrd="0" presId="urn:microsoft.com/office/officeart/2005/8/layout/hierarchy1"/>
    <dgm:cxn modelId="{593DC663-F9F1-4CED-9327-E4D32698956D}" type="presParOf" srcId="{F467B6A2-F229-2849-A485-B32BE27854C8}" destId="{E372FA17-6D09-D746-B115-B6475C848A5B}" srcOrd="2" destOrd="0" presId="urn:microsoft.com/office/officeart/2005/8/layout/hierarchy1"/>
    <dgm:cxn modelId="{0663AC9A-AE60-433C-AD1C-9B61E19AF754}" type="presParOf" srcId="{F467B6A2-F229-2849-A485-B32BE27854C8}" destId="{E36107EA-778C-3B42-BE2F-E152B91C2B96}" srcOrd="3" destOrd="0" presId="urn:microsoft.com/office/officeart/2005/8/layout/hierarchy1"/>
    <dgm:cxn modelId="{EFFEAF19-2EF4-4B3A-9E0C-CC5A7FC2FF9F}" type="presParOf" srcId="{E36107EA-778C-3B42-BE2F-E152B91C2B96}" destId="{54812D58-6A6E-A540-85FC-7D75ADD849E2}" srcOrd="0" destOrd="0" presId="urn:microsoft.com/office/officeart/2005/8/layout/hierarchy1"/>
    <dgm:cxn modelId="{1CDD7ED7-2515-433B-BDC1-845B93B632CE}" type="presParOf" srcId="{54812D58-6A6E-A540-85FC-7D75ADD849E2}" destId="{BE2F9E3B-6BF9-5845-B457-3869218D24FF}" srcOrd="0" destOrd="0" presId="urn:microsoft.com/office/officeart/2005/8/layout/hierarchy1"/>
    <dgm:cxn modelId="{10129351-2C55-4F92-AF11-AF78E2E06D56}" type="presParOf" srcId="{54812D58-6A6E-A540-85FC-7D75ADD849E2}" destId="{F78461A1-3753-3C4E-A5D8-4B3ED4ABAEBD}" srcOrd="1" destOrd="0" presId="urn:microsoft.com/office/officeart/2005/8/layout/hierarchy1"/>
    <dgm:cxn modelId="{5D65768A-9EF5-4CD3-AE62-40B4720880C6}" type="presParOf" srcId="{E36107EA-778C-3B42-BE2F-E152B91C2B96}" destId="{0AAC7619-5FCC-6F40-AC66-7A598252FC13}" srcOrd="1" destOrd="0" presId="urn:microsoft.com/office/officeart/2005/8/layout/hierarchy1"/>
    <dgm:cxn modelId="{B8AD0918-B551-4538-BBF2-2D0CFCD798B5}" type="presParOf" srcId="{F467B6A2-F229-2849-A485-B32BE27854C8}" destId="{1BB3A896-C7C1-CC46-A07C-23C25AF716C2}" srcOrd="4" destOrd="0" presId="urn:microsoft.com/office/officeart/2005/8/layout/hierarchy1"/>
    <dgm:cxn modelId="{2A89807E-7ED4-46E8-9ECE-2DDC99D776C5}" type="presParOf" srcId="{F467B6A2-F229-2849-A485-B32BE27854C8}" destId="{36B80CFD-8868-FE42-A03D-53CD4B9E31D0}" srcOrd="5" destOrd="0" presId="urn:microsoft.com/office/officeart/2005/8/layout/hierarchy1"/>
    <dgm:cxn modelId="{686991A2-BF0D-4E15-9FB2-6C73603FD3CC}" type="presParOf" srcId="{36B80CFD-8868-FE42-A03D-53CD4B9E31D0}" destId="{99EF117D-0922-E64F-9373-FFD734EDA24E}" srcOrd="0" destOrd="0" presId="urn:microsoft.com/office/officeart/2005/8/layout/hierarchy1"/>
    <dgm:cxn modelId="{35ACE770-CD9C-41F6-BD14-8FF023ED4B98}" type="presParOf" srcId="{99EF117D-0922-E64F-9373-FFD734EDA24E}" destId="{EDD808FA-61D0-7D4D-8BFF-BDCB4280D2E6}" srcOrd="0" destOrd="0" presId="urn:microsoft.com/office/officeart/2005/8/layout/hierarchy1"/>
    <dgm:cxn modelId="{2D3168AE-A6B1-4127-B577-C807C7DD9354}" type="presParOf" srcId="{99EF117D-0922-E64F-9373-FFD734EDA24E}" destId="{A0E822AA-7592-6F44-90C6-77A012CCB79A}" srcOrd="1" destOrd="0" presId="urn:microsoft.com/office/officeart/2005/8/layout/hierarchy1"/>
    <dgm:cxn modelId="{36E6CC04-71C8-4A15-927A-E79DED1F9508}" type="presParOf" srcId="{36B80CFD-8868-FE42-A03D-53CD4B9E31D0}" destId="{43D78879-7209-F048-B15B-5815C0F8AB62}" srcOrd="1" destOrd="0" presId="urn:microsoft.com/office/officeart/2005/8/layout/hierarchy1"/>
    <dgm:cxn modelId="{233D18DC-3D00-4968-8C38-080A9C8C28EA}" type="presParOf" srcId="{5C7F01BE-9B9D-B143-BFB8-4A41722258F1}" destId="{E9D70B3A-1945-054F-BE22-031BC4D7F91C}" srcOrd="1" destOrd="0" presId="urn:microsoft.com/office/officeart/2005/8/layout/hierarchy1"/>
    <dgm:cxn modelId="{60A6A6F9-8CF2-403A-AE38-361613652391}" type="presParOf" srcId="{E9D70B3A-1945-054F-BE22-031BC4D7F91C}" destId="{A6B8BC14-3BAA-1A40-9057-A303911820B6}" srcOrd="0" destOrd="0" presId="urn:microsoft.com/office/officeart/2005/8/layout/hierarchy1"/>
    <dgm:cxn modelId="{A792D8BF-321D-4863-82AC-83E259360DD7}" type="presParOf" srcId="{A6B8BC14-3BAA-1A40-9057-A303911820B6}" destId="{6856A276-4D43-534D-B44A-7C0EB7F60CCB}" srcOrd="0" destOrd="0" presId="urn:microsoft.com/office/officeart/2005/8/layout/hierarchy1"/>
    <dgm:cxn modelId="{7B61A2B3-6057-4BBB-AC81-06B8D88B8AE3}" type="presParOf" srcId="{A6B8BC14-3BAA-1A40-9057-A303911820B6}" destId="{0846607E-7267-CC41-A313-3739CB24C835}" srcOrd="1" destOrd="0" presId="urn:microsoft.com/office/officeart/2005/8/layout/hierarchy1"/>
    <dgm:cxn modelId="{399D4035-8D82-48F1-99B6-26462EFE5DF5}" type="presParOf" srcId="{E9D70B3A-1945-054F-BE22-031BC4D7F91C}" destId="{4DAFF080-DB17-A64E-849A-5C716A47321A}"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9CF51D-5630-104F-995B-C52DA2C026B8}" type="doc">
      <dgm:prSet loTypeId="urn:microsoft.com/office/officeart/2005/8/layout/list1" loCatId="relationship" qsTypeId="urn:microsoft.com/office/officeart/2005/8/quickstyle/simple2" qsCatId="simple" csTypeId="urn:microsoft.com/office/officeart/2005/8/colors/accent2_2" csCatId="accent2" phldr="1"/>
      <dgm:spPr/>
      <dgm:t>
        <a:bodyPr/>
        <a:lstStyle/>
        <a:p>
          <a:endParaRPr lang="en-US"/>
        </a:p>
      </dgm:t>
    </dgm:pt>
    <dgm:pt modelId="{7577BA79-CF73-2D46-B585-EA2BB44B48BB}">
      <dgm:prSet/>
      <dgm:spPr/>
      <dgm:t>
        <a:bodyPr/>
        <a:lstStyle/>
        <a:p>
          <a:pPr rtl="0"/>
          <a:r>
            <a:rPr lang="en-US" dirty="0" smtClean="0"/>
            <a:t>One Name Node</a:t>
          </a:r>
          <a:endParaRPr lang="en-US" dirty="0"/>
        </a:p>
      </dgm:t>
    </dgm:pt>
    <dgm:pt modelId="{1BF29B37-6B64-E041-AA6E-50C595889AAC}" type="parTrans" cxnId="{41686E75-30D0-704D-AEE9-23695BBF9A86}">
      <dgm:prSet/>
      <dgm:spPr/>
      <dgm:t>
        <a:bodyPr/>
        <a:lstStyle/>
        <a:p>
          <a:endParaRPr lang="en-US"/>
        </a:p>
      </dgm:t>
    </dgm:pt>
    <dgm:pt modelId="{9EF0E357-43F3-0746-8F48-8D96957BCA8C}" type="sibTrans" cxnId="{41686E75-30D0-704D-AEE9-23695BBF9A86}">
      <dgm:prSet/>
      <dgm:spPr/>
      <dgm:t>
        <a:bodyPr/>
        <a:lstStyle/>
        <a:p>
          <a:endParaRPr lang="en-US"/>
        </a:p>
      </dgm:t>
    </dgm:pt>
    <dgm:pt modelId="{C022AEC9-8ABB-7945-B1C6-CF6CBA9934D3}">
      <dgm:prSet/>
      <dgm:spPr/>
      <dgm:t>
        <a:bodyPr/>
        <a:lstStyle/>
        <a:p>
          <a:pPr rtl="0"/>
          <a:r>
            <a:rPr lang="en-US" dirty="0" smtClean="0"/>
            <a:t>Contains web site to view cluster information</a:t>
          </a:r>
          <a:endParaRPr lang="en-US" dirty="0"/>
        </a:p>
      </dgm:t>
    </dgm:pt>
    <dgm:pt modelId="{AEB8D897-E705-704C-93E7-815A58EA18DA}" type="parTrans" cxnId="{CCA9DD3D-3A18-4148-A1F5-B890CFD88790}">
      <dgm:prSet/>
      <dgm:spPr/>
      <dgm:t>
        <a:bodyPr/>
        <a:lstStyle/>
        <a:p>
          <a:endParaRPr lang="en-US"/>
        </a:p>
      </dgm:t>
    </dgm:pt>
    <dgm:pt modelId="{43EF9CC3-90D3-3446-BA18-2EAB29A6CF2B}" type="sibTrans" cxnId="{CCA9DD3D-3A18-4148-A1F5-B890CFD88790}">
      <dgm:prSet/>
      <dgm:spPr/>
      <dgm:t>
        <a:bodyPr/>
        <a:lstStyle/>
        <a:p>
          <a:endParaRPr lang="en-US"/>
        </a:p>
      </dgm:t>
    </dgm:pt>
    <dgm:pt modelId="{E5B29B2B-B069-B142-8CC2-9CB524F1204C}">
      <dgm:prSet/>
      <dgm:spPr/>
      <dgm:t>
        <a:bodyPr/>
        <a:lstStyle/>
        <a:p>
          <a:pPr rtl="0"/>
          <a:r>
            <a:rPr lang="en-US" dirty="0" smtClean="0"/>
            <a:t>V2 Hadoop uses multiple Name Nodes for HA</a:t>
          </a:r>
          <a:endParaRPr lang="en-US" dirty="0"/>
        </a:p>
      </dgm:t>
    </dgm:pt>
    <dgm:pt modelId="{715CBC1C-DE45-944D-8FDF-EB1F419F8B8E}" type="parTrans" cxnId="{04712834-6A55-F845-9BD6-E1000F42DC3E}">
      <dgm:prSet/>
      <dgm:spPr/>
      <dgm:t>
        <a:bodyPr/>
        <a:lstStyle/>
        <a:p>
          <a:endParaRPr lang="en-US"/>
        </a:p>
      </dgm:t>
    </dgm:pt>
    <dgm:pt modelId="{3F671782-5399-E145-9DF4-280498527D5F}" type="sibTrans" cxnId="{04712834-6A55-F845-9BD6-E1000F42DC3E}">
      <dgm:prSet/>
      <dgm:spPr/>
      <dgm:t>
        <a:bodyPr/>
        <a:lstStyle/>
        <a:p>
          <a:endParaRPr lang="en-US"/>
        </a:p>
      </dgm:t>
    </dgm:pt>
    <dgm:pt modelId="{682D3757-F043-2D43-B00F-A569E3284614}">
      <dgm:prSet/>
      <dgm:spPr/>
      <dgm:t>
        <a:bodyPr/>
        <a:lstStyle/>
        <a:p>
          <a:pPr rtl="0"/>
          <a:r>
            <a:rPr lang="en-US" dirty="0" smtClean="0"/>
            <a:t>Many Data Nodes </a:t>
          </a:r>
          <a:endParaRPr lang="en-US" dirty="0"/>
        </a:p>
      </dgm:t>
    </dgm:pt>
    <dgm:pt modelId="{ABD54016-1076-6F41-BBCC-333361DDFD1F}" type="parTrans" cxnId="{BC9905FB-DF30-2A46-ADAE-8BB6CE4294F2}">
      <dgm:prSet/>
      <dgm:spPr/>
      <dgm:t>
        <a:bodyPr/>
        <a:lstStyle/>
        <a:p>
          <a:endParaRPr lang="en-US"/>
        </a:p>
      </dgm:t>
    </dgm:pt>
    <dgm:pt modelId="{12E40C64-D3CB-3948-9857-35A559BBC305}" type="sibTrans" cxnId="{BC9905FB-DF30-2A46-ADAE-8BB6CE4294F2}">
      <dgm:prSet/>
      <dgm:spPr/>
      <dgm:t>
        <a:bodyPr/>
        <a:lstStyle/>
        <a:p>
          <a:endParaRPr lang="en-US"/>
        </a:p>
      </dgm:t>
    </dgm:pt>
    <dgm:pt modelId="{6830911C-EE5C-D547-B1F0-05D22B3CD621}">
      <dgm:prSet/>
      <dgm:spPr/>
      <dgm:t>
        <a:bodyPr/>
        <a:lstStyle/>
        <a:p>
          <a:pPr rtl="0"/>
          <a:r>
            <a:rPr lang="en-US" dirty="0" smtClean="0"/>
            <a:t>3 copies of each node by default</a:t>
          </a:r>
          <a:endParaRPr lang="en-US" dirty="0"/>
        </a:p>
      </dgm:t>
    </dgm:pt>
    <dgm:pt modelId="{D1452CF3-DE40-204F-9C3F-ECD23ED54C7B}" type="parTrans" cxnId="{2D840B9E-6571-7843-93D6-9459DA5FC794}">
      <dgm:prSet/>
      <dgm:spPr/>
      <dgm:t>
        <a:bodyPr/>
        <a:lstStyle/>
        <a:p>
          <a:endParaRPr lang="en-US"/>
        </a:p>
      </dgm:t>
    </dgm:pt>
    <dgm:pt modelId="{E0807534-D0FE-9943-842A-7B206F41152A}" type="sibTrans" cxnId="{2D840B9E-6571-7843-93D6-9459DA5FC794}">
      <dgm:prSet/>
      <dgm:spPr/>
      <dgm:t>
        <a:bodyPr/>
        <a:lstStyle/>
        <a:p>
          <a:endParaRPr lang="en-US"/>
        </a:p>
      </dgm:t>
    </dgm:pt>
    <dgm:pt modelId="{46709A9E-2E39-304A-A0A0-E3098D9EA77C}">
      <dgm:prSet/>
      <dgm:spPr/>
      <dgm:t>
        <a:bodyPr/>
        <a:lstStyle/>
        <a:p>
          <a:pPr rtl="0"/>
          <a:r>
            <a:rPr lang="en-US" dirty="0" smtClean="0"/>
            <a:t>Work with data in HDFS </a:t>
          </a:r>
          <a:endParaRPr lang="en-US" dirty="0"/>
        </a:p>
      </dgm:t>
    </dgm:pt>
    <dgm:pt modelId="{8FBA49EE-E284-AB45-A134-16736BB112B1}" type="parTrans" cxnId="{A3613B76-BE33-B542-896D-17C22609191A}">
      <dgm:prSet/>
      <dgm:spPr/>
      <dgm:t>
        <a:bodyPr/>
        <a:lstStyle/>
        <a:p>
          <a:endParaRPr lang="en-US"/>
        </a:p>
      </dgm:t>
    </dgm:pt>
    <dgm:pt modelId="{E1E2AB94-E9DC-5646-A5B4-D037F56B1C02}" type="sibTrans" cxnId="{A3613B76-BE33-B542-896D-17C22609191A}">
      <dgm:prSet/>
      <dgm:spPr/>
      <dgm:t>
        <a:bodyPr/>
        <a:lstStyle/>
        <a:p>
          <a:endParaRPr lang="en-US"/>
        </a:p>
      </dgm:t>
    </dgm:pt>
    <dgm:pt modelId="{B49C17EA-1958-A94C-ADAE-E57BA4082641}">
      <dgm:prSet/>
      <dgm:spPr/>
      <dgm:t>
        <a:bodyPr/>
        <a:lstStyle/>
        <a:p>
          <a:pPr rtl="0"/>
          <a:r>
            <a:rPr lang="en-US" dirty="0" smtClean="0"/>
            <a:t>Using common Linux shell commands</a:t>
          </a:r>
          <a:endParaRPr lang="en-US" dirty="0"/>
        </a:p>
      </dgm:t>
    </dgm:pt>
    <dgm:pt modelId="{D66F041E-2DBB-4C45-8EBF-105AD4147E84}" type="parTrans" cxnId="{9B1CDC62-2E1C-524B-AC25-DC2F0B0DE190}">
      <dgm:prSet/>
      <dgm:spPr/>
      <dgm:t>
        <a:bodyPr/>
        <a:lstStyle/>
        <a:p>
          <a:endParaRPr lang="en-US"/>
        </a:p>
      </dgm:t>
    </dgm:pt>
    <dgm:pt modelId="{EF1022FC-2A0E-914D-B384-495DA9AB1F5D}" type="sibTrans" cxnId="{9B1CDC62-2E1C-524B-AC25-DC2F0B0DE190}">
      <dgm:prSet/>
      <dgm:spPr/>
      <dgm:t>
        <a:bodyPr/>
        <a:lstStyle/>
        <a:p>
          <a:endParaRPr lang="en-US"/>
        </a:p>
      </dgm:t>
    </dgm:pt>
    <dgm:pt modelId="{D395E54B-92E0-384A-8DED-128A0EF7324B}">
      <dgm:prSet/>
      <dgm:spPr/>
      <dgm:t>
        <a:bodyPr/>
        <a:lstStyle/>
        <a:p>
          <a:pPr rtl="0"/>
          <a:r>
            <a:rPr lang="en-US" dirty="0" smtClean="0"/>
            <a:t>Block size is 64 or 128 MB</a:t>
          </a:r>
          <a:endParaRPr lang="en-US" dirty="0"/>
        </a:p>
      </dgm:t>
    </dgm:pt>
    <dgm:pt modelId="{381B57CB-E631-D546-BDCF-CC7FB68A0F49}" type="parTrans" cxnId="{0E689C46-E8B1-B143-BF9A-65CD316CDF83}">
      <dgm:prSet/>
      <dgm:spPr/>
      <dgm:t>
        <a:bodyPr/>
        <a:lstStyle/>
        <a:p>
          <a:endParaRPr lang="en-US"/>
        </a:p>
      </dgm:t>
    </dgm:pt>
    <dgm:pt modelId="{8852D612-3112-5749-937B-908FE365A70F}" type="sibTrans" cxnId="{0E689C46-E8B1-B143-BF9A-65CD316CDF83}">
      <dgm:prSet/>
      <dgm:spPr/>
      <dgm:t>
        <a:bodyPr/>
        <a:lstStyle/>
        <a:p>
          <a:endParaRPr lang="en-US"/>
        </a:p>
      </dgm:t>
    </dgm:pt>
    <dgm:pt modelId="{A054DC3B-9CCE-6F42-9F13-A97F6FF262C5}" type="pres">
      <dgm:prSet presAssocID="{1A9CF51D-5630-104F-995B-C52DA2C026B8}" presName="linear" presStyleCnt="0">
        <dgm:presLayoutVars>
          <dgm:dir/>
          <dgm:animLvl val="lvl"/>
          <dgm:resizeHandles val="exact"/>
        </dgm:presLayoutVars>
      </dgm:prSet>
      <dgm:spPr/>
      <dgm:t>
        <a:bodyPr/>
        <a:lstStyle/>
        <a:p>
          <a:endParaRPr lang="en-US"/>
        </a:p>
      </dgm:t>
    </dgm:pt>
    <dgm:pt modelId="{23A58F36-490D-394C-BA39-A5559DE6358E}" type="pres">
      <dgm:prSet presAssocID="{7577BA79-CF73-2D46-B585-EA2BB44B48BB}" presName="parentLin" presStyleCnt="0"/>
      <dgm:spPr/>
      <dgm:t>
        <a:bodyPr/>
        <a:lstStyle/>
        <a:p>
          <a:endParaRPr lang="en-US"/>
        </a:p>
      </dgm:t>
    </dgm:pt>
    <dgm:pt modelId="{CBE5302E-6682-D142-A139-19C668D0D16E}" type="pres">
      <dgm:prSet presAssocID="{7577BA79-CF73-2D46-B585-EA2BB44B48BB}" presName="parentLeftMargin" presStyleLbl="node1" presStyleIdx="0" presStyleCnt="3"/>
      <dgm:spPr/>
      <dgm:t>
        <a:bodyPr/>
        <a:lstStyle/>
        <a:p>
          <a:endParaRPr lang="en-US"/>
        </a:p>
      </dgm:t>
    </dgm:pt>
    <dgm:pt modelId="{671195F3-863C-5F4B-B50C-AB81BFCEF891}" type="pres">
      <dgm:prSet presAssocID="{7577BA79-CF73-2D46-B585-EA2BB44B48BB}" presName="parentText" presStyleLbl="node1" presStyleIdx="0" presStyleCnt="3">
        <dgm:presLayoutVars>
          <dgm:chMax val="0"/>
          <dgm:bulletEnabled val="1"/>
        </dgm:presLayoutVars>
      </dgm:prSet>
      <dgm:spPr/>
      <dgm:t>
        <a:bodyPr/>
        <a:lstStyle/>
        <a:p>
          <a:endParaRPr lang="en-US"/>
        </a:p>
      </dgm:t>
    </dgm:pt>
    <dgm:pt modelId="{2D9A369D-2C1B-8D49-882D-5326B7968224}" type="pres">
      <dgm:prSet presAssocID="{7577BA79-CF73-2D46-B585-EA2BB44B48BB}" presName="negativeSpace" presStyleCnt="0"/>
      <dgm:spPr/>
      <dgm:t>
        <a:bodyPr/>
        <a:lstStyle/>
        <a:p>
          <a:endParaRPr lang="en-US"/>
        </a:p>
      </dgm:t>
    </dgm:pt>
    <dgm:pt modelId="{8B8756F8-CAF7-7545-B8F6-46DCE5F9C7AA}" type="pres">
      <dgm:prSet presAssocID="{7577BA79-CF73-2D46-B585-EA2BB44B48BB}" presName="childText" presStyleLbl="conFgAcc1" presStyleIdx="0" presStyleCnt="3">
        <dgm:presLayoutVars>
          <dgm:bulletEnabled val="1"/>
        </dgm:presLayoutVars>
      </dgm:prSet>
      <dgm:spPr/>
      <dgm:t>
        <a:bodyPr/>
        <a:lstStyle/>
        <a:p>
          <a:endParaRPr lang="en-US"/>
        </a:p>
      </dgm:t>
    </dgm:pt>
    <dgm:pt modelId="{A7F8AD7C-444C-BC4D-A958-B0978E419388}" type="pres">
      <dgm:prSet presAssocID="{9EF0E357-43F3-0746-8F48-8D96957BCA8C}" presName="spaceBetweenRectangles" presStyleCnt="0"/>
      <dgm:spPr/>
      <dgm:t>
        <a:bodyPr/>
        <a:lstStyle/>
        <a:p>
          <a:endParaRPr lang="en-US"/>
        </a:p>
      </dgm:t>
    </dgm:pt>
    <dgm:pt modelId="{80F46B65-6A86-F942-88C5-4C919A9888E3}" type="pres">
      <dgm:prSet presAssocID="{682D3757-F043-2D43-B00F-A569E3284614}" presName="parentLin" presStyleCnt="0"/>
      <dgm:spPr/>
      <dgm:t>
        <a:bodyPr/>
        <a:lstStyle/>
        <a:p>
          <a:endParaRPr lang="en-US"/>
        </a:p>
      </dgm:t>
    </dgm:pt>
    <dgm:pt modelId="{A63A6D21-88AC-F547-8B43-ED02069EAF09}" type="pres">
      <dgm:prSet presAssocID="{682D3757-F043-2D43-B00F-A569E3284614}" presName="parentLeftMargin" presStyleLbl="node1" presStyleIdx="0" presStyleCnt="3"/>
      <dgm:spPr/>
      <dgm:t>
        <a:bodyPr/>
        <a:lstStyle/>
        <a:p>
          <a:endParaRPr lang="en-US"/>
        </a:p>
      </dgm:t>
    </dgm:pt>
    <dgm:pt modelId="{D442F0AD-73C6-F44C-A00D-6F82908FC8B0}" type="pres">
      <dgm:prSet presAssocID="{682D3757-F043-2D43-B00F-A569E3284614}" presName="parentText" presStyleLbl="node1" presStyleIdx="1" presStyleCnt="3">
        <dgm:presLayoutVars>
          <dgm:chMax val="0"/>
          <dgm:bulletEnabled val="1"/>
        </dgm:presLayoutVars>
      </dgm:prSet>
      <dgm:spPr/>
      <dgm:t>
        <a:bodyPr/>
        <a:lstStyle/>
        <a:p>
          <a:endParaRPr lang="en-US"/>
        </a:p>
      </dgm:t>
    </dgm:pt>
    <dgm:pt modelId="{B986ACE8-C350-DF4C-8630-7FB6E47A0175}" type="pres">
      <dgm:prSet presAssocID="{682D3757-F043-2D43-B00F-A569E3284614}" presName="negativeSpace" presStyleCnt="0"/>
      <dgm:spPr/>
      <dgm:t>
        <a:bodyPr/>
        <a:lstStyle/>
        <a:p>
          <a:endParaRPr lang="en-US"/>
        </a:p>
      </dgm:t>
    </dgm:pt>
    <dgm:pt modelId="{2EBCE3CC-74F3-3747-9F1C-514A08E6F0D8}" type="pres">
      <dgm:prSet presAssocID="{682D3757-F043-2D43-B00F-A569E3284614}" presName="childText" presStyleLbl="conFgAcc1" presStyleIdx="1" presStyleCnt="3">
        <dgm:presLayoutVars>
          <dgm:bulletEnabled val="1"/>
        </dgm:presLayoutVars>
      </dgm:prSet>
      <dgm:spPr/>
      <dgm:t>
        <a:bodyPr/>
        <a:lstStyle/>
        <a:p>
          <a:endParaRPr lang="en-US"/>
        </a:p>
      </dgm:t>
    </dgm:pt>
    <dgm:pt modelId="{28E8B4F6-ABFD-4A40-B17A-9946904CCE8E}" type="pres">
      <dgm:prSet presAssocID="{12E40C64-D3CB-3948-9857-35A559BBC305}" presName="spaceBetweenRectangles" presStyleCnt="0"/>
      <dgm:spPr/>
      <dgm:t>
        <a:bodyPr/>
        <a:lstStyle/>
        <a:p>
          <a:endParaRPr lang="en-US"/>
        </a:p>
      </dgm:t>
    </dgm:pt>
    <dgm:pt modelId="{B62930A9-23E3-514B-8D88-F6DE256478C1}" type="pres">
      <dgm:prSet presAssocID="{46709A9E-2E39-304A-A0A0-E3098D9EA77C}" presName="parentLin" presStyleCnt="0"/>
      <dgm:spPr/>
      <dgm:t>
        <a:bodyPr/>
        <a:lstStyle/>
        <a:p>
          <a:endParaRPr lang="en-US"/>
        </a:p>
      </dgm:t>
    </dgm:pt>
    <dgm:pt modelId="{8D8FB4B4-96A4-F340-91D2-FDC4FAEA9730}" type="pres">
      <dgm:prSet presAssocID="{46709A9E-2E39-304A-A0A0-E3098D9EA77C}" presName="parentLeftMargin" presStyleLbl="node1" presStyleIdx="1" presStyleCnt="3"/>
      <dgm:spPr/>
      <dgm:t>
        <a:bodyPr/>
        <a:lstStyle/>
        <a:p>
          <a:endParaRPr lang="en-US"/>
        </a:p>
      </dgm:t>
    </dgm:pt>
    <dgm:pt modelId="{B1CC777A-C5E7-E849-BC3F-5105193FBBC9}" type="pres">
      <dgm:prSet presAssocID="{46709A9E-2E39-304A-A0A0-E3098D9EA77C}" presName="parentText" presStyleLbl="node1" presStyleIdx="2" presStyleCnt="3">
        <dgm:presLayoutVars>
          <dgm:chMax val="0"/>
          <dgm:bulletEnabled val="1"/>
        </dgm:presLayoutVars>
      </dgm:prSet>
      <dgm:spPr/>
      <dgm:t>
        <a:bodyPr/>
        <a:lstStyle/>
        <a:p>
          <a:endParaRPr lang="en-US"/>
        </a:p>
      </dgm:t>
    </dgm:pt>
    <dgm:pt modelId="{59A9CC47-0A60-7D41-8A89-06A1282C7F07}" type="pres">
      <dgm:prSet presAssocID="{46709A9E-2E39-304A-A0A0-E3098D9EA77C}" presName="negativeSpace" presStyleCnt="0"/>
      <dgm:spPr/>
      <dgm:t>
        <a:bodyPr/>
        <a:lstStyle/>
        <a:p>
          <a:endParaRPr lang="en-US"/>
        </a:p>
      </dgm:t>
    </dgm:pt>
    <dgm:pt modelId="{246355E8-E11C-BB41-B1BB-6519E08A7E86}" type="pres">
      <dgm:prSet presAssocID="{46709A9E-2E39-304A-A0A0-E3098D9EA77C}" presName="childText" presStyleLbl="conFgAcc1" presStyleIdx="2" presStyleCnt="3">
        <dgm:presLayoutVars>
          <dgm:bulletEnabled val="1"/>
        </dgm:presLayoutVars>
      </dgm:prSet>
      <dgm:spPr/>
      <dgm:t>
        <a:bodyPr/>
        <a:lstStyle/>
        <a:p>
          <a:endParaRPr lang="en-US"/>
        </a:p>
      </dgm:t>
    </dgm:pt>
  </dgm:ptLst>
  <dgm:cxnLst>
    <dgm:cxn modelId="{2D840B9E-6571-7843-93D6-9459DA5FC794}" srcId="{682D3757-F043-2D43-B00F-A569E3284614}" destId="{6830911C-EE5C-D547-B1F0-05D22B3CD621}" srcOrd="0" destOrd="0" parTransId="{D1452CF3-DE40-204F-9C3F-ECD23ED54C7B}" sibTransId="{E0807534-D0FE-9943-842A-7B206F41152A}"/>
    <dgm:cxn modelId="{F1C4C26E-0108-440F-B73B-F2A73A13673E}" type="presOf" srcId="{682D3757-F043-2D43-B00F-A569E3284614}" destId="{A63A6D21-88AC-F547-8B43-ED02069EAF09}" srcOrd="0" destOrd="0" presId="urn:microsoft.com/office/officeart/2005/8/layout/list1"/>
    <dgm:cxn modelId="{DF49FEA9-1CA2-4954-A2CE-2A621D471938}" type="presOf" srcId="{7577BA79-CF73-2D46-B585-EA2BB44B48BB}" destId="{CBE5302E-6682-D142-A139-19C668D0D16E}" srcOrd="0" destOrd="0" presId="urn:microsoft.com/office/officeart/2005/8/layout/list1"/>
    <dgm:cxn modelId="{CCA9DD3D-3A18-4148-A1F5-B890CFD88790}" srcId="{7577BA79-CF73-2D46-B585-EA2BB44B48BB}" destId="{C022AEC9-8ABB-7945-B1C6-CF6CBA9934D3}" srcOrd="0" destOrd="0" parTransId="{AEB8D897-E705-704C-93E7-815A58EA18DA}" sibTransId="{43EF9CC3-90D3-3446-BA18-2EAB29A6CF2B}"/>
    <dgm:cxn modelId="{74A3BA7B-C311-441F-BCDD-C21D28994949}" type="presOf" srcId="{D395E54B-92E0-384A-8DED-128A0EF7324B}" destId="{246355E8-E11C-BB41-B1BB-6519E08A7E86}" srcOrd="0" destOrd="1" presId="urn:microsoft.com/office/officeart/2005/8/layout/list1"/>
    <dgm:cxn modelId="{04712834-6A55-F845-9BD6-E1000F42DC3E}" srcId="{7577BA79-CF73-2D46-B585-EA2BB44B48BB}" destId="{E5B29B2B-B069-B142-8CC2-9CB524F1204C}" srcOrd="1" destOrd="0" parTransId="{715CBC1C-DE45-944D-8FDF-EB1F419F8B8E}" sibTransId="{3F671782-5399-E145-9DF4-280498527D5F}"/>
    <dgm:cxn modelId="{9EF72225-55B3-4D9A-94C6-13CE49E38CCB}" type="presOf" srcId="{1A9CF51D-5630-104F-995B-C52DA2C026B8}" destId="{A054DC3B-9CCE-6F42-9F13-A97F6FF262C5}" srcOrd="0" destOrd="0" presId="urn:microsoft.com/office/officeart/2005/8/layout/list1"/>
    <dgm:cxn modelId="{E515C8CF-D7D7-465C-905D-1B3C83F5FA94}" type="presOf" srcId="{46709A9E-2E39-304A-A0A0-E3098D9EA77C}" destId="{8D8FB4B4-96A4-F340-91D2-FDC4FAEA9730}" srcOrd="0" destOrd="0" presId="urn:microsoft.com/office/officeart/2005/8/layout/list1"/>
    <dgm:cxn modelId="{A3613B76-BE33-B542-896D-17C22609191A}" srcId="{1A9CF51D-5630-104F-995B-C52DA2C026B8}" destId="{46709A9E-2E39-304A-A0A0-E3098D9EA77C}" srcOrd="2" destOrd="0" parTransId="{8FBA49EE-E284-AB45-A134-16736BB112B1}" sibTransId="{E1E2AB94-E9DC-5646-A5B4-D037F56B1C02}"/>
    <dgm:cxn modelId="{D32822AF-0516-444D-B50C-7337D8996AB8}" type="presOf" srcId="{6830911C-EE5C-D547-B1F0-05D22B3CD621}" destId="{2EBCE3CC-74F3-3747-9F1C-514A08E6F0D8}" srcOrd="0" destOrd="0" presId="urn:microsoft.com/office/officeart/2005/8/layout/list1"/>
    <dgm:cxn modelId="{A8C39AEF-A33F-4188-9666-E6D5D96B8DD5}" type="presOf" srcId="{E5B29B2B-B069-B142-8CC2-9CB524F1204C}" destId="{8B8756F8-CAF7-7545-B8F6-46DCE5F9C7AA}" srcOrd="0" destOrd="1" presId="urn:microsoft.com/office/officeart/2005/8/layout/list1"/>
    <dgm:cxn modelId="{0577FE66-05F6-4293-8550-21E129A5ECBF}" type="presOf" srcId="{46709A9E-2E39-304A-A0A0-E3098D9EA77C}" destId="{B1CC777A-C5E7-E849-BC3F-5105193FBBC9}" srcOrd="1" destOrd="0" presId="urn:microsoft.com/office/officeart/2005/8/layout/list1"/>
    <dgm:cxn modelId="{41686E75-30D0-704D-AEE9-23695BBF9A86}" srcId="{1A9CF51D-5630-104F-995B-C52DA2C026B8}" destId="{7577BA79-CF73-2D46-B585-EA2BB44B48BB}" srcOrd="0" destOrd="0" parTransId="{1BF29B37-6B64-E041-AA6E-50C595889AAC}" sibTransId="{9EF0E357-43F3-0746-8F48-8D96957BCA8C}"/>
    <dgm:cxn modelId="{9B1CDC62-2E1C-524B-AC25-DC2F0B0DE190}" srcId="{46709A9E-2E39-304A-A0A0-E3098D9EA77C}" destId="{B49C17EA-1958-A94C-ADAE-E57BA4082641}" srcOrd="0" destOrd="0" parTransId="{D66F041E-2DBB-4C45-8EBF-105AD4147E84}" sibTransId="{EF1022FC-2A0E-914D-B384-495DA9AB1F5D}"/>
    <dgm:cxn modelId="{BC9905FB-DF30-2A46-ADAE-8BB6CE4294F2}" srcId="{1A9CF51D-5630-104F-995B-C52DA2C026B8}" destId="{682D3757-F043-2D43-B00F-A569E3284614}" srcOrd="1" destOrd="0" parTransId="{ABD54016-1076-6F41-BBCC-333361DDFD1F}" sibTransId="{12E40C64-D3CB-3948-9857-35A559BBC305}"/>
    <dgm:cxn modelId="{0E689C46-E8B1-B143-BF9A-65CD316CDF83}" srcId="{46709A9E-2E39-304A-A0A0-E3098D9EA77C}" destId="{D395E54B-92E0-384A-8DED-128A0EF7324B}" srcOrd="1" destOrd="0" parTransId="{381B57CB-E631-D546-BDCF-CC7FB68A0F49}" sibTransId="{8852D612-3112-5749-937B-908FE365A70F}"/>
    <dgm:cxn modelId="{82E6271F-0A27-44FC-A3E5-0CB298E3EBF2}" type="presOf" srcId="{B49C17EA-1958-A94C-ADAE-E57BA4082641}" destId="{246355E8-E11C-BB41-B1BB-6519E08A7E86}" srcOrd="0" destOrd="0" presId="urn:microsoft.com/office/officeart/2005/8/layout/list1"/>
    <dgm:cxn modelId="{25146E78-38A7-4C01-BC4C-66833B2D8677}" type="presOf" srcId="{C022AEC9-8ABB-7945-B1C6-CF6CBA9934D3}" destId="{8B8756F8-CAF7-7545-B8F6-46DCE5F9C7AA}" srcOrd="0" destOrd="0" presId="urn:microsoft.com/office/officeart/2005/8/layout/list1"/>
    <dgm:cxn modelId="{4E8F2C7C-390F-418D-9FD4-24EFA1FE4A89}" type="presOf" srcId="{682D3757-F043-2D43-B00F-A569E3284614}" destId="{D442F0AD-73C6-F44C-A00D-6F82908FC8B0}" srcOrd="1" destOrd="0" presId="urn:microsoft.com/office/officeart/2005/8/layout/list1"/>
    <dgm:cxn modelId="{A789BAB0-875C-4B11-9E43-87A5FBF2AAC4}" type="presOf" srcId="{7577BA79-CF73-2D46-B585-EA2BB44B48BB}" destId="{671195F3-863C-5F4B-B50C-AB81BFCEF891}" srcOrd="1" destOrd="0" presId="urn:microsoft.com/office/officeart/2005/8/layout/list1"/>
    <dgm:cxn modelId="{017DC409-33E8-4BFF-801F-7267D328F59F}" type="presParOf" srcId="{A054DC3B-9CCE-6F42-9F13-A97F6FF262C5}" destId="{23A58F36-490D-394C-BA39-A5559DE6358E}" srcOrd="0" destOrd="0" presId="urn:microsoft.com/office/officeart/2005/8/layout/list1"/>
    <dgm:cxn modelId="{1E3664B3-72B0-422F-ADBF-4D266E4C9A0B}" type="presParOf" srcId="{23A58F36-490D-394C-BA39-A5559DE6358E}" destId="{CBE5302E-6682-D142-A139-19C668D0D16E}" srcOrd="0" destOrd="0" presId="urn:microsoft.com/office/officeart/2005/8/layout/list1"/>
    <dgm:cxn modelId="{5B183EFE-36C7-42D0-82F0-20436FA44620}" type="presParOf" srcId="{23A58F36-490D-394C-BA39-A5559DE6358E}" destId="{671195F3-863C-5F4B-B50C-AB81BFCEF891}" srcOrd="1" destOrd="0" presId="urn:microsoft.com/office/officeart/2005/8/layout/list1"/>
    <dgm:cxn modelId="{3D6D46BF-3910-47E5-B857-461D70B5EFAE}" type="presParOf" srcId="{A054DC3B-9CCE-6F42-9F13-A97F6FF262C5}" destId="{2D9A369D-2C1B-8D49-882D-5326B7968224}" srcOrd="1" destOrd="0" presId="urn:microsoft.com/office/officeart/2005/8/layout/list1"/>
    <dgm:cxn modelId="{5A5F1754-BBBE-4362-B77D-7D75B0D68043}" type="presParOf" srcId="{A054DC3B-9CCE-6F42-9F13-A97F6FF262C5}" destId="{8B8756F8-CAF7-7545-B8F6-46DCE5F9C7AA}" srcOrd="2" destOrd="0" presId="urn:microsoft.com/office/officeart/2005/8/layout/list1"/>
    <dgm:cxn modelId="{8B530ACB-D28D-44FC-9AE9-FFC1ED8AD5D2}" type="presParOf" srcId="{A054DC3B-9CCE-6F42-9F13-A97F6FF262C5}" destId="{A7F8AD7C-444C-BC4D-A958-B0978E419388}" srcOrd="3" destOrd="0" presId="urn:microsoft.com/office/officeart/2005/8/layout/list1"/>
    <dgm:cxn modelId="{6FDAB8C8-D3EE-4DA9-AAAE-B84020475304}" type="presParOf" srcId="{A054DC3B-9CCE-6F42-9F13-A97F6FF262C5}" destId="{80F46B65-6A86-F942-88C5-4C919A9888E3}" srcOrd="4" destOrd="0" presId="urn:microsoft.com/office/officeart/2005/8/layout/list1"/>
    <dgm:cxn modelId="{6CF947B2-C73A-44A1-806B-B7BA347F5869}" type="presParOf" srcId="{80F46B65-6A86-F942-88C5-4C919A9888E3}" destId="{A63A6D21-88AC-F547-8B43-ED02069EAF09}" srcOrd="0" destOrd="0" presId="urn:microsoft.com/office/officeart/2005/8/layout/list1"/>
    <dgm:cxn modelId="{24BD0281-FE15-433B-928B-A51119832B6F}" type="presParOf" srcId="{80F46B65-6A86-F942-88C5-4C919A9888E3}" destId="{D442F0AD-73C6-F44C-A00D-6F82908FC8B0}" srcOrd="1" destOrd="0" presId="urn:microsoft.com/office/officeart/2005/8/layout/list1"/>
    <dgm:cxn modelId="{611F873B-3B6D-4A0B-BE52-6ECC10769723}" type="presParOf" srcId="{A054DC3B-9CCE-6F42-9F13-A97F6FF262C5}" destId="{B986ACE8-C350-DF4C-8630-7FB6E47A0175}" srcOrd="5" destOrd="0" presId="urn:microsoft.com/office/officeart/2005/8/layout/list1"/>
    <dgm:cxn modelId="{9741CD3B-A5FF-457B-8CFA-B02B8F9EEA48}" type="presParOf" srcId="{A054DC3B-9CCE-6F42-9F13-A97F6FF262C5}" destId="{2EBCE3CC-74F3-3747-9F1C-514A08E6F0D8}" srcOrd="6" destOrd="0" presId="urn:microsoft.com/office/officeart/2005/8/layout/list1"/>
    <dgm:cxn modelId="{93DE9D70-A9BD-4F3A-8BF8-10F4DA5A477F}" type="presParOf" srcId="{A054DC3B-9CCE-6F42-9F13-A97F6FF262C5}" destId="{28E8B4F6-ABFD-4A40-B17A-9946904CCE8E}" srcOrd="7" destOrd="0" presId="urn:microsoft.com/office/officeart/2005/8/layout/list1"/>
    <dgm:cxn modelId="{36B29067-7D1B-4996-84EC-EA3A2A5A90DC}" type="presParOf" srcId="{A054DC3B-9CCE-6F42-9F13-A97F6FF262C5}" destId="{B62930A9-23E3-514B-8D88-F6DE256478C1}" srcOrd="8" destOrd="0" presId="urn:microsoft.com/office/officeart/2005/8/layout/list1"/>
    <dgm:cxn modelId="{1A4BA3CD-3D31-40C8-AE4B-6ABDCBD63E3F}" type="presParOf" srcId="{B62930A9-23E3-514B-8D88-F6DE256478C1}" destId="{8D8FB4B4-96A4-F340-91D2-FDC4FAEA9730}" srcOrd="0" destOrd="0" presId="urn:microsoft.com/office/officeart/2005/8/layout/list1"/>
    <dgm:cxn modelId="{023E124D-FBD5-4165-8778-41965FBBD7BA}" type="presParOf" srcId="{B62930A9-23E3-514B-8D88-F6DE256478C1}" destId="{B1CC777A-C5E7-E849-BC3F-5105193FBBC9}" srcOrd="1" destOrd="0" presId="urn:microsoft.com/office/officeart/2005/8/layout/list1"/>
    <dgm:cxn modelId="{403FAF37-D77A-462A-8231-C15D809309EE}" type="presParOf" srcId="{A054DC3B-9CCE-6F42-9F13-A97F6FF262C5}" destId="{59A9CC47-0A60-7D41-8A89-06A1282C7F07}" srcOrd="9" destOrd="0" presId="urn:microsoft.com/office/officeart/2005/8/layout/list1"/>
    <dgm:cxn modelId="{AE940710-53A1-4C54-BB55-3B8CB3EB39CB}" type="presParOf" srcId="{A054DC3B-9CCE-6F42-9F13-A97F6FF262C5}" destId="{246355E8-E11C-BB41-B1BB-6519E08A7E86}" srcOrd="10" destOrd="0" presId="urn:microsoft.com/office/officeart/2005/8/layout/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11A81A-5803-6A47-BE5C-7B091F54817D}" type="doc">
      <dgm:prSet loTypeId="urn:microsoft.com/office/officeart/2008/layout/VerticalCircleList" loCatId="relationship" qsTypeId="urn:microsoft.com/office/officeart/2005/8/quickstyle/simple4" qsCatId="simple" csTypeId="urn:microsoft.com/office/officeart/2005/8/colors/accent1_2" csCatId="accent1"/>
      <dgm:spPr/>
      <dgm:t>
        <a:bodyPr/>
        <a:lstStyle/>
        <a:p>
          <a:endParaRPr lang="en-US"/>
        </a:p>
      </dgm:t>
    </dgm:pt>
    <dgm:pt modelId="{C97424CA-2276-F848-9509-60E931B7BC22}">
      <dgm:prSet/>
      <dgm:spPr/>
      <dgm:t>
        <a:bodyPr/>
        <a:lstStyle/>
        <a:p>
          <a:pPr rtl="0"/>
          <a:r>
            <a:rPr lang="en-US" b="1" dirty="0" err="1" smtClean="0"/>
            <a:t>HBase</a:t>
          </a:r>
          <a:endParaRPr lang="en-US" dirty="0"/>
        </a:p>
      </dgm:t>
    </dgm:pt>
    <dgm:pt modelId="{5537F65E-7A50-C445-9A10-0443A2BF116C}" type="parTrans" cxnId="{F4C628E2-EEDE-D643-9C35-75D0E1AFF885}">
      <dgm:prSet/>
      <dgm:spPr/>
      <dgm:t>
        <a:bodyPr/>
        <a:lstStyle/>
        <a:p>
          <a:endParaRPr lang="en-US"/>
        </a:p>
      </dgm:t>
    </dgm:pt>
    <dgm:pt modelId="{EC3210A7-60E8-FC44-880A-BADA3B4F0850}" type="sibTrans" cxnId="{F4C628E2-EEDE-D643-9C35-75D0E1AFF885}">
      <dgm:prSet/>
      <dgm:spPr/>
      <dgm:t>
        <a:bodyPr/>
        <a:lstStyle/>
        <a:p>
          <a:endParaRPr lang="en-US"/>
        </a:p>
      </dgm:t>
    </dgm:pt>
    <dgm:pt modelId="{88008E8B-A22B-AF49-8EEB-401B708BC1F6}">
      <dgm:prSet/>
      <dgm:spPr/>
      <dgm:t>
        <a:bodyPr/>
        <a:lstStyle/>
        <a:p>
          <a:pPr rtl="0"/>
          <a:r>
            <a:rPr lang="en-US" b="1" dirty="0" smtClean="0"/>
            <a:t>Hive</a:t>
          </a:r>
          <a:endParaRPr lang="en-US" dirty="0"/>
        </a:p>
      </dgm:t>
    </dgm:pt>
    <dgm:pt modelId="{0276DBAB-F80F-9D4E-95B8-1E231237D819}" type="parTrans" cxnId="{B4B3C3AD-9E74-3040-81EE-60A16B08DB10}">
      <dgm:prSet/>
      <dgm:spPr/>
      <dgm:t>
        <a:bodyPr/>
        <a:lstStyle/>
        <a:p>
          <a:endParaRPr lang="en-US"/>
        </a:p>
      </dgm:t>
    </dgm:pt>
    <dgm:pt modelId="{D74B6B42-12BF-874A-B2E2-B25C9D79FE9A}" type="sibTrans" cxnId="{B4B3C3AD-9E74-3040-81EE-60A16B08DB10}">
      <dgm:prSet/>
      <dgm:spPr/>
      <dgm:t>
        <a:bodyPr/>
        <a:lstStyle/>
        <a:p>
          <a:endParaRPr lang="en-US"/>
        </a:p>
      </dgm:t>
    </dgm:pt>
    <dgm:pt modelId="{BB3BB059-8707-9540-9FF1-E0CBCF9F68CD}">
      <dgm:prSet/>
      <dgm:spPr/>
      <dgm:t>
        <a:bodyPr/>
        <a:lstStyle/>
        <a:p>
          <a:pPr rtl="0"/>
          <a:r>
            <a:rPr lang="en-US" b="1" dirty="0" smtClean="0"/>
            <a:t>Pig</a:t>
          </a:r>
          <a:endParaRPr lang="en-US" dirty="0"/>
        </a:p>
      </dgm:t>
    </dgm:pt>
    <dgm:pt modelId="{95264593-3A9B-9246-BDF2-06AF39503327}" type="parTrans" cxnId="{332434D7-8AED-094A-8089-5503D2EF806C}">
      <dgm:prSet/>
      <dgm:spPr/>
      <dgm:t>
        <a:bodyPr/>
        <a:lstStyle/>
        <a:p>
          <a:endParaRPr lang="en-US"/>
        </a:p>
      </dgm:t>
    </dgm:pt>
    <dgm:pt modelId="{5D2C065A-B176-634E-9003-B485391CCD0E}" type="sibTrans" cxnId="{332434D7-8AED-094A-8089-5503D2EF806C}">
      <dgm:prSet/>
      <dgm:spPr/>
      <dgm:t>
        <a:bodyPr/>
        <a:lstStyle/>
        <a:p>
          <a:endParaRPr lang="en-US"/>
        </a:p>
      </dgm:t>
    </dgm:pt>
    <dgm:pt modelId="{FCA25CC5-8C23-9C4D-B2AE-0C26960C78DD}">
      <dgm:prSet/>
      <dgm:spPr/>
      <dgm:t>
        <a:bodyPr/>
        <a:lstStyle/>
        <a:p>
          <a:pPr rtl="0"/>
          <a:r>
            <a:rPr lang="en-US" b="1" dirty="0" err="1" smtClean="0"/>
            <a:t>Sqoop</a:t>
          </a:r>
          <a:endParaRPr lang="en-US" dirty="0"/>
        </a:p>
      </dgm:t>
    </dgm:pt>
    <dgm:pt modelId="{DF529A8F-8FB1-BD45-BE02-F2321D3B364A}" type="parTrans" cxnId="{7A427790-FCC5-DD4B-96E5-7BFEF52B21CD}">
      <dgm:prSet/>
      <dgm:spPr/>
      <dgm:t>
        <a:bodyPr/>
        <a:lstStyle/>
        <a:p>
          <a:endParaRPr lang="en-US"/>
        </a:p>
      </dgm:t>
    </dgm:pt>
    <dgm:pt modelId="{D4A117AD-F4DB-2743-94D0-63AD4B27DA17}" type="sibTrans" cxnId="{7A427790-FCC5-DD4B-96E5-7BFEF52B21CD}">
      <dgm:prSet/>
      <dgm:spPr/>
      <dgm:t>
        <a:bodyPr/>
        <a:lstStyle/>
        <a:p>
          <a:endParaRPr lang="en-US"/>
        </a:p>
      </dgm:t>
    </dgm:pt>
    <dgm:pt modelId="{2843623D-BE89-3B4F-9C89-87C41E362E78}">
      <dgm:prSet/>
      <dgm:spPr/>
      <dgm:t>
        <a:bodyPr/>
        <a:lstStyle/>
        <a:p>
          <a:pPr rtl="0"/>
          <a:r>
            <a:rPr lang="en-US" b="1" dirty="0" err="1" smtClean="0"/>
            <a:t>Oozie</a:t>
          </a:r>
          <a:endParaRPr lang="en-US" dirty="0"/>
        </a:p>
      </dgm:t>
    </dgm:pt>
    <dgm:pt modelId="{AB80C2F0-3FFE-F047-91D7-9162C613D3FD}" type="parTrans" cxnId="{94B7A922-778B-1A4E-B656-7FC69FD8DD21}">
      <dgm:prSet/>
      <dgm:spPr/>
      <dgm:t>
        <a:bodyPr/>
        <a:lstStyle/>
        <a:p>
          <a:endParaRPr lang="en-US"/>
        </a:p>
      </dgm:t>
    </dgm:pt>
    <dgm:pt modelId="{3935519B-14F9-9249-8B62-76C6E32CA688}" type="sibTrans" cxnId="{94B7A922-778B-1A4E-B656-7FC69FD8DD21}">
      <dgm:prSet/>
      <dgm:spPr/>
      <dgm:t>
        <a:bodyPr/>
        <a:lstStyle/>
        <a:p>
          <a:endParaRPr lang="en-US"/>
        </a:p>
      </dgm:t>
    </dgm:pt>
    <dgm:pt modelId="{2B5EC1D9-F6BB-FC43-BAB1-08A5746972C8}">
      <dgm:prSet/>
      <dgm:spPr/>
      <dgm:t>
        <a:bodyPr/>
        <a:lstStyle/>
        <a:p>
          <a:pPr rtl="0"/>
          <a:r>
            <a:rPr lang="en-US" b="1" dirty="0" smtClean="0"/>
            <a:t>Mahout</a:t>
          </a:r>
          <a:endParaRPr lang="en-US" dirty="0"/>
        </a:p>
      </dgm:t>
    </dgm:pt>
    <dgm:pt modelId="{821325B3-6C79-324F-BEDC-3FFB10589DFF}" type="parTrans" cxnId="{D42DEB56-1D38-9548-81A5-004B978749E4}">
      <dgm:prSet/>
      <dgm:spPr/>
      <dgm:t>
        <a:bodyPr/>
        <a:lstStyle/>
        <a:p>
          <a:endParaRPr lang="en-US"/>
        </a:p>
      </dgm:t>
    </dgm:pt>
    <dgm:pt modelId="{35FE811B-2054-234B-BBD0-4ACE0A4802C1}" type="sibTrans" cxnId="{D42DEB56-1D38-9548-81A5-004B978749E4}">
      <dgm:prSet/>
      <dgm:spPr/>
      <dgm:t>
        <a:bodyPr/>
        <a:lstStyle/>
        <a:p>
          <a:endParaRPr lang="en-US"/>
        </a:p>
      </dgm:t>
    </dgm:pt>
    <dgm:pt modelId="{8F05A2C9-2FFB-EC42-8EF7-499BA9A041D5}">
      <dgm:prSet/>
      <dgm:spPr/>
      <dgm:t>
        <a:bodyPr/>
        <a:lstStyle/>
        <a:p>
          <a:pPr rtl="0"/>
          <a:r>
            <a:rPr lang="en-US" b="1" dirty="0" smtClean="0"/>
            <a:t>Others…</a:t>
          </a:r>
          <a:endParaRPr lang="en-US" dirty="0"/>
        </a:p>
      </dgm:t>
    </dgm:pt>
    <dgm:pt modelId="{22D49A5B-3145-F540-B388-2A4A5AE6FF90}" type="parTrans" cxnId="{1599AA7D-34F2-E846-AEA8-0E5C4EBB4650}">
      <dgm:prSet/>
      <dgm:spPr/>
      <dgm:t>
        <a:bodyPr/>
        <a:lstStyle/>
        <a:p>
          <a:endParaRPr lang="en-US"/>
        </a:p>
      </dgm:t>
    </dgm:pt>
    <dgm:pt modelId="{7C5EF15D-F553-1542-A13F-CD2830A22510}" type="sibTrans" cxnId="{1599AA7D-34F2-E846-AEA8-0E5C4EBB4650}">
      <dgm:prSet/>
      <dgm:spPr/>
      <dgm:t>
        <a:bodyPr/>
        <a:lstStyle/>
        <a:p>
          <a:endParaRPr lang="en-US"/>
        </a:p>
      </dgm:t>
    </dgm:pt>
    <dgm:pt modelId="{27CE4042-CC0D-F74D-B747-0A0248ABA46E}" type="pres">
      <dgm:prSet presAssocID="{DA11A81A-5803-6A47-BE5C-7B091F54817D}" presName="Name0" presStyleCnt="0">
        <dgm:presLayoutVars>
          <dgm:dir/>
        </dgm:presLayoutVars>
      </dgm:prSet>
      <dgm:spPr/>
      <dgm:t>
        <a:bodyPr/>
        <a:lstStyle/>
        <a:p>
          <a:endParaRPr lang="en-US"/>
        </a:p>
      </dgm:t>
    </dgm:pt>
    <dgm:pt modelId="{0F0C702F-DDCF-FB42-B30E-478F765ACE16}" type="pres">
      <dgm:prSet presAssocID="{C97424CA-2276-F848-9509-60E931B7BC22}" presName="noChildren" presStyleCnt="0"/>
      <dgm:spPr/>
    </dgm:pt>
    <dgm:pt modelId="{58DF327C-C57C-524D-B1F7-A0F35A2375EA}" type="pres">
      <dgm:prSet presAssocID="{C97424CA-2276-F848-9509-60E931B7BC22}" presName="gap" presStyleCnt="0"/>
      <dgm:spPr/>
    </dgm:pt>
    <dgm:pt modelId="{C2835FB3-3147-3142-8C32-79C0724BA693}" type="pres">
      <dgm:prSet presAssocID="{C97424CA-2276-F848-9509-60E931B7BC22}" presName="medCircle2" presStyleLbl="vennNode1" presStyleIdx="0" presStyleCnt="7"/>
      <dgm:spPr/>
      <dgm:t>
        <a:bodyPr/>
        <a:lstStyle/>
        <a:p>
          <a:endParaRPr lang="en-US"/>
        </a:p>
      </dgm:t>
    </dgm:pt>
    <dgm:pt modelId="{2430E147-3585-D64B-A4DC-0AA8A1080FE7}" type="pres">
      <dgm:prSet presAssocID="{C97424CA-2276-F848-9509-60E931B7BC22}" presName="txLvlOnly1" presStyleLbl="revTx" presStyleIdx="0" presStyleCnt="7"/>
      <dgm:spPr/>
      <dgm:t>
        <a:bodyPr/>
        <a:lstStyle/>
        <a:p>
          <a:endParaRPr lang="en-US"/>
        </a:p>
      </dgm:t>
    </dgm:pt>
    <dgm:pt modelId="{F9326E4D-30D7-994D-8BC3-674BD199C72A}" type="pres">
      <dgm:prSet presAssocID="{88008E8B-A22B-AF49-8EEB-401B708BC1F6}" presName="noChildren" presStyleCnt="0"/>
      <dgm:spPr/>
    </dgm:pt>
    <dgm:pt modelId="{6C544E26-589F-B04F-9935-F7C43F579525}" type="pres">
      <dgm:prSet presAssocID="{88008E8B-A22B-AF49-8EEB-401B708BC1F6}" presName="gap" presStyleCnt="0"/>
      <dgm:spPr/>
    </dgm:pt>
    <dgm:pt modelId="{D96D8095-072A-E648-A1D3-4126F1A28536}" type="pres">
      <dgm:prSet presAssocID="{88008E8B-A22B-AF49-8EEB-401B708BC1F6}" presName="medCircle2" presStyleLbl="vennNode1" presStyleIdx="1" presStyleCnt="7"/>
      <dgm:spPr/>
    </dgm:pt>
    <dgm:pt modelId="{3BC8EFD0-2E5B-2B4D-A3CA-F9E8B7207F2C}" type="pres">
      <dgm:prSet presAssocID="{88008E8B-A22B-AF49-8EEB-401B708BC1F6}" presName="txLvlOnly1" presStyleLbl="revTx" presStyleIdx="1" presStyleCnt="7"/>
      <dgm:spPr/>
      <dgm:t>
        <a:bodyPr/>
        <a:lstStyle/>
        <a:p>
          <a:endParaRPr lang="en-US"/>
        </a:p>
      </dgm:t>
    </dgm:pt>
    <dgm:pt modelId="{F59BF719-E16A-784C-857C-86CC7710D80B}" type="pres">
      <dgm:prSet presAssocID="{BB3BB059-8707-9540-9FF1-E0CBCF9F68CD}" presName="noChildren" presStyleCnt="0"/>
      <dgm:spPr/>
    </dgm:pt>
    <dgm:pt modelId="{16FF22FA-1985-7B47-BF76-C0F11D7455F3}" type="pres">
      <dgm:prSet presAssocID="{BB3BB059-8707-9540-9FF1-E0CBCF9F68CD}" presName="gap" presStyleCnt="0"/>
      <dgm:spPr/>
    </dgm:pt>
    <dgm:pt modelId="{F03FB9BB-33C8-304B-858A-BC7733F40845}" type="pres">
      <dgm:prSet presAssocID="{BB3BB059-8707-9540-9FF1-E0CBCF9F68CD}" presName="medCircle2" presStyleLbl="vennNode1" presStyleIdx="2" presStyleCnt="7"/>
      <dgm:spPr/>
    </dgm:pt>
    <dgm:pt modelId="{2EF23BA7-6C3C-9048-82FB-2F9AD1861916}" type="pres">
      <dgm:prSet presAssocID="{BB3BB059-8707-9540-9FF1-E0CBCF9F68CD}" presName="txLvlOnly1" presStyleLbl="revTx" presStyleIdx="2" presStyleCnt="7"/>
      <dgm:spPr/>
      <dgm:t>
        <a:bodyPr/>
        <a:lstStyle/>
        <a:p>
          <a:endParaRPr lang="en-US"/>
        </a:p>
      </dgm:t>
    </dgm:pt>
    <dgm:pt modelId="{160D9092-D750-6B48-818E-A3C338A3CE2A}" type="pres">
      <dgm:prSet presAssocID="{FCA25CC5-8C23-9C4D-B2AE-0C26960C78DD}" presName="noChildren" presStyleCnt="0"/>
      <dgm:spPr/>
    </dgm:pt>
    <dgm:pt modelId="{B03B99FA-D64C-9747-91E0-878D83EAE37C}" type="pres">
      <dgm:prSet presAssocID="{FCA25CC5-8C23-9C4D-B2AE-0C26960C78DD}" presName="gap" presStyleCnt="0"/>
      <dgm:spPr/>
    </dgm:pt>
    <dgm:pt modelId="{7543B979-7AC8-F840-8779-DFB00E004B25}" type="pres">
      <dgm:prSet presAssocID="{FCA25CC5-8C23-9C4D-B2AE-0C26960C78DD}" presName="medCircle2" presStyleLbl="vennNode1" presStyleIdx="3" presStyleCnt="7"/>
      <dgm:spPr/>
    </dgm:pt>
    <dgm:pt modelId="{AFBEACB1-77BA-D844-B507-237CB13527F8}" type="pres">
      <dgm:prSet presAssocID="{FCA25CC5-8C23-9C4D-B2AE-0C26960C78DD}" presName="txLvlOnly1" presStyleLbl="revTx" presStyleIdx="3" presStyleCnt="7"/>
      <dgm:spPr/>
      <dgm:t>
        <a:bodyPr/>
        <a:lstStyle/>
        <a:p>
          <a:endParaRPr lang="en-US"/>
        </a:p>
      </dgm:t>
    </dgm:pt>
    <dgm:pt modelId="{C70A63FE-2653-4E46-8F6B-834CA83384A3}" type="pres">
      <dgm:prSet presAssocID="{2843623D-BE89-3B4F-9C89-87C41E362E78}" presName="noChildren" presStyleCnt="0"/>
      <dgm:spPr/>
    </dgm:pt>
    <dgm:pt modelId="{8909205A-0D58-E643-A53A-06B4AB206548}" type="pres">
      <dgm:prSet presAssocID="{2843623D-BE89-3B4F-9C89-87C41E362E78}" presName="gap" presStyleCnt="0"/>
      <dgm:spPr/>
    </dgm:pt>
    <dgm:pt modelId="{12C0DCE7-E5D1-FA46-AACE-C2C4666D57EC}" type="pres">
      <dgm:prSet presAssocID="{2843623D-BE89-3B4F-9C89-87C41E362E78}" presName="medCircle2" presStyleLbl="vennNode1" presStyleIdx="4" presStyleCnt="7"/>
      <dgm:spPr/>
    </dgm:pt>
    <dgm:pt modelId="{D5CBA8C8-7048-B44A-BD11-F1A198771EAC}" type="pres">
      <dgm:prSet presAssocID="{2843623D-BE89-3B4F-9C89-87C41E362E78}" presName="txLvlOnly1" presStyleLbl="revTx" presStyleIdx="4" presStyleCnt="7"/>
      <dgm:spPr/>
      <dgm:t>
        <a:bodyPr/>
        <a:lstStyle/>
        <a:p>
          <a:endParaRPr lang="en-US"/>
        </a:p>
      </dgm:t>
    </dgm:pt>
    <dgm:pt modelId="{E6DCEEFC-22A7-1E46-BBED-303E12347852}" type="pres">
      <dgm:prSet presAssocID="{2B5EC1D9-F6BB-FC43-BAB1-08A5746972C8}" presName="noChildren" presStyleCnt="0"/>
      <dgm:spPr/>
    </dgm:pt>
    <dgm:pt modelId="{E24EC033-4364-E841-9EF7-99EF4DDED365}" type="pres">
      <dgm:prSet presAssocID="{2B5EC1D9-F6BB-FC43-BAB1-08A5746972C8}" presName="gap" presStyleCnt="0"/>
      <dgm:spPr/>
    </dgm:pt>
    <dgm:pt modelId="{3E0680FE-1886-CB47-9968-6173069D86AB}" type="pres">
      <dgm:prSet presAssocID="{2B5EC1D9-F6BB-FC43-BAB1-08A5746972C8}" presName="medCircle2" presStyleLbl="vennNode1" presStyleIdx="5" presStyleCnt="7"/>
      <dgm:spPr/>
    </dgm:pt>
    <dgm:pt modelId="{17F99FFF-1595-9B4D-AF4A-8998FC29B42C}" type="pres">
      <dgm:prSet presAssocID="{2B5EC1D9-F6BB-FC43-BAB1-08A5746972C8}" presName="txLvlOnly1" presStyleLbl="revTx" presStyleIdx="5" presStyleCnt="7"/>
      <dgm:spPr/>
      <dgm:t>
        <a:bodyPr/>
        <a:lstStyle/>
        <a:p>
          <a:endParaRPr lang="en-US"/>
        </a:p>
      </dgm:t>
    </dgm:pt>
    <dgm:pt modelId="{080AEDF4-A9F0-144E-8FB1-91BD24A721FB}" type="pres">
      <dgm:prSet presAssocID="{8F05A2C9-2FFB-EC42-8EF7-499BA9A041D5}" presName="noChildren" presStyleCnt="0"/>
      <dgm:spPr/>
    </dgm:pt>
    <dgm:pt modelId="{83EC6C67-3366-7140-BC7D-8ACA8F2859AD}" type="pres">
      <dgm:prSet presAssocID="{8F05A2C9-2FFB-EC42-8EF7-499BA9A041D5}" presName="gap" presStyleCnt="0"/>
      <dgm:spPr/>
    </dgm:pt>
    <dgm:pt modelId="{AC46D63F-9E3A-E841-8532-673D68925EF7}" type="pres">
      <dgm:prSet presAssocID="{8F05A2C9-2FFB-EC42-8EF7-499BA9A041D5}" presName="medCircle2" presStyleLbl="vennNode1" presStyleIdx="6" presStyleCnt="7"/>
      <dgm:spPr/>
    </dgm:pt>
    <dgm:pt modelId="{89018349-0EB5-C446-8CFD-DFA0DF10AA09}" type="pres">
      <dgm:prSet presAssocID="{8F05A2C9-2FFB-EC42-8EF7-499BA9A041D5}" presName="txLvlOnly1" presStyleLbl="revTx" presStyleIdx="6" presStyleCnt="7"/>
      <dgm:spPr/>
      <dgm:t>
        <a:bodyPr/>
        <a:lstStyle/>
        <a:p>
          <a:endParaRPr lang="en-US"/>
        </a:p>
      </dgm:t>
    </dgm:pt>
  </dgm:ptLst>
  <dgm:cxnLst>
    <dgm:cxn modelId="{D223E4F9-A8FB-4448-B6B9-8D3209F48BBB}" type="presOf" srcId="{2843623D-BE89-3B4F-9C89-87C41E362E78}" destId="{D5CBA8C8-7048-B44A-BD11-F1A198771EAC}" srcOrd="0" destOrd="0" presId="urn:microsoft.com/office/officeart/2008/layout/VerticalCircleList"/>
    <dgm:cxn modelId="{C47175B5-C4AB-470A-8B13-7B658F33EB3E}" type="presOf" srcId="{C97424CA-2276-F848-9509-60E931B7BC22}" destId="{2430E147-3585-D64B-A4DC-0AA8A1080FE7}" srcOrd="0" destOrd="0" presId="urn:microsoft.com/office/officeart/2008/layout/VerticalCircleList"/>
    <dgm:cxn modelId="{2542B300-880E-4469-A8B3-9A8214E9F3E9}" type="presOf" srcId="{2B5EC1D9-F6BB-FC43-BAB1-08A5746972C8}" destId="{17F99FFF-1595-9B4D-AF4A-8998FC29B42C}" srcOrd="0" destOrd="0" presId="urn:microsoft.com/office/officeart/2008/layout/VerticalCircleList"/>
    <dgm:cxn modelId="{7A427790-FCC5-DD4B-96E5-7BFEF52B21CD}" srcId="{DA11A81A-5803-6A47-BE5C-7B091F54817D}" destId="{FCA25CC5-8C23-9C4D-B2AE-0C26960C78DD}" srcOrd="3" destOrd="0" parTransId="{DF529A8F-8FB1-BD45-BE02-F2321D3B364A}" sibTransId="{D4A117AD-F4DB-2743-94D0-63AD4B27DA17}"/>
    <dgm:cxn modelId="{94B7A922-778B-1A4E-B656-7FC69FD8DD21}" srcId="{DA11A81A-5803-6A47-BE5C-7B091F54817D}" destId="{2843623D-BE89-3B4F-9C89-87C41E362E78}" srcOrd="4" destOrd="0" parTransId="{AB80C2F0-3FFE-F047-91D7-9162C613D3FD}" sibTransId="{3935519B-14F9-9249-8B62-76C6E32CA688}"/>
    <dgm:cxn modelId="{C529730C-C934-4D82-A375-B422312F8474}" type="presOf" srcId="{DA11A81A-5803-6A47-BE5C-7B091F54817D}" destId="{27CE4042-CC0D-F74D-B747-0A0248ABA46E}" srcOrd="0" destOrd="0" presId="urn:microsoft.com/office/officeart/2008/layout/VerticalCircleList"/>
    <dgm:cxn modelId="{385AA922-0825-44E7-90F2-66937874470E}" type="presOf" srcId="{BB3BB059-8707-9540-9FF1-E0CBCF9F68CD}" destId="{2EF23BA7-6C3C-9048-82FB-2F9AD1861916}" srcOrd="0" destOrd="0" presId="urn:microsoft.com/office/officeart/2008/layout/VerticalCircleList"/>
    <dgm:cxn modelId="{F4C628E2-EEDE-D643-9C35-75D0E1AFF885}" srcId="{DA11A81A-5803-6A47-BE5C-7B091F54817D}" destId="{C97424CA-2276-F848-9509-60E931B7BC22}" srcOrd="0" destOrd="0" parTransId="{5537F65E-7A50-C445-9A10-0443A2BF116C}" sibTransId="{EC3210A7-60E8-FC44-880A-BADA3B4F0850}"/>
    <dgm:cxn modelId="{4EC28513-2D2F-4A86-8EFA-08A4F77C7B11}" type="presOf" srcId="{8F05A2C9-2FFB-EC42-8EF7-499BA9A041D5}" destId="{89018349-0EB5-C446-8CFD-DFA0DF10AA09}" srcOrd="0" destOrd="0" presId="urn:microsoft.com/office/officeart/2008/layout/VerticalCircleList"/>
    <dgm:cxn modelId="{6D8A62E2-D5A7-409F-B5B8-76BE49F2D75B}" type="presOf" srcId="{FCA25CC5-8C23-9C4D-B2AE-0C26960C78DD}" destId="{AFBEACB1-77BA-D844-B507-237CB13527F8}" srcOrd="0" destOrd="0" presId="urn:microsoft.com/office/officeart/2008/layout/VerticalCircleList"/>
    <dgm:cxn modelId="{B4B3C3AD-9E74-3040-81EE-60A16B08DB10}" srcId="{DA11A81A-5803-6A47-BE5C-7B091F54817D}" destId="{88008E8B-A22B-AF49-8EEB-401B708BC1F6}" srcOrd="1" destOrd="0" parTransId="{0276DBAB-F80F-9D4E-95B8-1E231237D819}" sibTransId="{D74B6B42-12BF-874A-B2E2-B25C9D79FE9A}"/>
    <dgm:cxn modelId="{332434D7-8AED-094A-8089-5503D2EF806C}" srcId="{DA11A81A-5803-6A47-BE5C-7B091F54817D}" destId="{BB3BB059-8707-9540-9FF1-E0CBCF9F68CD}" srcOrd="2" destOrd="0" parTransId="{95264593-3A9B-9246-BDF2-06AF39503327}" sibTransId="{5D2C065A-B176-634E-9003-B485391CCD0E}"/>
    <dgm:cxn modelId="{905A3FC2-5098-4253-A630-2621D190F3F8}" type="presOf" srcId="{88008E8B-A22B-AF49-8EEB-401B708BC1F6}" destId="{3BC8EFD0-2E5B-2B4D-A3CA-F9E8B7207F2C}" srcOrd="0" destOrd="0" presId="urn:microsoft.com/office/officeart/2008/layout/VerticalCircleList"/>
    <dgm:cxn modelId="{1599AA7D-34F2-E846-AEA8-0E5C4EBB4650}" srcId="{DA11A81A-5803-6A47-BE5C-7B091F54817D}" destId="{8F05A2C9-2FFB-EC42-8EF7-499BA9A041D5}" srcOrd="6" destOrd="0" parTransId="{22D49A5B-3145-F540-B388-2A4A5AE6FF90}" sibTransId="{7C5EF15D-F553-1542-A13F-CD2830A22510}"/>
    <dgm:cxn modelId="{D42DEB56-1D38-9548-81A5-004B978749E4}" srcId="{DA11A81A-5803-6A47-BE5C-7B091F54817D}" destId="{2B5EC1D9-F6BB-FC43-BAB1-08A5746972C8}" srcOrd="5" destOrd="0" parTransId="{821325B3-6C79-324F-BEDC-3FFB10589DFF}" sibTransId="{35FE811B-2054-234B-BBD0-4ACE0A4802C1}"/>
    <dgm:cxn modelId="{BE026873-72BF-4A6F-A077-3CE1AF366C72}" type="presParOf" srcId="{27CE4042-CC0D-F74D-B747-0A0248ABA46E}" destId="{0F0C702F-DDCF-FB42-B30E-478F765ACE16}" srcOrd="0" destOrd="0" presId="urn:microsoft.com/office/officeart/2008/layout/VerticalCircleList"/>
    <dgm:cxn modelId="{E8DFC11C-F44E-48B4-926A-82CD8A405C80}" type="presParOf" srcId="{0F0C702F-DDCF-FB42-B30E-478F765ACE16}" destId="{58DF327C-C57C-524D-B1F7-A0F35A2375EA}" srcOrd="0" destOrd="0" presId="urn:microsoft.com/office/officeart/2008/layout/VerticalCircleList"/>
    <dgm:cxn modelId="{941E9E1F-347F-4CE9-A885-227F39136C90}" type="presParOf" srcId="{0F0C702F-DDCF-FB42-B30E-478F765ACE16}" destId="{C2835FB3-3147-3142-8C32-79C0724BA693}" srcOrd="1" destOrd="0" presId="urn:microsoft.com/office/officeart/2008/layout/VerticalCircleList"/>
    <dgm:cxn modelId="{3A5BA991-6F91-4B69-8965-FEE2146B5F0C}" type="presParOf" srcId="{0F0C702F-DDCF-FB42-B30E-478F765ACE16}" destId="{2430E147-3585-D64B-A4DC-0AA8A1080FE7}" srcOrd="2" destOrd="0" presId="urn:microsoft.com/office/officeart/2008/layout/VerticalCircleList"/>
    <dgm:cxn modelId="{823ABA46-5417-4F10-AC55-189D64F4C295}" type="presParOf" srcId="{27CE4042-CC0D-F74D-B747-0A0248ABA46E}" destId="{F9326E4D-30D7-994D-8BC3-674BD199C72A}" srcOrd="1" destOrd="0" presId="urn:microsoft.com/office/officeart/2008/layout/VerticalCircleList"/>
    <dgm:cxn modelId="{AF188440-299E-4B79-BB28-77B677D5E421}" type="presParOf" srcId="{F9326E4D-30D7-994D-8BC3-674BD199C72A}" destId="{6C544E26-589F-B04F-9935-F7C43F579525}" srcOrd="0" destOrd="0" presId="urn:microsoft.com/office/officeart/2008/layout/VerticalCircleList"/>
    <dgm:cxn modelId="{9E28FD7E-F79A-441E-BE4C-22F9A9B93793}" type="presParOf" srcId="{F9326E4D-30D7-994D-8BC3-674BD199C72A}" destId="{D96D8095-072A-E648-A1D3-4126F1A28536}" srcOrd="1" destOrd="0" presId="urn:microsoft.com/office/officeart/2008/layout/VerticalCircleList"/>
    <dgm:cxn modelId="{8DA4C414-A0EC-4384-9D1B-48965822430D}" type="presParOf" srcId="{F9326E4D-30D7-994D-8BC3-674BD199C72A}" destId="{3BC8EFD0-2E5B-2B4D-A3CA-F9E8B7207F2C}" srcOrd="2" destOrd="0" presId="urn:microsoft.com/office/officeart/2008/layout/VerticalCircleList"/>
    <dgm:cxn modelId="{D65BDA9C-6C6B-438C-A5C8-D060922C2E77}" type="presParOf" srcId="{27CE4042-CC0D-F74D-B747-0A0248ABA46E}" destId="{F59BF719-E16A-784C-857C-86CC7710D80B}" srcOrd="2" destOrd="0" presId="urn:microsoft.com/office/officeart/2008/layout/VerticalCircleList"/>
    <dgm:cxn modelId="{267F95A4-0CCF-43DE-88A1-E0961F818640}" type="presParOf" srcId="{F59BF719-E16A-784C-857C-86CC7710D80B}" destId="{16FF22FA-1985-7B47-BF76-C0F11D7455F3}" srcOrd="0" destOrd="0" presId="urn:microsoft.com/office/officeart/2008/layout/VerticalCircleList"/>
    <dgm:cxn modelId="{42DFEC59-7870-467C-9114-BC6DFCC2294E}" type="presParOf" srcId="{F59BF719-E16A-784C-857C-86CC7710D80B}" destId="{F03FB9BB-33C8-304B-858A-BC7733F40845}" srcOrd="1" destOrd="0" presId="urn:microsoft.com/office/officeart/2008/layout/VerticalCircleList"/>
    <dgm:cxn modelId="{2716F4E9-9225-4E9F-A8F7-3E0C81A5C182}" type="presParOf" srcId="{F59BF719-E16A-784C-857C-86CC7710D80B}" destId="{2EF23BA7-6C3C-9048-82FB-2F9AD1861916}" srcOrd="2" destOrd="0" presId="urn:microsoft.com/office/officeart/2008/layout/VerticalCircleList"/>
    <dgm:cxn modelId="{97589F50-C541-4C3F-BEAC-BCEFDF458100}" type="presParOf" srcId="{27CE4042-CC0D-F74D-B747-0A0248ABA46E}" destId="{160D9092-D750-6B48-818E-A3C338A3CE2A}" srcOrd="3" destOrd="0" presId="urn:microsoft.com/office/officeart/2008/layout/VerticalCircleList"/>
    <dgm:cxn modelId="{6BA43F9E-F5D3-4DB5-8B79-ACC182CEA593}" type="presParOf" srcId="{160D9092-D750-6B48-818E-A3C338A3CE2A}" destId="{B03B99FA-D64C-9747-91E0-878D83EAE37C}" srcOrd="0" destOrd="0" presId="urn:microsoft.com/office/officeart/2008/layout/VerticalCircleList"/>
    <dgm:cxn modelId="{CF87624E-C6BF-4A9B-9FEC-C046D793E93A}" type="presParOf" srcId="{160D9092-D750-6B48-818E-A3C338A3CE2A}" destId="{7543B979-7AC8-F840-8779-DFB00E004B25}" srcOrd="1" destOrd="0" presId="urn:microsoft.com/office/officeart/2008/layout/VerticalCircleList"/>
    <dgm:cxn modelId="{07CDC4AC-823C-4D35-8BD0-03162B1B9F43}" type="presParOf" srcId="{160D9092-D750-6B48-818E-A3C338A3CE2A}" destId="{AFBEACB1-77BA-D844-B507-237CB13527F8}" srcOrd="2" destOrd="0" presId="urn:microsoft.com/office/officeart/2008/layout/VerticalCircleList"/>
    <dgm:cxn modelId="{D545B08E-5D6A-4C79-AA46-6DC1B69C9A06}" type="presParOf" srcId="{27CE4042-CC0D-F74D-B747-0A0248ABA46E}" destId="{C70A63FE-2653-4E46-8F6B-834CA83384A3}" srcOrd="4" destOrd="0" presId="urn:microsoft.com/office/officeart/2008/layout/VerticalCircleList"/>
    <dgm:cxn modelId="{F37EA178-28A6-4EE0-9279-1E6BB342D771}" type="presParOf" srcId="{C70A63FE-2653-4E46-8F6B-834CA83384A3}" destId="{8909205A-0D58-E643-A53A-06B4AB206548}" srcOrd="0" destOrd="0" presId="urn:microsoft.com/office/officeart/2008/layout/VerticalCircleList"/>
    <dgm:cxn modelId="{A7A25C99-94AF-45D9-A6F9-028A88179CD4}" type="presParOf" srcId="{C70A63FE-2653-4E46-8F6B-834CA83384A3}" destId="{12C0DCE7-E5D1-FA46-AACE-C2C4666D57EC}" srcOrd="1" destOrd="0" presId="urn:microsoft.com/office/officeart/2008/layout/VerticalCircleList"/>
    <dgm:cxn modelId="{D4F29B95-CFFF-45F8-BC41-A4E9B32CAC8F}" type="presParOf" srcId="{C70A63FE-2653-4E46-8F6B-834CA83384A3}" destId="{D5CBA8C8-7048-B44A-BD11-F1A198771EAC}" srcOrd="2" destOrd="0" presId="urn:microsoft.com/office/officeart/2008/layout/VerticalCircleList"/>
    <dgm:cxn modelId="{FFD6F675-CC3E-450F-8EA2-C7B7148D0ED6}" type="presParOf" srcId="{27CE4042-CC0D-F74D-B747-0A0248ABA46E}" destId="{E6DCEEFC-22A7-1E46-BBED-303E12347852}" srcOrd="5" destOrd="0" presId="urn:microsoft.com/office/officeart/2008/layout/VerticalCircleList"/>
    <dgm:cxn modelId="{E03F7249-5A6A-424D-B3AE-6EBFC79E9995}" type="presParOf" srcId="{E6DCEEFC-22A7-1E46-BBED-303E12347852}" destId="{E24EC033-4364-E841-9EF7-99EF4DDED365}" srcOrd="0" destOrd="0" presId="urn:microsoft.com/office/officeart/2008/layout/VerticalCircleList"/>
    <dgm:cxn modelId="{C221931D-3EDB-4DA4-B8AB-E75FCD58FC83}" type="presParOf" srcId="{E6DCEEFC-22A7-1E46-BBED-303E12347852}" destId="{3E0680FE-1886-CB47-9968-6173069D86AB}" srcOrd="1" destOrd="0" presId="urn:microsoft.com/office/officeart/2008/layout/VerticalCircleList"/>
    <dgm:cxn modelId="{1BBBECA9-7F9F-436F-BADF-FB77A7A66499}" type="presParOf" srcId="{E6DCEEFC-22A7-1E46-BBED-303E12347852}" destId="{17F99FFF-1595-9B4D-AF4A-8998FC29B42C}" srcOrd="2" destOrd="0" presId="urn:microsoft.com/office/officeart/2008/layout/VerticalCircleList"/>
    <dgm:cxn modelId="{69840E55-50F1-4573-A373-02AB058D0272}" type="presParOf" srcId="{27CE4042-CC0D-F74D-B747-0A0248ABA46E}" destId="{080AEDF4-A9F0-144E-8FB1-91BD24A721FB}" srcOrd="6" destOrd="0" presId="urn:microsoft.com/office/officeart/2008/layout/VerticalCircleList"/>
    <dgm:cxn modelId="{F0364DC2-36C5-439B-BBDF-1BDA489C29E5}" type="presParOf" srcId="{080AEDF4-A9F0-144E-8FB1-91BD24A721FB}" destId="{83EC6C67-3366-7140-BC7D-8ACA8F2859AD}" srcOrd="0" destOrd="0" presId="urn:microsoft.com/office/officeart/2008/layout/VerticalCircleList"/>
    <dgm:cxn modelId="{7EF11BF7-576E-4C67-92E3-37D85213C167}" type="presParOf" srcId="{080AEDF4-A9F0-144E-8FB1-91BD24A721FB}" destId="{AC46D63F-9E3A-E841-8532-673D68925EF7}" srcOrd="1" destOrd="0" presId="urn:microsoft.com/office/officeart/2008/layout/VerticalCircleList"/>
    <dgm:cxn modelId="{CA205AB9-5581-4354-8D39-9BEC47FFDA8E}" type="presParOf" srcId="{080AEDF4-A9F0-144E-8FB1-91BD24A721FB}" destId="{89018349-0EB5-C446-8CFD-DFA0DF10AA09}" srcOrd="2" destOrd="0" presId="urn:microsoft.com/office/officeart/2008/layout/VerticalCircle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BE5EC9-CB0A-4A43-AC2E-90CE151314F7}" type="doc">
      <dgm:prSet loTypeId="urn:microsoft.com/office/officeart/2008/layout/VerticalCircleList" loCatId="relationship" qsTypeId="urn:microsoft.com/office/officeart/2005/8/quickstyle/simple4" qsCatId="simple" csTypeId="urn:microsoft.com/office/officeart/2005/8/colors/accent1_2" csCatId="accent1" phldr="1"/>
      <dgm:spPr/>
      <dgm:t>
        <a:bodyPr/>
        <a:lstStyle/>
        <a:p>
          <a:endParaRPr lang="en-US"/>
        </a:p>
      </dgm:t>
    </dgm:pt>
    <dgm:pt modelId="{CFF2A0DC-22CF-544B-95E7-42B4986FD117}">
      <dgm:prSet/>
      <dgm:spPr/>
      <dgm:t>
        <a:bodyPr/>
        <a:lstStyle/>
        <a:p>
          <a:pPr rtl="0"/>
          <a:r>
            <a:rPr lang="en-US" b="1" dirty="0" smtClean="0"/>
            <a:t>Java*</a:t>
          </a:r>
          <a:endParaRPr lang="en-US" dirty="0"/>
        </a:p>
      </dgm:t>
    </dgm:pt>
    <dgm:pt modelId="{81CD33E2-5441-0F4B-AD60-8CC236BEC2BD}" type="parTrans" cxnId="{9007B214-D92A-2E4C-948F-CE187381FFE5}">
      <dgm:prSet/>
      <dgm:spPr/>
      <dgm:t>
        <a:bodyPr/>
        <a:lstStyle/>
        <a:p>
          <a:endParaRPr lang="en-US"/>
        </a:p>
      </dgm:t>
    </dgm:pt>
    <dgm:pt modelId="{BD71C963-D203-574A-942B-0CB2F79919F9}" type="sibTrans" cxnId="{9007B214-D92A-2E4C-948F-CE187381FFE5}">
      <dgm:prSet/>
      <dgm:spPr/>
      <dgm:t>
        <a:bodyPr/>
        <a:lstStyle/>
        <a:p>
          <a:endParaRPr lang="en-US"/>
        </a:p>
      </dgm:t>
    </dgm:pt>
    <dgm:pt modelId="{E671ED3A-AF7D-E140-B0D7-262BA37F4E99}">
      <dgm:prSet/>
      <dgm:spPr/>
      <dgm:t>
        <a:bodyPr/>
        <a:lstStyle/>
        <a:p>
          <a:pPr rtl="0"/>
          <a:r>
            <a:rPr lang="en-US" b="1" dirty="0" smtClean="0"/>
            <a:t>HiveQL (HQL)</a:t>
          </a:r>
          <a:endParaRPr lang="en-US" dirty="0"/>
        </a:p>
      </dgm:t>
    </dgm:pt>
    <dgm:pt modelId="{16AF7B79-D54D-EE4C-8DCB-C272CDDC037D}" type="parTrans" cxnId="{E7CD4B24-1C65-6240-B40A-ACDBEFDE713E}">
      <dgm:prSet/>
      <dgm:spPr/>
      <dgm:t>
        <a:bodyPr/>
        <a:lstStyle/>
        <a:p>
          <a:endParaRPr lang="en-US"/>
        </a:p>
      </dgm:t>
    </dgm:pt>
    <dgm:pt modelId="{2EF143B4-33C5-CA40-9BE5-32675DA545E8}" type="sibTrans" cxnId="{E7CD4B24-1C65-6240-B40A-ACDBEFDE713E}">
      <dgm:prSet/>
      <dgm:spPr/>
      <dgm:t>
        <a:bodyPr/>
        <a:lstStyle/>
        <a:p>
          <a:endParaRPr lang="en-US"/>
        </a:p>
      </dgm:t>
    </dgm:pt>
    <dgm:pt modelId="{5A7A3AF8-E9E6-E945-AB08-7AE812D70A61}">
      <dgm:prSet/>
      <dgm:spPr/>
      <dgm:t>
        <a:bodyPr/>
        <a:lstStyle/>
        <a:p>
          <a:pPr rtl="0"/>
          <a:r>
            <a:rPr lang="en-US" b="1" dirty="0" smtClean="0"/>
            <a:t>Pig Latin</a:t>
          </a:r>
          <a:endParaRPr lang="en-US" dirty="0"/>
        </a:p>
      </dgm:t>
    </dgm:pt>
    <dgm:pt modelId="{A043B328-2F62-7845-BE58-9F5A70B3D408}" type="parTrans" cxnId="{01781309-9624-A245-B975-9251F1FF728D}">
      <dgm:prSet/>
      <dgm:spPr/>
      <dgm:t>
        <a:bodyPr/>
        <a:lstStyle/>
        <a:p>
          <a:endParaRPr lang="en-US"/>
        </a:p>
      </dgm:t>
    </dgm:pt>
    <dgm:pt modelId="{D6B36C70-DEB0-A54B-8EBD-1BB1FAB775DF}" type="sibTrans" cxnId="{01781309-9624-A245-B975-9251F1FF728D}">
      <dgm:prSet/>
      <dgm:spPr/>
      <dgm:t>
        <a:bodyPr/>
        <a:lstStyle/>
        <a:p>
          <a:endParaRPr lang="en-US"/>
        </a:p>
      </dgm:t>
    </dgm:pt>
    <dgm:pt modelId="{D80B7726-847F-9A4A-BFF4-3EA11B1FAFD8}">
      <dgm:prSet/>
      <dgm:spPr/>
      <dgm:t>
        <a:bodyPr/>
        <a:lstStyle/>
        <a:p>
          <a:pPr rtl="0"/>
          <a:r>
            <a:rPr lang="en-US" b="1" dirty="0" smtClean="0"/>
            <a:t>Python</a:t>
          </a:r>
          <a:endParaRPr lang="en-US" dirty="0"/>
        </a:p>
      </dgm:t>
    </dgm:pt>
    <dgm:pt modelId="{1C3CA13B-5511-EE47-8903-3C9149D6C061}" type="parTrans" cxnId="{3B5BBFED-B26A-6848-9C63-4F0301E4B165}">
      <dgm:prSet/>
      <dgm:spPr/>
      <dgm:t>
        <a:bodyPr/>
        <a:lstStyle/>
        <a:p>
          <a:endParaRPr lang="en-US"/>
        </a:p>
      </dgm:t>
    </dgm:pt>
    <dgm:pt modelId="{853EF4A8-973A-2848-9A2C-55BDD63FCDC4}" type="sibTrans" cxnId="{3B5BBFED-B26A-6848-9C63-4F0301E4B165}">
      <dgm:prSet/>
      <dgm:spPr/>
      <dgm:t>
        <a:bodyPr/>
        <a:lstStyle/>
        <a:p>
          <a:endParaRPr lang="en-US"/>
        </a:p>
      </dgm:t>
    </dgm:pt>
    <dgm:pt modelId="{26A98013-292A-9D4A-ADA2-4B92936044B3}">
      <dgm:prSet/>
      <dgm:spPr/>
      <dgm:t>
        <a:bodyPr/>
        <a:lstStyle/>
        <a:p>
          <a:pPr rtl="0"/>
          <a:r>
            <a:rPr lang="en-US" b="1" dirty="0" smtClean="0"/>
            <a:t>C#</a:t>
          </a:r>
          <a:endParaRPr lang="en-US" dirty="0"/>
        </a:p>
      </dgm:t>
    </dgm:pt>
    <dgm:pt modelId="{CA61DDD5-CFAD-DC4A-A81B-B2304A47A408}" type="parTrans" cxnId="{8BA829AB-5750-9F4A-A3DD-BDCE729EF9B5}">
      <dgm:prSet/>
      <dgm:spPr/>
      <dgm:t>
        <a:bodyPr/>
        <a:lstStyle/>
        <a:p>
          <a:endParaRPr lang="en-US"/>
        </a:p>
      </dgm:t>
    </dgm:pt>
    <dgm:pt modelId="{89A8E3FB-B0B8-1E44-BACA-237C5D65A96A}" type="sibTrans" cxnId="{8BA829AB-5750-9F4A-A3DD-BDCE729EF9B5}">
      <dgm:prSet/>
      <dgm:spPr/>
      <dgm:t>
        <a:bodyPr/>
        <a:lstStyle/>
        <a:p>
          <a:endParaRPr lang="en-US"/>
        </a:p>
      </dgm:t>
    </dgm:pt>
    <dgm:pt modelId="{62543D48-3055-F34E-B529-C2A4C6075697}">
      <dgm:prSet/>
      <dgm:spPr/>
      <dgm:t>
        <a:bodyPr/>
        <a:lstStyle/>
        <a:p>
          <a:pPr rtl="0"/>
          <a:r>
            <a:rPr lang="en-US" b="1" dirty="0" smtClean="0"/>
            <a:t>JavaScript</a:t>
          </a:r>
          <a:endParaRPr lang="en-US" dirty="0"/>
        </a:p>
      </dgm:t>
    </dgm:pt>
    <dgm:pt modelId="{FCD6B33A-74E7-AF4A-B60B-B219D8BF7890}" type="parTrans" cxnId="{C5AB3684-4BB2-CB47-BBD9-FD76AE7D1BE6}">
      <dgm:prSet/>
      <dgm:spPr/>
      <dgm:t>
        <a:bodyPr/>
        <a:lstStyle/>
        <a:p>
          <a:endParaRPr lang="en-US"/>
        </a:p>
      </dgm:t>
    </dgm:pt>
    <dgm:pt modelId="{325A83B3-0F9C-0F4E-B49B-6C6D032794A6}" type="sibTrans" cxnId="{C5AB3684-4BB2-CB47-BBD9-FD76AE7D1BE6}">
      <dgm:prSet/>
      <dgm:spPr/>
      <dgm:t>
        <a:bodyPr/>
        <a:lstStyle/>
        <a:p>
          <a:endParaRPr lang="en-US"/>
        </a:p>
      </dgm:t>
    </dgm:pt>
    <dgm:pt modelId="{F5989B52-BC86-084E-A196-9C95BC3C915D}">
      <dgm:prSet/>
      <dgm:spPr/>
      <dgm:t>
        <a:bodyPr/>
        <a:lstStyle/>
        <a:p>
          <a:pPr rtl="0"/>
          <a:r>
            <a:rPr lang="en-US" b="1" dirty="0" smtClean="0"/>
            <a:t>R</a:t>
          </a:r>
          <a:endParaRPr lang="en-US" dirty="0"/>
        </a:p>
      </dgm:t>
    </dgm:pt>
    <dgm:pt modelId="{27797CF9-DA42-294D-A216-3D8AA218A310}" type="parTrans" cxnId="{33EE364B-A937-8A4D-AEC9-75137B51CE18}">
      <dgm:prSet/>
      <dgm:spPr/>
      <dgm:t>
        <a:bodyPr/>
        <a:lstStyle/>
        <a:p>
          <a:endParaRPr lang="en-US"/>
        </a:p>
      </dgm:t>
    </dgm:pt>
    <dgm:pt modelId="{A2380F70-B300-0D47-B5EF-892FBDEA0681}" type="sibTrans" cxnId="{33EE364B-A937-8A4D-AEC9-75137B51CE18}">
      <dgm:prSet/>
      <dgm:spPr/>
      <dgm:t>
        <a:bodyPr/>
        <a:lstStyle/>
        <a:p>
          <a:endParaRPr lang="en-US"/>
        </a:p>
      </dgm:t>
    </dgm:pt>
    <dgm:pt modelId="{4F0FAB7B-1D34-1340-9663-13ACC70A4E20}">
      <dgm:prSet/>
      <dgm:spPr/>
      <dgm:t>
        <a:bodyPr/>
        <a:lstStyle/>
        <a:p>
          <a:pPr rtl="0"/>
          <a:r>
            <a:rPr lang="en-US" b="1" dirty="0" smtClean="0"/>
            <a:t>More…</a:t>
          </a:r>
          <a:endParaRPr lang="en-US" dirty="0"/>
        </a:p>
      </dgm:t>
    </dgm:pt>
    <dgm:pt modelId="{983159D3-A1D0-4944-8580-42CA8961C3D1}" type="parTrans" cxnId="{E64C17B5-4EBF-924A-8F8E-81129997581F}">
      <dgm:prSet/>
      <dgm:spPr/>
      <dgm:t>
        <a:bodyPr/>
        <a:lstStyle/>
        <a:p>
          <a:endParaRPr lang="en-US"/>
        </a:p>
      </dgm:t>
    </dgm:pt>
    <dgm:pt modelId="{F2C03620-FC1B-2C4B-A5FE-1CC5243079BB}" type="sibTrans" cxnId="{E64C17B5-4EBF-924A-8F8E-81129997581F}">
      <dgm:prSet/>
      <dgm:spPr/>
      <dgm:t>
        <a:bodyPr/>
        <a:lstStyle/>
        <a:p>
          <a:endParaRPr lang="en-US"/>
        </a:p>
      </dgm:t>
    </dgm:pt>
    <dgm:pt modelId="{AF784545-66B9-244F-A826-64F59604BA8A}" type="pres">
      <dgm:prSet presAssocID="{BCBE5EC9-CB0A-4A43-AC2E-90CE151314F7}" presName="Name0" presStyleCnt="0">
        <dgm:presLayoutVars>
          <dgm:dir/>
        </dgm:presLayoutVars>
      </dgm:prSet>
      <dgm:spPr/>
      <dgm:t>
        <a:bodyPr/>
        <a:lstStyle/>
        <a:p>
          <a:endParaRPr lang="en-US"/>
        </a:p>
      </dgm:t>
    </dgm:pt>
    <dgm:pt modelId="{5090D92D-8B91-E645-BD31-249A32C04A39}" type="pres">
      <dgm:prSet presAssocID="{CFF2A0DC-22CF-544B-95E7-42B4986FD117}" presName="noChildren" presStyleCnt="0"/>
      <dgm:spPr/>
    </dgm:pt>
    <dgm:pt modelId="{92335B25-030B-E348-82AF-5322A065FA33}" type="pres">
      <dgm:prSet presAssocID="{CFF2A0DC-22CF-544B-95E7-42B4986FD117}" presName="gap" presStyleCnt="0"/>
      <dgm:spPr/>
    </dgm:pt>
    <dgm:pt modelId="{8D423FD0-1B34-C243-8B2C-4BFFA35F4394}" type="pres">
      <dgm:prSet presAssocID="{CFF2A0DC-22CF-544B-95E7-42B4986FD117}" presName="medCircle2" presStyleLbl="vennNode1" presStyleIdx="0" presStyleCnt="8"/>
      <dgm:spPr/>
    </dgm:pt>
    <dgm:pt modelId="{1A942419-0F61-B449-BDAA-423A77AFFE3E}" type="pres">
      <dgm:prSet presAssocID="{CFF2A0DC-22CF-544B-95E7-42B4986FD117}" presName="txLvlOnly1" presStyleLbl="revTx" presStyleIdx="0" presStyleCnt="8"/>
      <dgm:spPr/>
      <dgm:t>
        <a:bodyPr/>
        <a:lstStyle/>
        <a:p>
          <a:endParaRPr lang="en-US"/>
        </a:p>
      </dgm:t>
    </dgm:pt>
    <dgm:pt modelId="{D4C3B0BE-A2C5-744C-98A5-F28C39FD2373}" type="pres">
      <dgm:prSet presAssocID="{E671ED3A-AF7D-E140-B0D7-262BA37F4E99}" presName="noChildren" presStyleCnt="0"/>
      <dgm:spPr/>
    </dgm:pt>
    <dgm:pt modelId="{6B550207-2297-D141-9A15-9166E0ED6013}" type="pres">
      <dgm:prSet presAssocID="{E671ED3A-AF7D-E140-B0D7-262BA37F4E99}" presName="gap" presStyleCnt="0"/>
      <dgm:spPr/>
    </dgm:pt>
    <dgm:pt modelId="{59D61632-BE5B-814A-84D0-BC18A6BFF762}" type="pres">
      <dgm:prSet presAssocID="{E671ED3A-AF7D-E140-B0D7-262BA37F4E99}" presName="medCircle2" presStyleLbl="vennNode1" presStyleIdx="1" presStyleCnt="8"/>
      <dgm:spPr>
        <a:solidFill>
          <a:srgbClr val="CC3300"/>
        </a:solidFill>
      </dgm:spPr>
      <dgm:t>
        <a:bodyPr/>
        <a:lstStyle/>
        <a:p>
          <a:endParaRPr lang="en-US"/>
        </a:p>
      </dgm:t>
    </dgm:pt>
    <dgm:pt modelId="{B50BB4A1-8499-8744-A07C-1F6D7E6E2E2F}" type="pres">
      <dgm:prSet presAssocID="{E671ED3A-AF7D-E140-B0D7-262BA37F4E99}" presName="txLvlOnly1" presStyleLbl="revTx" presStyleIdx="1" presStyleCnt="8"/>
      <dgm:spPr/>
      <dgm:t>
        <a:bodyPr/>
        <a:lstStyle/>
        <a:p>
          <a:endParaRPr lang="en-US"/>
        </a:p>
      </dgm:t>
    </dgm:pt>
    <dgm:pt modelId="{A6FB8ECB-FA52-1D43-8494-539AC1809088}" type="pres">
      <dgm:prSet presAssocID="{5A7A3AF8-E9E6-E945-AB08-7AE812D70A61}" presName="noChildren" presStyleCnt="0"/>
      <dgm:spPr/>
    </dgm:pt>
    <dgm:pt modelId="{C955BB99-B62E-0A4E-B662-3E613798CA8C}" type="pres">
      <dgm:prSet presAssocID="{5A7A3AF8-E9E6-E945-AB08-7AE812D70A61}" presName="gap" presStyleCnt="0"/>
      <dgm:spPr/>
    </dgm:pt>
    <dgm:pt modelId="{7A5B5C5A-E166-544E-8795-3879F47FAA3B}" type="pres">
      <dgm:prSet presAssocID="{5A7A3AF8-E9E6-E945-AB08-7AE812D70A61}" presName="medCircle2" presStyleLbl="vennNode1" presStyleIdx="2" presStyleCnt="8"/>
      <dgm:spPr/>
    </dgm:pt>
    <dgm:pt modelId="{46123B3D-94B1-044B-B266-3ADD9D64B0DB}" type="pres">
      <dgm:prSet presAssocID="{5A7A3AF8-E9E6-E945-AB08-7AE812D70A61}" presName="txLvlOnly1" presStyleLbl="revTx" presStyleIdx="2" presStyleCnt="8"/>
      <dgm:spPr/>
      <dgm:t>
        <a:bodyPr/>
        <a:lstStyle/>
        <a:p>
          <a:endParaRPr lang="en-US"/>
        </a:p>
      </dgm:t>
    </dgm:pt>
    <dgm:pt modelId="{07CD4684-8121-354B-9A60-3D656F26E5F2}" type="pres">
      <dgm:prSet presAssocID="{D80B7726-847F-9A4A-BFF4-3EA11B1FAFD8}" presName="noChildren" presStyleCnt="0"/>
      <dgm:spPr/>
    </dgm:pt>
    <dgm:pt modelId="{34CFD4A3-0820-3B47-9E76-5FD43A87D11C}" type="pres">
      <dgm:prSet presAssocID="{D80B7726-847F-9A4A-BFF4-3EA11B1FAFD8}" presName="gap" presStyleCnt="0"/>
      <dgm:spPr/>
    </dgm:pt>
    <dgm:pt modelId="{708BA84B-2697-6D4B-9C51-FA0E03BDB4DC}" type="pres">
      <dgm:prSet presAssocID="{D80B7726-847F-9A4A-BFF4-3EA11B1FAFD8}" presName="medCircle2" presStyleLbl="vennNode1" presStyleIdx="3" presStyleCnt="8"/>
      <dgm:spPr/>
    </dgm:pt>
    <dgm:pt modelId="{4799AA1D-3DD6-384D-829A-07E6268F97CF}" type="pres">
      <dgm:prSet presAssocID="{D80B7726-847F-9A4A-BFF4-3EA11B1FAFD8}" presName="txLvlOnly1" presStyleLbl="revTx" presStyleIdx="3" presStyleCnt="8"/>
      <dgm:spPr/>
      <dgm:t>
        <a:bodyPr/>
        <a:lstStyle/>
        <a:p>
          <a:endParaRPr lang="en-US"/>
        </a:p>
      </dgm:t>
    </dgm:pt>
    <dgm:pt modelId="{5D8E3FF4-F4AC-684A-97E9-E2754E639B04}" type="pres">
      <dgm:prSet presAssocID="{26A98013-292A-9D4A-ADA2-4B92936044B3}" presName="noChildren" presStyleCnt="0"/>
      <dgm:spPr/>
    </dgm:pt>
    <dgm:pt modelId="{8DFF90C3-C732-524C-942D-100F76E76007}" type="pres">
      <dgm:prSet presAssocID="{26A98013-292A-9D4A-ADA2-4B92936044B3}" presName="gap" presStyleCnt="0"/>
      <dgm:spPr/>
    </dgm:pt>
    <dgm:pt modelId="{9DD7416A-4952-A948-8A5E-6BE69AA2BED7}" type="pres">
      <dgm:prSet presAssocID="{26A98013-292A-9D4A-ADA2-4B92936044B3}" presName="medCircle2" presStyleLbl="vennNode1" presStyleIdx="4" presStyleCnt="8"/>
      <dgm:spPr/>
    </dgm:pt>
    <dgm:pt modelId="{6A8C6EB3-6683-CA4A-B6E2-A0AB60C806EE}" type="pres">
      <dgm:prSet presAssocID="{26A98013-292A-9D4A-ADA2-4B92936044B3}" presName="txLvlOnly1" presStyleLbl="revTx" presStyleIdx="4" presStyleCnt="8"/>
      <dgm:spPr/>
      <dgm:t>
        <a:bodyPr/>
        <a:lstStyle/>
        <a:p>
          <a:endParaRPr lang="en-US"/>
        </a:p>
      </dgm:t>
    </dgm:pt>
    <dgm:pt modelId="{CDF2B80E-D928-8F46-A584-C3A7F9ED5BD2}" type="pres">
      <dgm:prSet presAssocID="{62543D48-3055-F34E-B529-C2A4C6075697}" presName="noChildren" presStyleCnt="0"/>
      <dgm:spPr/>
    </dgm:pt>
    <dgm:pt modelId="{49266FBD-2803-B847-8006-9FC79DFD42A6}" type="pres">
      <dgm:prSet presAssocID="{62543D48-3055-F34E-B529-C2A4C6075697}" presName="gap" presStyleCnt="0"/>
      <dgm:spPr/>
    </dgm:pt>
    <dgm:pt modelId="{4A65EA49-3AD3-BB43-9259-FCF9A1D98BA4}" type="pres">
      <dgm:prSet presAssocID="{62543D48-3055-F34E-B529-C2A4C6075697}" presName="medCircle2" presStyleLbl="vennNode1" presStyleIdx="5" presStyleCnt="8"/>
      <dgm:spPr/>
    </dgm:pt>
    <dgm:pt modelId="{ACE96B71-34B6-5844-937E-B8311736D7BC}" type="pres">
      <dgm:prSet presAssocID="{62543D48-3055-F34E-B529-C2A4C6075697}" presName="txLvlOnly1" presStyleLbl="revTx" presStyleIdx="5" presStyleCnt="8"/>
      <dgm:spPr/>
      <dgm:t>
        <a:bodyPr/>
        <a:lstStyle/>
        <a:p>
          <a:endParaRPr lang="en-US"/>
        </a:p>
      </dgm:t>
    </dgm:pt>
    <dgm:pt modelId="{3B182408-044C-1646-9942-582E067316C9}" type="pres">
      <dgm:prSet presAssocID="{F5989B52-BC86-084E-A196-9C95BC3C915D}" presName="noChildren" presStyleCnt="0"/>
      <dgm:spPr/>
    </dgm:pt>
    <dgm:pt modelId="{A6E4C77C-25B0-7E47-A2E5-DB85691DA635}" type="pres">
      <dgm:prSet presAssocID="{F5989B52-BC86-084E-A196-9C95BC3C915D}" presName="gap" presStyleCnt="0"/>
      <dgm:spPr/>
    </dgm:pt>
    <dgm:pt modelId="{C9CADD7E-78C3-CF48-BB76-24FC938D346B}" type="pres">
      <dgm:prSet presAssocID="{F5989B52-BC86-084E-A196-9C95BC3C915D}" presName="medCircle2" presStyleLbl="vennNode1" presStyleIdx="6" presStyleCnt="8"/>
      <dgm:spPr/>
    </dgm:pt>
    <dgm:pt modelId="{E52532D7-781A-1144-8A8D-C14612B5EEF9}" type="pres">
      <dgm:prSet presAssocID="{F5989B52-BC86-084E-A196-9C95BC3C915D}" presName="txLvlOnly1" presStyleLbl="revTx" presStyleIdx="6" presStyleCnt="8"/>
      <dgm:spPr/>
      <dgm:t>
        <a:bodyPr/>
        <a:lstStyle/>
        <a:p>
          <a:endParaRPr lang="en-US"/>
        </a:p>
      </dgm:t>
    </dgm:pt>
    <dgm:pt modelId="{6BAE7E0E-FC8C-C540-B9B2-1931B1401CF2}" type="pres">
      <dgm:prSet presAssocID="{4F0FAB7B-1D34-1340-9663-13ACC70A4E20}" presName="noChildren" presStyleCnt="0"/>
      <dgm:spPr/>
    </dgm:pt>
    <dgm:pt modelId="{CBD49FC5-0EC6-0648-B1D2-98C81C703500}" type="pres">
      <dgm:prSet presAssocID="{4F0FAB7B-1D34-1340-9663-13ACC70A4E20}" presName="gap" presStyleCnt="0"/>
      <dgm:spPr/>
    </dgm:pt>
    <dgm:pt modelId="{26EF392A-E291-7A49-9145-14E364EAA390}" type="pres">
      <dgm:prSet presAssocID="{4F0FAB7B-1D34-1340-9663-13ACC70A4E20}" presName="medCircle2" presStyleLbl="vennNode1" presStyleIdx="7" presStyleCnt="8"/>
      <dgm:spPr/>
    </dgm:pt>
    <dgm:pt modelId="{1B162CF1-CC94-DE4F-8676-C2F096B8AFAC}" type="pres">
      <dgm:prSet presAssocID="{4F0FAB7B-1D34-1340-9663-13ACC70A4E20}" presName="txLvlOnly1" presStyleLbl="revTx" presStyleIdx="7" presStyleCnt="8"/>
      <dgm:spPr/>
      <dgm:t>
        <a:bodyPr/>
        <a:lstStyle/>
        <a:p>
          <a:endParaRPr lang="en-US"/>
        </a:p>
      </dgm:t>
    </dgm:pt>
  </dgm:ptLst>
  <dgm:cxnLst>
    <dgm:cxn modelId="{51239B42-26EE-4132-9770-515812F653E1}" type="presOf" srcId="{CFF2A0DC-22CF-544B-95E7-42B4986FD117}" destId="{1A942419-0F61-B449-BDAA-423A77AFFE3E}" srcOrd="0" destOrd="0" presId="urn:microsoft.com/office/officeart/2008/layout/VerticalCircleList"/>
    <dgm:cxn modelId="{D910314B-F126-499A-BB6D-715D400AB301}" type="presOf" srcId="{26A98013-292A-9D4A-ADA2-4B92936044B3}" destId="{6A8C6EB3-6683-CA4A-B6E2-A0AB60C806EE}" srcOrd="0" destOrd="0" presId="urn:microsoft.com/office/officeart/2008/layout/VerticalCircleList"/>
    <dgm:cxn modelId="{CCE73926-C641-468D-A32E-460D64D19B94}" type="presOf" srcId="{F5989B52-BC86-084E-A196-9C95BC3C915D}" destId="{E52532D7-781A-1144-8A8D-C14612B5EEF9}" srcOrd="0" destOrd="0" presId="urn:microsoft.com/office/officeart/2008/layout/VerticalCircleList"/>
    <dgm:cxn modelId="{8BA829AB-5750-9F4A-A3DD-BDCE729EF9B5}" srcId="{BCBE5EC9-CB0A-4A43-AC2E-90CE151314F7}" destId="{26A98013-292A-9D4A-ADA2-4B92936044B3}" srcOrd="4" destOrd="0" parTransId="{CA61DDD5-CFAD-DC4A-A81B-B2304A47A408}" sibTransId="{89A8E3FB-B0B8-1E44-BACA-237C5D65A96A}"/>
    <dgm:cxn modelId="{0EF46B94-0A80-454B-A01D-4946A86D6BC4}" type="presOf" srcId="{5A7A3AF8-E9E6-E945-AB08-7AE812D70A61}" destId="{46123B3D-94B1-044B-B266-3ADD9D64B0DB}" srcOrd="0" destOrd="0" presId="urn:microsoft.com/office/officeart/2008/layout/VerticalCircleList"/>
    <dgm:cxn modelId="{7354C098-0013-4EA9-AF8B-62F82EF1090F}" type="presOf" srcId="{4F0FAB7B-1D34-1340-9663-13ACC70A4E20}" destId="{1B162CF1-CC94-DE4F-8676-C2F096B8AFAC}" srcOrd="0" destOrd="0" presId="urn:microsoft.com/office/officeart/2008/layout/VerticalCircleList"/>
    <dgm:cxn modelId="{33EE364B-A937-8A4D-AEC9-75137B51CE18}" srcId="{BCBE5EC9-CB0A-4A43-AC2E-90CE151314F7}" destId="{F5989B52-BC86-084E-A196-9C95BC3C915D}" srcOrd="6" destOrd="0" parTransId="{27797CF9-DA42-294D-A216-3D8AA218A310}" sibTransId="{A2380F70-B300-0D47-B5EF-892FBDEA0681}"/>
    <dgm:cxn modelId="{DE44048C-3C9D-41CF-B749-93EC931BC95F}" type="presOf" srcId="{62543D48-3055-F34E-B529-C2A4C6075697}" destId="{ACE96B71-34B6-5844-937E-B8311736D7BC}" srcOrd="0" destOrd="0" presId="urn:microsoft.com/office/officeart/2008/layout/VerticalCircleList"/>
    <dgm:cxn modelId="{E64C17B5-4EBF-924A-8F8E-81129997581F}" srcId="{BCBE5EC9-CB0A-4A43-AC2E-90CE151314F7}" destId="{4F0FAB7B-1D34-1340-9663-13ACC70A4E20}" srcOrd="7" destOrd="0" parTransId="{983159D3-A1D0-4944-8580-42CA8961C3D1}" sibTransId="{F2C03620-FC1B-2C4B-A5FE-1CC5243079BB}"/>
    <dgm:cxn modelId="{9007B214-D92A-2E4C-948F-CE187381FFE5}" srcId="{BCBE5EC9-CB0A-4A43-AC2E-90CE151314F7}" destId="{CFF2A0DC-22CF-544B-95E7-42B4986FD117}" srcOrd="0" destOrd="0" parTransId="{81CD33E2-5441-0F4B-AD60-8CC236BEC2BD}" sibTransId="{BD71C963-D203-574A-942B-0CB2F79919F9}"/>
    <dgm:cxn modelId="{3B5BBFED-B26A-6848-9C63-4F0301E4B165}" srcId="{BCBE5EC9-CB0A-4A43-AC2E-90CE151314F7}" destId="{D80B7726-847F-9A4A-BFF4-3EA11B1FAFD8}" srcOrd="3" destOrd="0" parTransId="{1C3CA13B-5511-EE47-8903-3C9149D6C061}" sibTransId="{853EF4A8-973A-2848-9A2C-55BDD63FCDC4}"/>
    <dgm:cxn modelId="{C5AB3684-4BB2-CB47-BBD9-FD76AE7D1BE6}" srcId="{BCBE5EC9-CB0A-4A43-AC2E-90CE151314F7}" destId="{62543D48-3055-F34E-B529-C2A4C6075697}" srcOrd="5" destOrd="0" parTransId="{FCD6B33A-74E7-AF4A-B60B-B219D8BF7890}" sibTransId="{325A83B3-0F9C-0F4E-B49B-6C6D032794A6}"/>
    <dgm:cxn modelId="{01781309-9624-A245-B975-9251F1FF728D}" srcId="{BCBE5EC9-CB0A-4A43-AC2E-90CE151314F7}" destId="{5A7A3AF8-E9E6-E945-AB08-7AE812D70A61}" srcOrd="2" destOrd="0" parTransId="{A043B328-2F62-7845-BE58-9F5A70B3D408}" sibTransId="{D6B36C70-DEB0-A54B-8EBD-1BB1FAB775DF}"/>
    <dgm:cxn modelId="{8005FC20-15EB-4F45-B3B5-B0BF0984B907}" type="presOf" srcId="{E671ED3A-AF7D-E140-B0D7-262BA37F4E99}" destId="{B50BB4A1-8499-8744-A07C-1F6D7E6E2E2F}" srcOrd="0" destOrd="0" presId="urn:microsoft.com/office/officeart/2008/layout/VerticalCircleList"/>
    <dgm:cxn modelId="{E7CD4B24-1C65-6240-B40A-ACDBEFDE713E}" srcId="{BCBE5EC9-CB0A-4A43-AC2E-90CE151314F7}" destId="{E671ED3A-AF7D-E140-B0D7-262BA37F4E99}" srcOrd="1" destOrd="0" parTransId="{16AF7B79-D54D-EE4C-8DCB-C272CDDC037D}" sibTransId="{2EF143B4-33C5-CA40-9BE5-32675DA545E8}"/>
    <dgm:cxn modelId="{53BACCCE-E88B-49FB-83AA-82138C349BA9}" type="presOf" srcId="{D80B7726-847F-9A4A-BFF4-3EA11B1FAFD8}" destId="{4799AA1D-3DD6-384D-829A-07E6268F97CF}" srcOrd="0" destOrd="0" presId="urn:microsoft.com/office/officeart/2008/layout/VerticalCircleList"/>
    <dgm:cxn modelId="{965FBF42-AEDA-4C2E-A8DF-E712AB2CD5FA}" type="presOf" srcId="{BCBE5EC9-CB0A-4A43-AC2E-90CE151314F7}" destId="{AF784545-66B9-244F-A826-64F59604BA8A}" srcOrd="0" destOrd="0" presId="urn:microsoft.com/office/officeart/2008/layout/VerticalCircleList"/>
    <dgm:cxn modelId="{4C8B1C97-F0CE-45EE-A919-5541EACB09C1}" type="presParOf" srcId="{AF784545-66B9-244F-A826-64F59604BA8A}" destId="{5090D92D-8B91-E645-BD31-249A32C04A39}" srcOrd="0" destOrd="0" presId="urn:microsoft.com/office/officeart/2008/layout/VerticalCircleList"/>
    <dgm:cxn modelId="{2B1D6B3F-7E0D-4168-862C-B4C42AD2D3C0}" type="presParOf" srcId="{5090D92D-8B91-E645-BD31-249A32C04A39}" destId="{92335B25-030B-E348-82AF-5322A065FA33}" srcOrd="0" destOrd="0" presId="urn:microsoft.com/office/officeart/2008/layout/VerticalCircleList"/>
    <dgm:cxn modelId="{8AD96DB8-203F-40ED-A218-BE0265405396}" type="presParOf" srcId="{5090D92D-8B91-E645-BD31-249A32C04A39}" destId="{8D423FD0-1B34-C243-8B2C-4BFFA35F4394}" srcOrd="1" destOrd="0" presId="urn:microsoft.com/office/officeart/2008/layout/VerticalCircleList"/>
    <dgm:cxn modelId="{441B767A-C843-45FC-AE7C-E125561E7580}" type="presParOf" srcId="{5090D92D-8B91-E645-BD31-249A32C04A39}" destId="{1A942419-0F61-B449-BDAA-423A77AFFE3E}" srcOrd="2" destOrd="0" presId="urn:microsoft.com/office/officeart/2008/layout/VerticalCircleList"/>
    <dgm:cxn modelId="{61855376-4095-49FE-A85F-3D42865087C1}" type="presParOf" srcId="{AF784545-66B9-244F-A826-64F59604BA8A}" destId="{D4C3B0BE-A2C5-744C-98A5-F28C39FD2373}" srcOrd="1" destOrd="0" presId="urn:microsoft.com/office/officeart/2008/layout/VerticalCircleList"/>
    <dgm:cxn modelId="{8037E7C7-5941-4B89-8D39-C00B49C7A480}" type="presParOf" srcId="{D4C3B0BE-A2C5-744C-98A5-F28C39FD2373}" destId="{6B550207-2297-D141-9A15-9166E0ED6013}" srcOrd="0" destOrd="0" presId="urn:microsoft.com/office/officeart/2008/layout/VerticalCircleList"/>
    <dgm:cxn modelId="{EAC44CA1-1635-43FC-A6F7-7F5E2A72C63F}" type="presParOf" srcId="{D4C3B0BE-A2C5-744C-98A5-F28C39FD2373}" destId="{59D61632-BE5B-814A-84D0-BC18A6BFF762}" srcOrd="1" destOrd="0" presId="urn:microsoft.com/office/officeart/2008/layout/VerticalCircleList"/>
    <dgm:cxn modelId="{F8F02D8A-DC1F-4907-9B80-2B1501A9FE8B}" type="presParOf" srcId="{D4C3B0BE-A2C5-744C-98A5-F28C39FD2373}" destId="{B50BB4A1-8499-8744-A07C-1F6D7E6E2E2F}" srcOrd="2" destOrd="0" presId="urn:microsoft.com/office/officeart/2008/layout/VerticalCircleList"/>
    <dgm:cxn modelId="{ED4AF7BF-1F74-4635-A3B5-73BC3EDD4C1B}" type="presParOf" srcId="{AF784545-66B9-244F-A826-64F59604BA8A}" destId="{A6FB8ECB-FA52-1D43-8494-539AC1809088}" srcOrd="2" destOrd="0" presId="urn:microsoft.com/office/officeart/2008/layout/VerticalCircleList"/>
    <dgm:cxn modelId="{4CB8263E-3CE0-42FE-BFB3-C13718A42DF9}" type="presParOf" srcId="{A6FB8ECB-FA52-1D43-8494-539AC1809088}" destId="{C955BB99-B62E-0A4E-B662-3E613798CA8C}" srcOrd="0" destOrd="0" presId="urn:microsoft.com/office/officeart/2008/layout/VerticalCircleList"/>
    <dgm:cxn modelId="{1752E9A2-CEFC-43EA-B7F6-1C8B732CB296}" type="presParOf" srcId="{A6FB8ECB-FA52-1D43-8494-539AC1809088}" destId="{7A5B5C5A-E166-544E-8795-3879F47FAA3B}" srcOrd="1" destOrd="0" presId="urn:microsoft.com/office/officeart/2008/layout/VerticalCircleList"/>
    <dgm:cxn modelId="{F8FBADAA-F306-4D97-92D6-E7A67423D7E6}" type="presParOf" srcId="{A6FB8ECB-FA52-1D43-8494-539AC1809088}" destId="{46123B3D-94B1-044B-B266-3ADD9D64B0DB}" srcOrd="2" destOrd="0" presId="urn:microsoft.com/office/officeart/2008/layout/VerticalCircleList"/>
    <dgm:cxn modelId="{1BD097E7-86CD-404F-881A-5E4471F5EDD5}" type="presParOf" srcId="{AF784545-66B9-244F-A826-64F59604BA8A}" destId="{07CD4684-8121-354B-9A60-3D656F26E5F2}" srcOrd="3" destOrd="0" presId="urn:microsoft.com/office/officeart/2008/layout/VerticalCircleList"/>
    <dgm:cxn modelId="{1849FDEB-4FC9-4DE8-B5CE-FC7681742F58}" type="presParOf" srcId="{07CD4684-8121-354B-9A60-3D656F26E5F2}" destId="{34CFD4A3-0820-3B47-9E76-5FD43A87D11C}" srcOrd="0" destOrd="0" presId="urn:microsoft.com/office/officeart/2008/layout/VerticalCircleList"/>
    <dgm:cxn modelId="{AC5D7232-E19C-401F-81A6-2D068AEE3450}" type="presParOf" srcId="{07CD4684-8121-354B-9A60-3D656F26E5F2}" destId="{708BA84B-2697-6D4B-9C51-FA0E03BDB4DC}" srcOrd="1" destOrd="0" presId="urn:microsoft.com/office/officeart/2008/layout/VerticalCircleList"/>
    <dgm:cxn modelId="{CF33237E-D0EE-4624-BF9B-A656A08AC8FD}" type="presParOf" srcId="{07CD4684-8121-354B-9A60-3D656F26E5F2}" destId="{4799AA1D-3DD6-384D-829A-07E6268F97CF}" srcOrd="2" destOrd="0" presId="urn:microsoft.com/office/officeart/2008/layout/VerticalCircleList"/>
    <dgm:cxn modelId="{B5E46BB0-1A39-4626-91A3-635FE704E8FB}" type="presParOf" srcId="{AF784545-66B9-244F-A826-64F59604BA8A}" destId="{5D8E3FF4-F4AC-684A-97E9-E2754E639B04}" srcOrd="4" destOrd="0" presId="urn:microsoft.com/office/officeart/2008/layout/VerticalCircleList"/>
    <dgm:cxn modelId="{276D7F1F-C1C2-410B-8D3D-9861C39D820F}" type="presParOf" srcId="{5D8E3FF4-F4AC-684A-97E9-E2754E639B04}" destId="{8DFF90C3-C732-524C-942D-100F76E76007}" srcOrd="0" destOrd="0" presId="urn:microsoft.com/office/officeart/2008/layout/VerticalCircleList"/>
    <dgm:cxn modelId="{4B6B0985-F244-42EA-AEF9-6A8F8B692064}" type="presParOf" srcId="{5D8E3FF4-F4AC-684A-97E9-E2754E639B04}" destId="{9DD7416A-4952-A948-8A5E-6BE69AA2BED7}" srcOrd="1" destOrd="0" presId="urn:microsoft.com/office/officeart/2008/layout/VerticalCircleList"/>
    <dgm:cxn modelId="{0BEFD500-D723-46DA-AB94-CE877C72E18F}" type="presParOf" srcId="{5D8E3FF4-F4AC-684A-97E9-E2754E639B04}" destId="{6A8C6EB3-6683-CA4A-B6E2-A0AB60C806EE}" srcOrd="2" destOrd="0" presId="urn:microsoft.com/office/officeart/2008/layout/VerticalCircleList"/>
    <dgm:cxn modelId="{424B43E3-0356-4CA7-A4A2-F1E98295E06B}" type="presParOf" srcId="{AF784545-66B9-244F-A826-64F59604BA8A}" destId="{CDF2B80E-D928-8F46-A584-C3A7F9ED5BD2}" srcOrd="5" destOrd="0" presId="urn:microsoft.com/office/officeart/2008/layout/VerticalCircleList"/>
    <dgm:cxn modelId="{B13CAEC8-CBFB-4580-BA72-F3EF159DB2D4}" type="presParOf" srcId="{CDF2B80E-D928-8F46-A584-C3A7F9ED5BD2}" destId="{49266FBD-2803-B847-8006-9FC79DFD42A6}" srcOrd="0" destOrd="0" presId="urn:microsoft.com/office/officeart/2008/layout/VerticalCircleList"/>
    <dgm:cxn modelId="{5E2C01F8-FC98-4D58-B75C-0FBA83CBD17C}" type="presParOf" srcId="{CDF2B80E-D928-8F46-A584-C3A7F9ED5BD2}" destId="{4A65EA49-3AD3-BB43-9259-FCF9A1D98BA4}" srcOrd="1" destOrd="0" presId="urn:microsoft.com/office/officeart/2008/layout/VerticalCircleList"/>
    <dgm:cxn modelId="{B014ADC7-63AF-4096-83D5-026B7C95E751}" type="presParOf" srcId="{CDF2B80E-D928-8F46-A584-C3A7F9ED5BD2}" destId="{ACE96B71-34B6-5844-937E-B8311736D7BC}" srcOrd="2" destOrd="0" presId="urn:microsoft.com/office/officeart/2008/layout/VerticalCircleList"/>
    <dgm:cxn modelId="{F80A7F98-75AD-4BC9-9EA9-F0B9B13D97CE}" type="presParOf" srcId="{AF784545-66B9-244F-A826-64F59604BA8A}" destId="{3B182408-044C-1646-9942-582E067316C9}" srcOrd="6" destOrd="0" presId="urn:microsoft.com/office/officeart/2008/layout/VerticalCircleList"/>
    <dgm:cxn modelId="{06039E8B-8270-474A-8A75-791503B17BBD}" type="presParOf" srcId="{3B182408-044C-1646-9942-582E067316C9}" destId="{A6E4C77C-25B0-7E47-A2E5-DB85691DA635}" srcOrd="0" destOrd="0" presId="urn:microsoft.com/office/officeart/2008/layout/VerticalCircleList"/>
    <dgm:cxn modelId="{48557598-A1F6-40C8-A6F5-BE16F50F01CE}" type="presParOf" srcId="{3B182408-044C-1646-9942-582E067316C9}" destId="{C9CADD7E-78C3-CF48-BB76-24FC938D346B}" srcOrd="1" destOrd="0" presId="urn:microsoft.com/office/officeart/2008/layout/VerticalCircleList"/>
    <dgm:cxn modelId="{58E82AFD-2E6F-4BAA-8A43-BFF4334D02EB}" type="presParOf" srcId="{3B182408-044C-1646-9942-582E067316C9}" destId="{E52532D7-781A-1144-8A8D-C14612B5EEF9}" srcOrd="2" destOrd="0" presId="urn:microsoft.com/office/officeart/2008/layout/VerticalCircleList"/>
    <dgm:cxn modelId="{F50FA3F7-A643-4F00-99C5-FD1F3003F5AE}" type="presParOf" srcId="{AF784545-66B9-244F-A826-64F59604BA8A}" destId="{6BAE7E0E-FC8C-C540-B9B2-1931B1401CF2}" srcOrd="7" destOrd="0" presId="urn:microsoft.com/office/officeart/2008/layout/VerticalCircleList"/>
    <dgm:cxn modelId="{B571DD99-96ED-435E-93B5-0CC1DFCF6FD3}" type="presParOf" srcId="{6BAE7E0E-FC8C-C540-B9B2-1931B1401CF2}" destId="{CBD49FC5-0EC6-0648-B1D2-98C81C703500}" srcOrd="0" destOrd="0" presId="urn:microsoft.com/office/officeart/2008/layout/VerticalCircleList"/>
    <dgm:cxn modelId="{7F66CC88-6C12-4CF2-AB91-23632A2C3DA9}" type="presParOf" srcId="{6BAE7E0E-FC8C-C540-B9B2-1931B1401CF2}" destId="{26EF392A-E291-7A49-9145-14E364EAA390}" srcOrd="1" destOrd="0" presId="urn:microsoft.com/office/officeart/2008/layout/VerticalCircleList"/>
    <dgm:cxn modelId="{BC3C2DF1-5FB1-4E51-B54F-97060FEAADCB}" type="presParOf" srcId="{6BAE7E0E-FC8C-C540-B9B2-1931B1401CF2}" destId="{1B162CF1-CC94-DE4F-8676-C2F096B8AFAC}" srcOrd="2" destOrd="0" presId="urn:microsoft.com/office/officeart/2008/layout/VerticalCircleList"/>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A56671-EC1A-7C4F-8B5F-F1711CD5E015}"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8D8B3571-B2AB-B54A-84C2-32DB2211EA77}">
      <dgm:prSet/>
      <dgm:spPr/>
      <dgm:t>
        <a:bodyPr/>
        <a:lstStyle/>
        <a:p>
          <a:pPr rtl="0"/>
          <a:r>
            <a:rPr lang="en-US" dirty="0" smtClean="0"/>
            <a:t>Hadoop Binaries</a:t>
          </a:r>
          <a:endParaRPr lang="en-US" dirty="0"/>
        </a:p>
      </dgm:t>
    </dgm:pt>
    <dgm:pt modelId="{63416AD0-5654-6D4A-BB03-B1410047E025}" type="parTrans" cxnId="{6CA4C2E6-5F3C-1F47-9933-02F2352460BF}">
      <dgm:prSet/>
      <dgm:spPr/>
      <dgm:t>
        <a:bodyPr/>
        <a:lstStyle/>
        <a:p>
          <a:endParaRPr lang="en-US"/>
        </a:p>
      </dgm:t>
    </dgm:pt>
    <dgm:pt modelId="{3CE29E6B-F13F-344F-BFD3-5AEE2E4218B0}" type="sibTrans" cxnId="{6CA4C2E6-5F3C-1F47-9933-02F2352460BF}">
      <dgm:prSet/>
      <dgm:spPr/>
      <dgm:t>
        <a:bodyPr/>
        <a:lstStyle/>
        <a:p>
          <a:endParaRPr lang="en-US"/>
        </a:p>
      </dgm:t>
    </dgm:pt>
    <dgm:pt modelId="{CD944C06-AFD2-FC44-A07E-83B04F1B7347}">
      <dgm:prSet/>
      <dgm:spPr/>
      <dgm:t>
        <a:bodyPr/>
        <a:lstStyle/>
        <a:p>
          <a:pPr rtl="0"/>
          <a:r>
            <a:rPr lang="en-US" b="0" dirty="0" smtClean="0"/>
            <a:t>Cloudera’s Demo VM</a:t>
          </a:r>
          <a:endParaRPr lang="en-US" dirty="0"/>
        </a:p>
      </dgm:t>
    </dgm:pt>
    <dgm:pt modelId="{9FEBDE14-6826-C142-A58D-F8D6EBA4DEA8}" type="parTrans" cxnId="{E015BAFD-D147-EF42-81BB-0CA21AD29C07}">
      <dgm:prSet/>
      <dgm:spPr/>
      <dgm:t>
        <a:bodyPr/>
        <a:lstStyle/>
        <a:p>
          <a:endParaRPr lang="en-US"/>
        </a:p>
      </dgm:t>
    </dgm:pt>
    <dgm:pt modelId="{54EFF5BA-836A-E243-A594-B4FD97C93D27}" type="sibTrans" cxnId="{E015BAFD-D147-EF42-81BB-0CA21AD29C07}">
      <dgm:prSet/>
      <dgm:spPr/>
      <dgm:t>
        <a:bodyPr/>
        <a:lstStyle/>
        <a:p>
          <a:endParaRPr lang="en-US"/>
        </a:p>
      </dgm:t>
    </dgm:pt>
    <dgm:pt modelId="{5F3DC891-8D44-4148-A4E0-69B84103DF9B}">
      <dgm:prSet/>
      <dgm:spPr/>
      <dgm:t>
        <a:bodyPr/>
        <a:lstStyle/>
        <a:p>
          <a:pPr rtl="0"/>
          <a:r>
            <a:rPr lang="en-US" b="0" dirty="0" smtClean="0"/>
            <a:t>Need Virtualization software, i.e. VMware, etc…</a:t>
          </a:r>
          <a:endParaRPr lang="en-US" dirty="0"/>
        </a:p>
      </dgm:t>
    </dgm:pt>
    <dgm:pt modelId="{8EF91578-FA63-8342-9CF2-D76A7C2B0EA4}" type="parTrans" cxnId="{49403EB1-3994-1246-AAFD-D7E1ED56EB02}">
      <dgm:prSet/>
      <dgm:spPr/>
      <dgm:t>
        <a:bodyPr/>
        <a:lstStyle/>
        <a:p>
          <a:endParaRPr lang="en-US"/>
        </a:p>
      </dgm:t>
    </dgm:pt>
    <dgm:pt modelId="{FFCCA738-6490-C242-B244-31EDD7CA655D}" type="sibTrans" cxnId="{49403EB1-3994-1246-AAFD-D7E1ED56EB02}">
      <dgm:prSet/>
      <dgm:spPr/>
      <dgm:t>
        <a:bodyPr/>
        <a:lstStyle/>
        <a:p>
          <a:endParaRPr lang="en-US"/>
        </a:p>
      </dgm:t>
    </dgm:pt>
    <dgm:pt modelId="{09837114-06AC-F745-992B-EC8C2111AD7F}">
      <dgm:prSet/>
      <dgm:spPr/>
      <dgm:t>
        <a:bodyPr/>
        <a:lstStyle/>
        <a:p>
          <a:pPr rtl="0"/>
          <a:r>
            <a:rPr lang="en-US" b="0" dirty="0" smtClean="0"/>
            <a:t>Data Storage</a:t>
          </a:r>
          <a:endParaRPr lang="en-US" dirty="0"/>
        </a:p>
      </dgm:t>
    </dgm:pt>
    <dgm:pt modelId="{0F226F2A-58BF-FC4D-A213-FECF4370A0EB}" type="parTrans" cxnId="{AB8E4494-DAF1-4247-8B1D-21B5787CE0B2}">
      <dgm:prSet/>
      <dgm:spPr/>
      <dgm:t>
        <a:bodyPr/>
        <a:lstStyle/>
        <a:p>
          <a:endParaRPr lang="en-US"/>
        </a:p>
      </dgm:t>
    </dgm:pt>
    <dgm:pt modelId="{63A1ACA0-61A5-2747-A94D-5486D791598C}" type="sibTrans" cxnId="{AB8E4494-DAF1-4247-8B1D-21B5787CE0B2}">
      <dgm:prSet/>
      <dgm:spPr/>
      <dgm:t>
        <a:bodyPr/>
        <a:lstStyle/>
        <a:p>
          <a:endParaRPr lang="en-US"/>
        </a:p>
      </dgm:t>
    </dgm:pt>
    <dgm:pt modelId="{715F5E92-5357-BB4B-858C-5DA33274D63E}">
      <dgm:prSet/>
      <dgm:spPr/>
      <dgm:t>
        <a:bodyPr/>
        <a:lstStyle/>
        <a:p>
          <a:pPr rtl="0"/>
          <a:r>
            <a:rPr lang="en-US" b="0" dirty="0" smtClean="0"/>
            <a:t>Local </a:t>
          </a:r>
          <a:endParaRPr lang="en-US" dirty="0"/>
        </a:p>
      </dgm:t>
    </dgm:pt>
    <dgm:pt modelId="{8C29AA42-741B-BD40-ABA6-FC222446D20E}" type="parTrans" cxnId="{F574F9E8-A402-204C-8666-6D0D79A66D56}">
      <dgm:prSet/>
      <dgm:spPr/>
      <dgm:t>
        <a:bodyPr/>
        <a:lstStyle/>
        <a:p>
          <a:endParaRPr lang="en-US"/>
        </a:p>
      </dgm:t>
    </dgm:pt>
    <dgm:pt modelId="{E0EB48C7-B8DE-2246-BBEB-D103AA46B9B3}" type="sibTrans" cxnId="{F574F9E8-A402-204C-8666-6D0D79A66D56}">
      <dgm:prSet/>
      <dgm:spPr/>
      <dgm:t>
        <a:bodyPr/>
        <a:lstStyle/>
        <a:p>
          <a:endParaRPr lang="en-US"/>
        </a:p>
      </dgm:t>
    </dgm:pt>
    <dgm:pt modelId="{E425C2A8-294F-B749-8704-EB994A9E8D98}">
      <dgm:prSet/>
      <dgm:spPr/>
      <dgm:t>
        <a:bodyPr/>
        <a:lstStyle/>
        <a:p>
          <a:pPr rtl="0"/>
          <a:r>
            <a:rPr lang="en-US" b="0" dirty="0" smtClean="0"/>
            <a:t>HDFS Pseudo-distributed (single-node)</a:t>
          </a:r>
          <a:endParaRPr lang="en-US" dirty="0"/>
        </a:p>
      </dgm:t>
    </dgm:pt>
    <dgm:pt modelId="{739DBEC1-AD09-2A4B-B1B0-1F2FB5A77D86}" type="parTrans" cxnId="{7E0E4D87-EE3A-5D4A-A99F-0EE99DCF9FF8}">
      <dgm:prSet/>
      <dgm:spPr/>
      <dgm:t>
        <a:bodyPr/>
        <a:lstStyle/>
        <a:p>
          <a:endParaRPr lang="en-US"/>
        </a:p>
      </dgm:t>
    </dgm:pt>
    <dgm:pt modelId="{BBCE13AE-16B3-004D-8C86-1D9EB041DADE}" type="sibTrans" cxnId="{7E0E4D87-EE3A-5D4A-A99F-0EE99DCF9FF8}">
      <dgm:prSet/>
      <dgm:spPr/>
      <dgm:t>
        <a:bodyPr/>
        <a:lstStyle/>
        <a:p>
          <a:endParaRPr lang="en-US"/>
        </a:p>
      </dgm:t>
    </dgm:pt>
    <dgm:pt modelId="{5A16F26B-73EC-4A44-B04B-991698042575}">
      <dgm:prSet/>
      <dgm:spPr/>
      <dgm:t>
        <a:bodyPr/>
        <a:lstStyle/>
        <a:p>
          <a:pPr rtl="0"/>
          <a:r>
            <a:rPr lang="en-US" b="0" dirty="0" smtClean="0"/>
            <a:t>MapReduce</a:t>
          </a:r>
          <a:endParaRPr lang="en-US" dirty="0"/>
        </a:p>
      </dgm:t>
    </dgm:pt>
    <dgm:pt modelId="{AB2AE622-411B-434D-A0D4-593E88046753}" type="parTrans" cxnId="{6AED1D03-07B2-7B4B-8AAE-C55CFBBC66C5}">
      <dgm:prSet/>
      <dgm:spPr/>
      <dgm:t>
        <a:bodyPr/>
        <a:lstStyle/>
        <a:p>
          <a:endParaRPr lang="en-US"/>
        </a:p>
      </dgm:t>
    </dgm:pt>
    <dgm:pt modelId="{CD84D0A5-FA8C-884C-BFC1-7F2693850C19}" type="sibTrans" cxnId="{6AED1D03-07B2-7B4B-8AAE-C55CFBBC66C5}">
      <dgm:prSet/>
      <dgm:spPr/>
      <dgm:t>
        <a:bodyPr/>
        <a:lstStyle/>
        <a:p>
          <a:endParaRPr lang="en-US"/>
        </a:p>
      </dgm:t>
    </dgm:pt>
    <dgm:pt modelId="{FBAE5394-1823-7B4C-8C09-86A80E1A435D}">
      <dgm:prSet/>
      <dgm:spPr/>
      <dgm:t>
        <a:bodyPr/>
        <a:lstStyle/>
        <a:p>
          <a:pPr rtl="0"/>
          <a:r>
            <a:rPr lang="en-US" b="0" dirty="0" smtClean="0"/>
            <a:t>Local</a:t>
          </a:r>
          <a:endParaRPr lang="en-US" dirty="0"/>
        </a:p>
      </dgm:t>
    </dgm:pt>
    <dgm:pt modelId="{0A343B95-305D-EE4E-BC72-EF2A4C04D029}" type="parTrans" cxnId="{4645B1DC-798D-9B48-9533-F67BE391CA26}">
      <dgm:prSet/>
      <dgm:spPr/>
      <dgm:t>
        <a:bodyPr/>
        <a:lstStyle/>
        <a:p>
          <a:endParaRPr lang="en-US"/>
        </a:p>
      </dgm:t>
    </dgm:pt>
    <dgm:pt modelId="{7BCCC5F6-2817-C549-AFC1-5CBC704CD747}" type="sibTrans" cxnId="{4645B1DC-798D-9B48-9533-F67BE391CA26}">
      <dgm:prSet/>
      <dgm:spPr/>
      <dgm:t>
        <a:bodyPr/>
        <a:lstStyle/>
        <a:p>
          <a:endParaRPr lang="en-US"/>
        </a:p>
      </dgm:t>
    </dgm:pt>
    <dgm:pt modelId="{D09608CC-134B-614D-99E2-4FF4B281A270}">
      <dgm:prSet/>
      <dgm:spPr/>
      <dgm:t>
        <a:bodyPr/>
        <a:lstStyle/>
        <a:p>
          <a:pPr rtl="0"/>
          <a:r>
            <a:rPr lang="en-US" b="0" dirty="0" smtClean="0"/>
            <a:t>Cloud</a:t>
          </a:r>
          <a:endParaRPr lang="en-US" dirty="0"/>
        </a:p>
      </dgm:t>
    </dgm:pt>
    <dgm:pt modelId="{DF15B0C8-3E0F-C642-9C73-4F22CC6F52AF}" type="parTrans" cxnId="{B1BB178E-62B8-334A-A884-FB6B64C35410}">
      <dgm:prSet/>
      <dgm:spPr/>
      <dgm:t>
        <a:bodyPr/>
        <a:lstStyle/>
        <a:p>
          <a:endParaRPr lang="en-US"/>
        </a:p>
      </dgm:t>
    </dgm:pt>
    <dgm:pt modelId="{A2EC0171-B80A-2A4A-B210-8D58937180E6}" type="sibTrans" cxnId="{B1BB178E-62B8-334A-A884-FB6B64C35410}">
      <dgm:prSet/>
      <dgm:spPr/>
      <dgm:t>
        <a:bodyPr/>
        <a:lstStyle/>
        <a:p>
          <a:endParaRPr lang="en-US"/>
        </a:p>
      </dgm:t>
    </dgm:pt>
    <dgm:pt modelId="{D1186589-CE14-8A48-9385-E8A10A32A932}">
      <dgm:prSet/>
      <dgm:spPr/>
      <dgm:t>
        <a:bodyPr/>
        <a:lstStyle/>
        <a:p>
          <a:pPr rtl="0"/>
          <a:r>
            <a:rPr lang="en-US" dirty="0" smtClean="0"/>
            <a:t>Local install</a:t>
          </a:r>
          <a:endParaRPr lang="en-US" dirty="0"/>
        </a:p>
      </dgm:t>
    </dgm:pt>
    <dgm:pt modelId="{DE90D18E-C277-9B44-AB89-9729345A960B}" type="parTrans" cxnId="{D90034B1-43E1-2A4A-86B4-C873869CAA22}">
      <dgm:prSet/>
      <dgm:spPr/>
      <dgm:t>
        <a:bodyPr/>
        <a:lstStyle/>
        <a:p>
          <a:endParaRPr lang="en-US"/>
        </a:p>
      </dgm:t>
    </dgm:pt>
    <dgm:pt modelId="{B3D7913C-A285-B54D-BC32-02CD5DF7A576}" type="sibTrans" cxnId="{D90034B1-43E1-2A4A-86B4-C873869CAA22}">
      <dgm:prSet/>
      <dgm:spPr/>
      <dgm:t>
        <a:bodyPr/>
        <a:lstStyle/>
        <a:p>
          <a:endParaRPr lang="en-US"/>
        </a:p>
      </dgm:t>
    </dgm:pt>
    <dgm:pt modelId="{4E0D4737-19C2-0D4E-AF4D-143D3251754E}">
      <dgm:prSet/>
      <dgm:spPr/>
      <dgm:t>
        <a:bodyPr/>
        <a:lstStyle/>
        <a:p>
          <a:pPr rtl="0"/>
          <a:r>
            <a:rPr lang="en-US" dirty="0" smtClean="0"/>
            <a:t>Linux</a:t>
          </a:r>
          <a:endParaRPr lang="en-US" dirty="0"/>
        </a:p>
      </dgm:t>
    </dgm:pt>
    <dgm:pt modelId="{BD798584-49AF-C64E-ACE8-3D8B2AE80CFE}" type="parTrans" cxnId="{391E7F90-CB05-D04C-AE54-D9B35AA1BA8E}">
      <dgm:prSet/>
      <dgm:spPr/>
      <dgm:t>
        <a:bodyPr/>
        <a:lstStyle/>
        <a:p>
          <a:endParaRPr lang="en-US"/>
        </a:p>
      </dgm:t>
    </dgm:pt>
    <dgm:pt modelId="{4CF71F32-9774-9446-9D86-A13FFE2CDD7F}" type="sibTrans" cxnId="{391E7F90-CB05-D04C-AE54-D9B35AA1BA8E}">
      <dgm:prSet/>
      <dgm:spPr/>
      <dgm:t>
        <a:bodyPr/>
        <a:lstStyle/>
        <a:p>
          <a:endParaRPr lang="en-US"/>
        </a:p>
      </dgm:t>
    </dgm:pt>
    <dgm:pt modelId="{52F1A22F-32D2-BB45-9D9B-AA506D76F525}">
      <dgm:prSet/>
      <dgm:spPr/>
      <dgm:t>
        <a:bodyPr/>
        <a:lstStyle/>
        <a:p>
          <a:pPr rtl="0"/>
          <a:r>
            <a:rPr lang="en-US" dirty="0" smtClean="0"/>
            <a:t>Windows</a:t>
          </a:r>
          <a:endParaRPr lang="en-US" dirty="0"/>
        </a:p>
      </dgm:t>
    </dgm:pt>
    <dgm:pt modelId="{A6671B24-77FB-AA42-BE0D-FF15DF268144}" type="parTrans" cxnId="{4901B54C-4735-7244-976E-B816D291F7E0}">
      <dgm:prSet/>
      <dgm:spPr/>
      <dgm:t>
        <a:bodyPr/>
        <a:lstStyle/>
        <a:p>
          <a:endParaRPr lang="en-US"/>
        </a:p>
      </dgm:t>
    </dgm:pt>
    <dgm:pt modelId="{3368CE5C-F1F0-D340-8ACC-783D984C2AA1}" type="sibTrans" cxnId="{4901B54C-4735-7244-976E-B816D291F7E0}">
      <dgm:prSet/>
      <dgm:spPr/>
      <dgm:t>
        <a:bodyPr/>
        <a:lstStyle/>
        <a:p>
          <a:endParaRPr lang="en-US"/>
        </a:p>
      </dgm:t>
    </dgm:pt>
    <dgm:pt modelId="{B164CC16-D9F3-5845-A80B-BCECCDDD25A6}">
      <dgm:prSet/>
      <dgm:spPr/>
      <dgm:t>
        <a:bodyPr/>
        <a:lstStyle/>
        <a:p>
          <a:pPr rtl="0"/>
          <a:r>
            <a:rPr lang="en-US" dirty="0" smtClean="0"/>
            <a:t>File System</a:t>
          </a:r>
          <a:endParaRPr lang="en-US" dirty="0"/>
        </a:p>
      </dgm:t>
    </dgm:pt>
    <dgm:pt modelId="{7B1596D6-B186-FE4F-B78A-D4AE3E19AD61}" type="parTrans" cxnId="{B57704B0-752B-AB40-96AF-42B570770273}">
      <dgm:prSet/>
      <dgm:spPr/>
      <dgm:t>
        <a:bodyPr/>
        <a:lstStyle/>
        <a:p>
          <a:endParaRPr lang="en-US"/>
        </a:p>
      </dgm:t>
    </dgm:pt>
    <dgm:pt modelId="{7C557D2E-7134-0144-A02E-EE9CF982CD3D}" type="sibTrans" cxnId="{B57704B0-752B-AB40-96AF-42B570770273}">
      <dgm:prSet/>
      <dgm:spPr/>
      <dgm:t>
        <a:bodyPr/>
        <a:lstStyle/>
        <a:p>
          <a:endParaRPr lang="en-US"/>
        </a:p>
      </dgm:t>
    </dgm:pt>
    <dgm:pt modelId="{CFC7BBAF-9EA0-9A4F-9B0A-B62A40CF93AD}">
      <dgm:prSet/>
      <dgm:spPr/>
      <dgm:t>
        <a:bodyPr/>
        <a:lstStyle/>
        <a:p>
          <a:pPr rtl="0"/>
          <a:r>
            <a:rPr lang="en-US" dirty="0" smtClean="0"/>
            <a:t>Cloud</a:t>
          </a:r>
          <a:endParaRPr lang="en-US" dirty="0"/>
        </a:p>
      </dgm:t>
    </dgm:pt>
    <dgm:pt modelId="{C55A1C8E-CFCF-EA4A-8EA5-291ACFBEE3A4}" type="parTrans" cxnId="{381405C2-CC62-4041-B566-31FABEA1A013}">
      <dgm:prSet/>
      <dgm:spPr/>
      <dgm:t>
        <a:bodyPr/>
        <a:lstStyle/>
        <a:p>
          <a:endParaRPr lang="en-US"/>
        </a:p>
      </dgm:t>
    </dgm:pt>
    <dgm:pt modelId="{48BB6D8E-223C-AE46-A176-E4B78FE7B4BE}" type="sibTrans" cxnId="{381405C2-CC62-4041-B566-31FABEA1A013}">
      <dgm:prSet/>
      <dgm:spPr/>
      <dgm:t>
        <a:bodyPr/>
        <a:lstStyle/>
        <a:p>
          <a:endParaRPr lang="en-US"/>
        </a:p>
      </dgm:t>
    </dgm:pt>
    <dgm:pt modelId="{7F41CB53-ADD2-8645-9ABC-3130F60B9796}">
      <dgm:prSet/>
      <dgm:spPr/>
      <dgm:t>
        <a:bodyPr/>
        <a:lstStyle/>
        <a:p>
          <a:pPr rtl="0"/>
          <a:r>
            <a:rPr lang="en-US" dirty="0" smtClean="0"/>
            <a:t>AWS</a:t>
          </a:r>
          <a:endParaRPr lang="en-US" dirty="0"/>
        </a:p>
      </dgm:t>
    </dgm:pt>
    <dgm:pt modelId="{378B5A75-CC29-3C4E-A84E-7EB006E131E5}" type="parTrans" cxnId="{42E5120A-8203-2441-8379-E0709B6EBC4A}">
      <dgm:prSet/>
      <dgm:spPr/>
      <dgm:t>
        <a:bodyPr/>
        <a:lstStyle/>
        <a:p>
          <a:endParaRPr lang="en-US"/>
        </a:p>
      </dgm:t>
    </dgm:pt>
    <dgm:pt modelId="{CEF4427E-CD39-E947-B689-C92D84A35369}" type="sibTrans" cxnId="{42E5120A-8203-2441-8379-E0709B6EBC4A}">
      <dgm:prSet/>
      <dgm:spPr/>
      <dgm:t>
        <a:bodyPr/>
        <a:lstStyle/>
        <a:p>
          <a:endParaRPr lang="en-US"/>
        </a:p>
      </dgm:t>
    </dgm:pt>
    <dgm:pt modelId="{79966D4E-3520-0A43-8D39-FCD25E37C4B5}">
      <dgm:prSet/>
      <dgm:spPr/>
      <dgm:t>
        <a:bodyPr/>
        <a:lstStyle/>
        <a:p>
          <a:pPr rtl="0"/>
          <a:r>
            <a:rPr lang="en-US" dirty="0" smtClean="0"/>
            <a:t>Azure</a:t>
          </a:r>
          <a:endParaRPr lang="en-US" dirty="0"/>
        </a:p>
      </dgm:t>
    </dgm:pt>
    <dgm:pt modelId="{F11282C5-930E-974A-A2F2-5B85C0B9C248}" type="parTrans" cxnId="{3BEC5091-6476-DA4C-92B8-0EF6962C2562}">
      <dgm:prSet/>
      <dgm:spPr/>
      <dgm:t>
        <a:bodyPr/>
        <a:lstStyle/>
        <a:p>
          <a:endParaRPr lang="en-US"/>
        </a:p>
      </dgm:t>
    </dgm:pt>
    <dgm:pt modelId="{2A6F4AAD-4694-DB4B-90AC-4187A29A2443}" type="sibTrans" cxnId="{3BEC5091-6476-DA4C-92B8-0EF6962C2562}">
      <dgm:prSet/>
      <dgm:spPr/>
      <dgm:t>
        <a:bodyPr/>
        <a:lstStyle/>
        <a:p>
          <a:endParaRPr lang="en-US"/>
        </a:p>
      </dgm:t>
    </dgm:pt>
    <dgm:pt modelId="{F39A054E-AEEA-5041-9E99-F2F68F11A8CE}">
      <dgm:prSet/>
      <dgm:spPr/>
      <dgm:t>
        <a:bodyPr/>
        <a:lstStyle/>
        <a:p>
          <a:pPr rtl="0"/>
          <a:r>
            <a:rPr lang="en-US" dirty="0" smtClean="0"/>
            <a:t>Others</a:t>
          </a:r>
          <a:endParaRPr lang="en-US" dirty="0"/>
        </a:p>
      </dgm:t>
    </dgm:pt>
    <dgm:pt modelId="{FD82A78B-3857-3F44-8FA6-40EA117341E6}" type="parTrans" cxnId="{0E7B37C3-BB26-1841-9A3D-40FA84431E6E}">
      <dgm:prSet/>
      <dgm:spPr/>
      <dgm:t>
        <a:bodyPr/>
        <a:lstStyle/>
        <a:p>
          <a:endParaRPr lang="en-US"/>
        </a:p>
      </dgm:t>
    </dgm:pt>
    <dgm:pt modelId="{A274EA9B-FB58-8B4B-9288-AE126CF20668}" type="sibTrans" cxnId="{0E7B37C3-BB26-1841-9A3D-40FA84431E6E}">
      <dgm:prSet/>
      <dgm:spPr/>
      <dgm:t>
        <a:bodyPr/>
        <a:lstStyle/>
        <a:p>
          <a:endParaRPr lang="en-US"/>
        </a:p>
      </dgm:t>
    </dgm:pt>
    <dgm:pt modelId="{696C9B8C-52F5-1640-BBCF-7D37B675A99A}">
      <dgm:prSet/>
      <dgm:spPr/>
      <dgm:t>
        <a:bodyPr/>
        <a:lstStyle/>
        <a:p>
          <a:pPr rtl="0"/>
          <a:r>
            <a:rPr lang="en-US" dirty="0" smtClean="0"/>
            <a:t>Cloud</a:t>
          </a:r>
          <a:endParaRPr lang="en-US" dirty="0"/>
        </a:p>
      </dgm:t>
    </dgm:pt>
    <dgm:pt modelId="{9276B3CD-9D62-A34C-80CD-EFC7C9205947}" type="parTrans" cxnId="{362F8554-1D18-5A4A-8FD4-D61E3BEFF851}">
      <dgm:prSet/>
      <dgm:spPr/>
      <dgm:t>
        <a:bodyPr/>
        <a:lstStyle/>
        <a:p>
          <a:endParaRPr lang="en-US"/>
        </a:p>
      </dgm:t>
    </dgm:pt>
    <dgm:pt modelId="{57A929F0-6765-C744-B528-C4830608C37E}" type="sibTrans" cxnId="{362F8554-1D18-5A4A-8FD4-D61E3BEFF851}">
      <dgm:prSet/>
      <dgm:spPr/>
      <dgm:t>
        <a:bodyPr/>
        <a:lstStyle/>
        <a:p>
          <a:endParaRPr lang="en-US"/>
        </a:p>
      </dgm:t>
    </dgm:pt>
    <dgm:pt modelId="{9E491812-AAF6-204C-9D8D-50B65BC4CF5F}">
      <dgm:prSet/>
      <dgm:spPr/>
      <dgm:t>
        <a:bodyPr/>
        <a:lstStyle/>
        <a:p>
          <a:pPr rtl="0"/>
          <a:r>
            <a:rPr lang="en-US" dirty="0" smtClean="0"/>
            <a:t>AWS</a:t>
          </a:r>
          <a:endParaRPr lang="en-US" dirty="0"/>
        </a:p>
      </dgm:t>
    </dgm:pt>
    <dgm:pt modelId="{7469EDE6-9CC7-5C44-B0D8-55536B6D051A}" type="parTrans" cxnId="{4E4128CF-F5E9-014A-8A61-E81847138135}">
      <dgm:prSet/>
      <dgm:spPr/>
      <dgm:t>
        <a:bodyPr/>
        <a:lstStyle/>
        <a:p>
          <a:endParaRPr lang="en-US"/>
        </a:p>
      </dgm:t>
    </dgm:pt>
    <dgm:pt modelId="{B757A603-553A-134E-8A8C-EE7D364EE3AB}" type="sibTrans" cxnId="{4E4128CF-F5E9-014A-8A61-E81847138135}">
      <dgm:prSet/>
      <dgm:spPr/>
      <dgm:t>
        <a:bodyPr/>
        <a:lstStyle/>
        <a:p>
          <a:endParaRPr lang="en-US"/>
        </a:p>
      </dgm:t>
    </dgm:pt>
    <dgm:pt modelId="{FEE820C2-50FC-494D-B502-8DAB9AF837B0}">
      <dgm:prSet/>
      <dgm:spPr/>
      <dgm:t>
        <a:bodyPr/>
        <a:lstStyle/>
        <a:p>
          <a:pPr rtl="0"/>
          <a:r>
            <a:rPr lang="en-US" dirty="0" smtClean="0"/>
            <a:t>Microsoft (Beta)</a:t>
          </a:r>
          <a:endParaRPr lang="en-US" dirty="0"/>
        </a:p>
      </dgm:t>
    </dgm:pt>
    <dgm:pt modelId="{A57EA688-A59B-A74D-9332-CEBA6D696FF7}" type="parTrans" cxnId="{AC47EE94-083B-3A49-904F-B2819F999A15}">
      <dgm:prSet/>
      <dgm:spPr/>
      <dgm:t>
        <a:bodyPr/>
        <a:lstStyle/>
        <a:p>
          <a:endParaRPr lang="en-US"/>
        </a:p>
      </dgm:t>
    </dgm:pt>
    <dgm:pt modelId="{859A3D00-0D65-EE4B-BCC3-AE33D93F6E1A}" type="sibTrans" cxnId="{AC47EE94-083B-3A49-904F-B2819F999A15}">
      <dgm:prSet/>
      <dgm:spPr/>
      <dgm:t>
        <a:bodyPr/>
        <a:lstStyle/>
        <a:p>
          <a:endParaRPr lang="en-US"/>
        </a:p>
      </dgm:t>
    </dgm:pt>
    <dgm:pt modelId="{97CBDD03-31EF-D845-9EE2-208C7544F1FE}">
      <dgm:prSet/>
      <dgm:spPr/>
      <dgm:t>
        <a:bodyPr/>
        <a:lstStyle/>
        <a:p>
          <a:pPr rtl="0"/>
          <a:r>
            <a:rPr lang="en-US" dirty="0" smtClean="0"/>
            <a:t>Others</a:t>
          </a:r>
          <a:endParaRPr lang="en-US" dirty="0"/>
        </a:p>
      </dgm:t>
    </dgm:pt>
    <dgm:pt modelId="{110556EA-4F24-144A-9540-B5E5AFA3A678}" type="parTrans" cxnId="{1F85B4CA-147F-4143-BCDD-623852C83FF8}">
      <dgm:prSet/>
      <dgm:spPr/>
      <dgm:t>
        <a:bodyPr/>
        <a:lstStyle/>
        <a:p>
          <a:endParaRPr lang="en-US"/>
        </a:p>
      </dgm:t>
    </dgm:pt>
    <dgm:pt modelId="{22220819-EB0A-9444-BDEE-EA50D78120BB}" type="sibTrans" cxnId="{1F85B4CA-147F-4143-BCDD-623852C83FF8}">
      <dgm:prSet/>
      <dgm:spPr/>
      <dgm:t>
        <a:bodyPr/>
        <a:lstStyle/>
        <a:p>
          <a:endParaRPr lang="en-US"/>
        </a:p>
      </dgm:t>
    </dgm:pt>
    <dgm:pt modelId="{9030D0C0-0E52-EF45-A07B-98CDA5FE4003}">
      <dgm:prSet/>
      <dgm:spPr/>
      <dgm:t>
        <a:bodyPr/>
        <a:lstStyle/>
        <a:p>
          <a:pPr rtl="0"/>
          <a:r>
            <a:rPr lang="en-US" dirty="0" smtClean="0"/>
            <a:t>Other Libraries &amp; Tools</a:t>
          </a:r>
          <a:endParaRPr lang="en-US" dirty="0"/>
        </a:p>
      </dgm:t>
    </dgm:pt>
    <dgm:pt modelId="{AFA63FC6-A3C3-AB44-B01F-1BF576C6D8A9}" type="parTrans" cxnId="{3F2BD426-3F2C-6E4C-A707-27EB42701D21}">
      <dgm:prSet/>
      <dgm:spPr/>
      <dgm:t>
        <a:bodyPr/>
        <a:lstStyle/>
        <a:p>
          <a:endParaRPr lang="en-US"/>
        </a:p>
      </dgm:t>
    </dgm:pt>
    <dgm:pt modelId="{1891DEC7-7D16-B940-A4DE-04C061E9F376}" type="sibTrans" cxnId="{3F2BD426-3F2C-6E4C-A707-27EB42701D21}">
      <dgm:prSet/>
      <dgm:spPr/>
      <dgm:t>
        <a:bodyPr/>
        <a:lstStyle/>
        <a:p>
          <a:endParaRPr lang="en-US"/>
        </a:p>
      </dgm:t>
    </dgm:pt>
    <dgm:pt modelId="{89D28F19-5F25-104E-9624-DD6BA14012E2}">
      <dgm:prSet/>
      <dgm:spPr/>
      <dgm:t>
        <a:bodyPr/>
        <a:lstStyle/>
        <a:p>
          <a:pPr rtl="0"/>
          <a:r>
            <a:rPr lang="en-US" dirty="0" smtClean="0"/>
            <a:t>Vendor Tools</a:t>
          </a:r>
          <a:endParaRPr lang="en-US" dirty="0"/>
        </a:p>
      </dgm:t>
    </dgm:pt>
    <dgm:pt modelId="{D3475D3C-E2BA-2F40-88B5-548E77480890}" type="parTrans" cxnId="{69E1DED9-2B97-9148-8FCD-F19163BA65E4}">
      <dgm:prSet/>
      <dgm:spPr/>
      <dgm:t>
        <a:bodyPr/>
        <a:lstStyle/>
        <a:p>
          <a:endParaRPr lang="en-US"/>
        </a:p>
      </dgm:t>
    </dgm:pt>
    <dgm:pt modelId="{BA631F9D-6EA0-6D44-B866-DC967E0A599E}" type="sibTrans" cxnId="{69E1DED9-2B97-9148-8FCD-F19163BA65E4}">
      <dgm:prSet/>
      <dgm:spPr/>
      <dgm:t>
        <a:bodyPr/>
        <a:lstStyle/>
        <a:p>
          <a:endParaRPr lang="en-US"/>
        </a:p>
      </dgm:t>
    </dgm:pt>
    <dgm:pt modelId="{4363A6BC-90E0-7842-A8BD-0935DB5729A6}">
      <dgm:prSet/>
      <dgm:spPr/>
      <dgm:t>
        <a:bodyPr/>
        <a:lstStyle/>
        <a:p>
          <a:pPr rtl="0"/>
          <a:r>
            <a:rPr lang="en-US" dirty="0" smtClean="0"/>
            <a:t>Libraries</a:t>
          </a:r>
          <a:endParaRPr lang="en-US" dirty="0"/>
        </a:p>
      </dgm:t>
    </dgm:pt>
    <dgm:pt modelId="{F257D789-87F6-8646-BF93-DDBA03A30A7B}" type="parTrans" cxnId="{409E3F44-925B-C44B-A10B-4CE9FA32E8F6}">
      <dgm:prSet/>
      <dgm:spPr/>
      <dgm:t>
        <a:bodyPr/>
        <a:lstStyle/>
        <a:p>
          <a:endParaRPr lang="en-US"/>
        </a:p>
      </dgm:t>
    </dgm:pt>
    <dgm:pt modelId="{9CDC25EC-BEFA-6B48-B4E8-BE2372C44B6A}" type="sibTrans" cxnId="{409E3F44-925B-C44B-A10B-4CE9FA32E8F6}">
      <dgm:prSet/>
      <dgm:spPr/>
      <dgm:t>
        <a:bodyPr/>
        <a:lstStyle/>
        <a:p>
          <a:endParaRPr lang="en-US"/>
        </a:p>
      </dgm:t>
    </dgm:pt>
    <dgm:pt modelId="{CBD0DA5C-D902-0B45-B399-7C554AC7FD44}" type="pres">
      <dgm:prSet presAssocID="{3BA56671-EC1A-7C4F-8B5F-F1711CD5E015}" presName="diagram" presStyleCnt="0">
        <dgm:presLayoutVars>
          <dgm:chPref val="1"/>
          <dgm:dir/>
          <dgm:animOne val="branch"/>
          <dgm:animLvl val="lvl"/>
          <dgm:resizeHandles/>
        </dgm:presLayoutVars>
      </dgm:prSet>
      <dgm:spPr/>
      <dgm:t>
        <a:bodyPr/>
        <a:lstStyle/>
        <a:p>
          <a:endParaRPr lang="en-US"/>
        </a:p>
      </dgm:t>
    </dgm:pt>
    <dgm:pt modelId="{2F7AA1F0-AC49-EE40-A6BA-2754A29F3DED}" type="pres">
      <dgm:prSet presAssocID="{8D8B3571-B2AB-B54A-84C2-32DB2211EA77}" presName="root" presStyleCnt="0"/>
      <dgm:spPr/>
    </dgm:pt>
    <dgm:pt modelId="{8B1C9450-95A9-A34A-9414-4D07EA780BD1}" type="pres">
      <dgm:prSet presAssocID="{8D8B3571-B2AB-B54A-84C2-32DB2211EA77}" presName="rootComposite" presStyleCnt="0"/>
      <dgm:spPr/>
    </dgm:pt>
    <dgm:pt modelId="{0CE89AE2-2B3F-614D-879E-BB42E308C8A5}" type="pres">
      <dgm:prSet presAssocID="{8D8B3571-B2AB-B54A-84C2-32DB2211EA77}" presName="rootText" presStyleLbl="node1" presStyleIdx="0" presStyleCnt="4"/>
      <dgm:spPr/>
      <dgm:t>
        <a:bodyPr/>
        <a:lstStyle/>
        <a:p>
          <a:endParaRPr lang="en-US"/>
        </a:p>
      </dgm:t>
    </dgm:pt>
    <dgm:pt modelId="{DA3AE183-9E1E-8742-A542-4DDCC83CAF9E}" type="pres">
      <dgm:prSet presAssocID="{8D8B3571-B2AB-B54A-84C2-32DB2211EA77}" presName="rootConnector" presStyleLbl="node1" presStyleIdx="0" presStyleCnt="4"/>
      <dgm:spPr/>
      <dgm:t>
        <a:bodyPr/>
        <a:lstStyle/>
        <a:p>
          <a:endParaRPr lang="en-US"/>
        </a:p>
      </dgm:t>
    </dgm:pt>
    <dgm:pt modelId="{E8455843-12D8-924F-858C-490EBC24A21D}" type="pres">
      <dgm:prSet presAssocID="{8D8B3571-B2AB-B54A-84C2-32DB2211EA77}" presName="childShape" presStyleCnt="0"/>
      <dgm:spPr/>
    </dgm:pt>
    <dgm:pt modelId="{BC53B3D9-3084-EC46-8584-CA9E8B5E354D}" type="pres">
      <dgm:prSet presAssocID="{DE90D18E-C277-9B44-AB89-9729345A960B}" presName="Name13" presStyleLbl="parChTrans1D2" presStyleIdx="0" presStyleCnt="9"/>
      <dgm:spPr/>
      <dgm:t>
        <a:bodyPr/>
        <a:lstStyle/>
        <a:p>
          <a:endParaRPr lang="en-US"/>
        </a:p>
      </dgm:t>
    </dgm:pt>
    <dgm:pt modelId="{7C92D5B6-72D8-9844-805C-9823A80912AA}" type="pres">
      <dgm:prSet presAssocID="{D1186589-CE14-8A48-9385-E8A10A32A932}" presName="childText" presStyleLbl="bgAcc1" presStyleIdx="0" presStyleCnt="9">
        <dgm:presLayoutVars>
          <dgm:bulletEnabled val="1"/>
        </dgm:presLayoutVars>
      </dgm:prSet>
      <dgm:spPr/>
      <dgm:t>
        <a:bodyPr/>
        <a:lstStyle/>
        <a:p>
          <a:endParaRPr lang="en-US"/>
        </a:p>
      </dgm:t>
    </dgm:pt>
    <dgm:pt modelId="{E01A1DD8-9F60-AB45-B87C-C05777956135}" type="pres">
      <dgm:prSet presAssocID="{9FEBDE14-6826-C142-A58D-F8D6EBA4DEA8}" presName="Name13" presStyleLbl="parChTrans1D2" presStyleIdx="1" presStyleCnt="9"/>
      <dgm:spPr/>
      <dgm:t>
        <a:bodyPr/>
        <a:lstStyle/>
        <a:p>
          <a:endParaRPr lang="en-US"/>
        </a:p>
      </dgm:t>
    </dgm:pt>
    <dgm:pt modelId="{84ED6FA8-1B29-C446-B5D9-94F925FF455C}" type="pres">
      <dgm:prSet presAssocID="{CD944C06-AFD2-FC44-A07E-83B04F1B7347}" presName="childText" presStyleLbl="bgAcc1" presStyleIdx="1" presStyleCnt="9">
        <dgm:presLayoutVars>
          <dgm:bulletEnabled val="1"/>
        </dgm:presLayoutVars>
      </dgm:prSet>
      <dgm:spPr/>
      <dgm:t>
        <a:bodyPr/>
        <a:lstStyle/>
        <a:p>
          <a:endParaRPr lang="en-US"/>
        </a:p>
      </dgm:t>
    </dgm:pt>
    <dgm:pt modelId="{DAF36E8D-6418-0C47-86BD-09908AE8F0FE}" type="pres">
      <dgm:prSet presAssocID="{9276B3CD-9D62-A34C-80CD-EFC7C9205947}" presName="Name13" presStyleLbl="parChTrans1D2" presStyleIdx="2" presStyleCnt="9"/>
      <dgm:spPr/>
      <dgm:t>
        <a:bodyPr/>
        <a:lstStyle/>
        <a:p>
          <a:endParaRPr lang="en-US"/>
        </a:p>
      </dgm:t>
    </dgm:pt>
    <dgm:pt modelId="{0FBDF721-7EF6-C544-8CD8-A4F0A380EEBB}" type="pres">
      <dgm:prSet presAssocID="{696C9B8C-52F5-1640-BBCF-7D37B675A99A}" presName="childText" presStyleLbl="bgAcc1" presStyleIdx="2" presStyleCnt="9">
        <dgm:presLayoutVars>
          <dgm:bulletEnabled val="1"/>
        </dgm:presLayoutVars>
      </dgm:prSet>
      <dgm:spPr/>
      <dgm:t>
        <a:bodyPr/>
        <a:lstStyle/>
        <a:p>
          <a:endParaRPr lang="en-US"/>
        </a:p>
      </dgm:t>
    </dgm:pt>
    <dgm:pt modelId="{75B21356-654B-EF4D-9E6F-AD699699D6C4}" type="pres">
      <dgm:prSet presAssocID="{09837114-06AC-F745-992B-EC8C2111AD7F}" presName="root" presStyleCnt="0"/>
      <dgm:spPr/>
    </dgm:pt>
    <dgm:pt modelId="{3E0E5497-A906-E045-9D8B-AD58FEA227E3}" type="pres">
      <dgm:prSet presAssocID="{09837114-06AC-F745-992B-EC8C2111AD7F}" presName="rootComposite" presStyleCnt="0"/>
      <dgm:spPr/>
    </dgm:pt>
    <dgm:pt modelId="{CE839058-672B-A546-9F45-23C6454A34D0}" type="pres">
      <dgm:prSet presAssocID="{09837114-06AC-F745-992B-EC8C2111AD7F}" presName="rootText" presStyleLbl="node1" presStyleIdx="1" presStyleCnt="4"/>
      <dgm:spPr/>
      <dgm:t>
        <a:bodyPr/>
        <a:lstStyle/>
        <a:p>
          <a:endParaRPr lang="en-US"/>
        </a:p>
      </dgm:t>
    </dgm:pt>
    <dgm:pt modelId="{AF944F4E-7874-6A44-A5CA-9D995522D4FA}" type="pres">
      <dgm:prSet presAssocID="{09837114-06AC-F745-992B-EC8C2111AD7F}" presName="rootConnector" presStyleLbl="node1" presStyleIdx="1" presStyleCnt="4"/>
      <dgm:spPr/>
      <dgm:t>
        <a:bodyPr/>
        <a:lstStyle/>
        <a:p>
          <a:endParaRPr lang="en-US"/>
        </a:p>
      </dgm:t>
    </dgm:pt>
    <dgm:pt modelId="{3820FBCC-99A1-FC42-B631-307D8A56A165}" type="pres">
      <dgm:prSet presAssocID="{09837114-06AC-F745-992B-EC8C2111AD7F}" presName="childShape" presStyleCnt="0"/>
      <dgm:spPr/>
    </dgm:pt>
    <dgm:pt modelId="{92BEAE0B-C06C-4140-B1A6-FEA2801D0978}" type="pres">
      <dgm:prSet presAssocID="{8C29AA42-741B-BD40-ABA6-FC222446D20E}" presName="Name13" presStyleLbl="parChTrans1D2" presStyleIdx="3" presStyleCnt="9"/>
      <dgm:spPr/>
      <dgm:t>
        <a:bodyPr/>
        <a:lstStyle/>
        <a:p>
          <a:endParaRPr lang="en-US"/>
        </a:p>
      </dgm:t>
    </dgm:pt>
    <dgm:pt modelId="{8065DB81-3ED8-8744-9C9B-8CCA33B1A49E}" type="pres">
      <dgm:prSet presAssocID="{715F5E92-5357-BB4B-858C-5DA33274D63E}" presName="childText" presStyleLbl="bgAcc1" presStyleIdx="3" presStyleCnt="9">
        <dgm:presLayoutVars>
          <dgm:bulletEnabled val="1"/>
        </dgm:presLayoutVars>
      </dgm:prSet>
      <dgm:spPr/>
      <dgm:t>
        <a:bodyPr/>
        <a:lstStyle/>
        <a:p>
          <a:endParaRPr lang="en-US"/>
        </a:p>
      </dgm:t>
    </dgm:pt>
    <dgm:pt modelId="{99724489-55F8-D941-8664-C4DEBBF88D8A}" type="pres">
      <dgm:prSet presAssocID="{C55A1C8E-CFCF-EA4A-8EA5-291ACFBEE3A4}" presName="Name13" presStyleLbl="parChTrans1D2" presStyleIdx="4" presStyleCnt="9"/>
      <dgm:spPr/>
      <dgm:t>
        <a:bodyPr/>
        <a:lstStyle/>
        <a:p>
          <a:endParaRPr lang="en-US"/>
        </a:p>
      </dgm:t>
    </dgm:pt>
    <dgm:pt modelId="{3866C2F2-5128-6A40-AB29-60A64F5D53A2}" type="pres">
      <dgm:prSet presAssocID="{CFC7BBAF-9EA0-9A4F-9B0A-B62A40CF93AD}" presName="childText" presStyleLbl="bgAcc1" presStyleIdx="4" presStyleCnt="9">
        <dgm:presLayoutVars>
          <dgm:bulletEnabled val="1"/>
        </dgm:presLayoutVars>
      </dgm:prSet>
      <dgm:spPr/>
      <dgm:t>
        <a:bodyPr/>
        <a:lstStyle/>
        <a:p>
          <a:endParaRPr lang="en-US"/>
        </a:p>
      </dgm:t>
    </dgm:pt>
    <dgm:pt modelId="{62C6804D-BE29-7545-A832-30A2D3C0204C}" type="pres">
      <dgm:prSet presAssocID="{5A16F26B-73EC-4A44-B04B-991698042575}" presName="root" presStyleCnt="0"/>
      <dgm:spPr/>
    </dgm:pt>
    <dgm:pt modelId="{9AEEF9D8-890C-CF49-8B02-270DE746A6B8}" type="pres">
      <dgm:prSet presAssocID="{5A16F26B-73EC-4A44-B04B-991698042575}" presName="rootComposite" presStyleCnt="0"/>
      <dgm:spPr/>
    </dgm:pt>
    <dgm:pt modelId="{F6C11A52-49A7-2743-8633-8C39651FEC66}" type="pres">
      <dgm:prSet presAssocID="{5A16F26B-73EC-4A44-B04B-991698042575}" presName="rootText" presStyleLbl="node1" presStyleIdx="2" presStyleCnt="4"/>
      <dgm:spPr/>
      <dgm:t>
        <a:bodyPr/>
        <a:lstStyle/>
        <a:p>
          <a:endParaRPr lang="en-US"/>
        </a:p>
      </dgm:t>
    </dgm:pt>
    <dgm:pt modelId="{80D6611E-15DC-F345-AEF8-92A5851C3A10}" type="pres">
      <dgm:prSet presAssocID="{5A16F26B-73EC-4A44-B04B-991698042575}" presName="rootConnector" presStyleLbl="node1" presStyleIdx="2" presStyleCnt="4"/>
      <dgm:spPr/>
      <dgm:t>
        <a:bodyPr/>
        <a:lstStyle/>
        <a:p>
          <a:endParaRPr lang="en-US"/>
        </a:p>
      </dgm:t>
    </dgm:pt>
    <dgm:pt modelId="{63BA3CE4-CA7D-E14B-8D39-37C993B252F5}" type="pres">
      <dgm:prSet presAssocID="{5A16F26B-73EC-4A44-B04B-991698042575}" presName="childShape" presStyleCnt="0"/>
      <dgm:spPr/>
    </dgm:pt>
    <dgm:pt modelId="{D7501B7E-684F-4B41-8BEE-F6515151362B}" type="pres">
      <dgm:prSet presAssocID="{0A343B95-305D-EE4E-BC72-EF2A4C04D029}" presName="Name13" presStyleLbl="parChTrans1D2" presStyleIdx="5" presStyleCnt="9"/>
      <dgm:spPr/>
      <dgm:t>
        <a:bodyPr/>
        <a:lstStyle/>
        <a:p>
          <a:endParaRPr lang="en-US"/>
        </a:p>
      </dgm:t>
    </dgm:pt>
    <dgm:pt modelId="{9F1B9D25-4DA3-4249-866C-FD49C0458DBC}" type="pres">
      <dgm:prSet presAssocID="{FBAE5394-1823-7B4C-8C09-86A80E1A435D}" presName="childText" presStyleLbl="bgAcc1" presStyleIdx="5" presStyleCnt="9">
        <dgm:presLayoutVars>
          <dgm:bulletEnabled val="1"/>
        </dgm:presLayoutVars>
      </dgm:prSet>
      <dgm:spPr/>
      <dgm:t>
        <a:bodyPr/>
        <a:lstStyle/>
        <a:p>
          <a:endParaRPr lang="en-US"/>
        </a:p>
      </dgm:t>
    </dgm:pt>
    <dgm:pt modelId="{DDB5BF9E-A0EC-8048-9116-25C84760C2C1}" type="pres">
      <dgm:prSet presAssocID="{DF15B0C8-3E0F-C642-9C73-4F22CC6F52AF}" presName="Name13" presStyleLbl="parChTrans1D2" presStyleIdx="6" presStyleCnt="9"/>
      <dgm:spPr/>
      <dgm:t>
        <a:bodyPr/>
        <a:lstStyle/>
        <a:p>
          <a:endParaRPr lang="en-US"/>
        </a:p>
      </dgm:t>
    </dgm:pt>
    <dgm:pt modelId="{83D298F1-9BD4-B44F-95A4-69307149C90C}" type="pres">
      <dgm:prSet presAssocID="{D09608CC-134B-614D-99E2-4FF4B281A270}" presName="childText" presStyleLbl="bgAcc1" presStyleIdx="6" presStyleCnt="9" custScaleX="101148">
        <dgm:presLayoutVars>
          <dgm:bulletEnabled val="1"/>
        </dgm:presLayoutVars>
      </dgm:prSet>
      <dgm:spPr/>
      <dgm:t>
        <a:bodyPr/>
        <a:lstStyle/>
        <a:p>
          <a:endParaRPr lang="en-US"/>
        </a:p>
      </dgm:t>
    </dgm:pt>
    <dgm:pt modelId="{A04D69EB-676D-684A-A0B6-E599EDDA9F7A}" type="pres">
      <dgm:prSet presAssocID="{9030D0C0-0E52-EF45-A07B-98CDA5FE4003}" presName="root" presStyleCnt="0"/>
      <dgm:spPr/>
    </dgm:pt>
    <dgm:pt modelId="{F9C05666-E570-B944-8569-C6542853CABC}" type="pres">
      <dgm:prSet presAssocID="{9030D0C0-0E52-EF45-A07B-98CDA5FE4003}" presName="rootComposite" presStyleCnt="0"/>
      <dgm:spPr/>
    </dgm:pt>
    <dgm:pt modelId="{A201DBDB-46E6-7D49-AB67-63C23215A022}" type="pres">
      <dgm:prSet presAssocID="{9030D0C0-0E52-EF45-A07B-98CDA5FE4003}" presName="rootText" presStyleLbl="node1" presStyleIdx="3" presStyleCnt="4"/>
      <dgm:spPr/>
      <dgm:t>
        <a:bodyPr/>
        <a:lstStyle/>
        <a:p>
          <a:endParaRPr lang="en-US"/>
        </a:p>
      </dgm:t>
    </dgm:pt>
    <dgm:pt modelId="{10BC5EED-DD0E-6946-824F-255CF39C53F6}" type="pres">
      <dgm:prSet presAssocID="{9030D0C0-0E52-EF45-A07B-98CDA5FE4003}" presName="rootConnector" presStyleLbl="node1" presStyleIdx="3" presStyleCnt="4"/>
      <dgm:spPr/>
      <dgm:t>
        <a:bodyPr/>
        <a:lstStyle/>
        <a:p>
          <a:endParaRPr lang="en-US"/>
        </a:p>
      </dgm:t>
    </dgm:pt>
    <dgm:pt modelId="{9A780608-BD64-B14D-BE53-A89CA16D7948}" type="pres">
      <dgm:prSet presAssocID="{9030D0C0-0E52-EF45-A07B-98CDA5FE4003}" presName="childShape" presStyleCnt="0"/>
      <dgm:spPr/>
    </dgm:pt>
    <dgm:pt modelId="{55BC6098-A344-7D41-ACAE-B6B69AD5ED06}" type="pres">
      <dgm:prSet presAssocID="{D3475D3C-E2BA-2F40-88B5-548E77480890}" presName="Name13" presStyleLbl="parChTrans1D2" presStyleIdx="7" presStyleCnt="9"/>
      <dgm:spPr/>
      <dgm:t>
        <a:bodyPr/>
        <a:lstStyle/>
        <a:p>
          <a:endParaRPr lang="en-US"/>
        </a:p>
      </dgm:t>
    </dgm:pt>
    <dgm:pt modelId="{FF8FA69D-1495-A144-98CC-8D69A3BD2387}" type="pres">
      <dgm:prSet presAssocID="{89D28F19-5F25-104E-9624-DD6BA14012E2}" presName="childText" presStyleLbl="bgAcc1" presStyleIdx="7" presStyleCnt="9">
        <dgm:presLayoutVars>
          <dgm:bulletEnabled val="1"/>
        </dgm:presLayoutVars>
      </dgm:prSet>
      <dgm:spPr/>
      <dgm:t>
        <a:bodyPr/>
        <a:lstStyle/>
        <a:p>
          <a:endParaRPr lang="en-US"/>
        </a:p>
      </dgm:t>
    </dgm:pt>
    <dgm:pt modelId="{1AA02E22-2C57-4040-B6F3-C832B22362A6}" type="pres">
      <dgm:prSet presAssocID="{F257D789-87F6-8646-BF93-DDBA03A30A7B}" presName="Name13" presStyleLbl="parChTrans1D2" presStyleIdx="8" presStyleCnt="9"/>
      <dgm:spPr/>
      <dgm:t>
        <a:bodyPr/>
        <a:lstStyle/>
        <a:p>
          <a:endParaRPr lang="en-US"/>
        </a:p>
      </dgm:t>
    </dgm:pt>
    <dgm:pt modelId="{051FCB02-955B-4848-81B2-353BD3A33A05}" type="pres">
      <dgm:prSet presAssocID="{4363A6BC-90E0-7842-A8BD-0935DB5729A6}" presName="childText" presStyleLbl="bgAcc1" presStyleIdx="8" presStyleCnt="9">
        <dgm:presLayoutVars>
          <dgm:bulletEnabled val="1"/>
        </dgm:presLayoutVars>
      </dgm:prSet>
      <dgm:spPr/>
      <dgm:t>
        <a:bodyPr/>
        <a:lstStyle/>
        <a:p>
          <a:endParaRPr lang="en-US"/>
        </a:p>
      </dgm:t>
    </dgm:pt>
  </dgm:ptLst>
  <dgm:cxnLst>
    <dgm:cxn modelId="{ECCDA381-8C5B-4F12-AFFC-233972C9B26F}" type="presOf" srcId="{CFC7BBAF-9EA0-9A4F-9B0A-B62A40CF93AD}" destId="{3866C2F2-5128-6A40-AB29-60A64F5D53A2}" srcOrd="0" destOrd="0" presId="urn:microsoft.com/office/officeart/2005/8/layout/hierarchy3"/>
    <dgm:cxn modelId="{E1908CDF-4157-47C1-9AB4-1A7E9B5A3D62}" type="presOf" srcId="{5A16F26B-73EC-4A44-B04B-991698042575}" destId="{F6C11A52-49A7-2743-8633-8C39651FEC66}" srcOrd="0" destOrd="0" presId="urn:microsoft.com/office/officeart/2005/8/layout/hierarchy3"/>
    <dgm:cxn modelId="{A3D56EF0-DF34-459F-836E-FB84E2E09A8E}" type="presOf" srcId="{5F3DC891-8D44-4148-A4E0-69B84103DF9B}" destId="{84ED6FA8-1B29-C446-B5D9-94F925FF455C}" srcOrd="0" destOrd="1" presId="urn:microsoft.com/office/officeart/2005/8/layout/hierarchy3"/>
    <dgm:cxn modelId="{4645B1DC-798D-9B48-9533-F67BE391CA26}" srcId="{5A16F26B-73EC-4A44-B04B-991698042575}" destId="{FBAE5394-1823-7B4C-8C09-86A80E1A435D}" srcOrd="0" destOrd="0" parTransId="{0A343B95-305D-EE4E-BC72-EF2A4C04D029}" sibTransId="{7BCCC5F6-2817-C549-AFC1-5CBC704CD747}"/>
    <dgm:cxn modelId="{36F5D2E2-80CE-4157-B48D-D9D4CC903E33}" type="presOf" srcId="{FEE820C2-50FC-494D-B502-8DAB9AF837B0}" destId="{0FBDF721-7EF6-C544-8CD8-A4F0A380EEBB}" srcOrd="0" destOrd="2" presId="urn:microsoft.com/office/officeart/2005/8/layout/hierarchy3"/>
    <dgm:cxn modelId="{A2C1B96E-1EE4-4190-AD47-91CFFAC64F62}" type="presOf" srcId="{9E491812-AAF6-204C-9D8D-50B65BC4CF5F}" destId="{0FBDF721-7EF6-C544-8CD8-A4F0A380EEBB}" srcOrd="0" destOrd="1" presId="urn:microsoft.com/office/officeart/2005/8/layout/hierarchy3"/>
    <dgm:cxn modelId="{ECB7CD8A-B35F-416D-AA53-973FE96FF564}" type="presOf" srcId="{9FEBDE14-6826-C142-A58D-F8D6EBA4DEA8}" destId="{E01A1DD8-9F60-AB45-B87C-C05777956135}" srcOrd="0" destOrd="0" presId="urn:microsoft.com/office/officeart/2005/8/layout/hierarchy3"/>
    <dgm:cxn modelId="{9BD2ACA5-67DB-41F9-A354-AB031B1C12C1}" type="presOf" srcId="{D3475D3C-E2BA-2F40-88B5-548E77480890}" destId="{55BC6098-A344-7D41-ACAE-B6B69AD5ED06}" srcOrd="0" destOrd="0" presId="urn:microsoft.com/office/officeart/2005/8/layout/hierarchy3"/>
    <dgm:cxn modelId="{7E0E4D87-EE3A-5D4A-A99F-0EE99DCF9FF8}" srcId="{715F5E92-5357-BB4B-858C-5DA33274D63E}" destId="{E425C2A8-294F-B749-8704-EB994A9E8D98}" srcOrd="1" destOrd="0" parTransId="{739DBEC1-AD09-2A4B-B1B0-1F2FB5A77D86}" sibTransId="{BBCE13AE-16B3-004D-8C86-1D9EB041DADE}"/>
    <dgm:cxn modelId="{A54B0B3D-60BF-40F4-B51D-50A907667993}" type="presOf" srcId="{9030D0C0-0E52-EF45-A07B-98CDA5FE4003}" destId="{10BC5EED-DD0E-6946-824F-255CF39C53F6}" srcOrd="1" destOrd="0" presId="urn:microsoft.com/office/officeart/2005/8/layout/hierarchy3"/>
    <dgm:cxn modelId="{D642DFDF-9B3A-474D-A6D8-86A30C0D8ADC}" type="presOf" srcId="{715F5E92-5357-BB4B-858C-5DA33274D63E}" destId="{8065DB81-3ED8-8744-9C9B-8CCA33B1A49E}" srcOrd="0" destOrd="0" presId="urn:microsoft.com/office/officeart/2005/8/layout/hierarchy3"/>
    <dgm:cxn modelId="{1E436DA0-DE90-4081-85F6-744F858E116B}" type="presOf" srcId="{9276B3CD-9D62-A34C-80CD-EFC7C9205947}" destId="{DAF36E8D-6418-0C47-86BD-09908AE8F0FE}" srcOrd="0" destOrd="0" presId="urn:microsoft.com/office/officeart/2005/8/layout/hierarchy3"/>
    <dgm:cxn modelId="{0D9F672D-6FF6-4DCA-87F7-CAF29328795F}" type="presOf" srcId="{5A16F26B-73EC-4A44-B04B-991698042575}" destId="{80D6611E-15DC-F345-AEF8-92A5851C3A10}" srcOrd="1" destOrd="0" presId="urn:microsoft.com/office/officeart/2005/8/layout/hierarchy3"/>
    <dgm:cxn modelId="{381405C2-CC62-4041-B566-31FABEA1A013}" srcId="{09837114-06AC-F745-992B-EC8C2111AD7F}" destId="{CFC7BBAF-9EA0-9A4F-9B0A-B62A40CF93AD}" srcOrd="1" destOrd="0" parTransId="{C55A1C8E-CFCF-EA4A-8EA5-291ACFBEE3A4}" sibTransId="{48BB6D8E-223C-AE46-A176-E4B78FE7B4BE}"/>
    <dgm:cxn modelId="{D261CC5E-6C43-4B23-992F-CEA8A1379FBA}" type="presOf" srcId="{D1186589-CE14-8A48-9385-E8A10A32A932}" destId="{7C92D5B6-72D8-9844-805C-9823A80912AA}" srcOrd="0" destOrd="0" presId="urn:microsoft.com/office/officeart/2005/8/layout/hierarchy3"/>
    <dgm:cxn modelId="{1A64070F-0D5E-4BC6-9886-38D939A5BF07}" type="presOf" srcId="{9030D0C0-0E52-EF45-A07B-98CDA5FE4003}" destId="{A201DBDB-46E6-7D49-AB67-63C23215A022}" srcOrd="0" destOrd="0" presId="urn:microsoft.com/office/officeart/2005/8/layout/hierarchy3"/>
    <dgm:cxn modelId="{264C701A-AFF2-4934-AFB2-2938588DF69D}" type="presOf" srcId="{7F41CB53-ADD2-8645-9ABC-3130F60B9796}" destId="{3866C2F2-5128-6A40-AB29-60A64F5D53A2}" srcOrd="0" destOrd="1" presId="urn:microsoft.com/office/officeart/2005/8/layout/hierarchy3"/>
    <dgm:cxn modelId="{3F2BD426-3F2C-6E4C-A707-27EB42701D21}" srcId="{3BA56671-EC1A-7C4F-8B5F-F1711CD5E015}" destId="{9030D0C0-0E52-EF45-A07B-98CDA5FE4003}" srcOrd="3" destOrd="0" parTransId="{AFA63FC6-A3C3-AB44-B01F-1BF576C6D8A9}" sibTransId="{1891DEC7-7D16-B940-A4DE-04C061E9F376}"/>
    <dgm:cxn modelId="{B57704B0-752B-AB40-96AF-42B570770273}" srcId="{715F5E92-5357-BB4B-858C-5DA33274D63E}" destId="{B164CC16-D9F3-5845-A80B-BCECCDDD25A6}" srcOrd="0" destOrd="0" parTransId="{7B1596D6-B186-FE4F-B78A-D4AE3E19AD61}" sibTransId="{7C557D2E-7134-0144-A02E-EE9CF982CD3D}"/>
    <dgm:cxn modelId="{4901B54C-4735-7244-976E-B816D291F7E0}" srcId="{D1186589-CE14-8A48-9385-E8A10A32A932}" destId="{52F1A22F-32D2-BB45-9D9B-AA506D76F525}" srcOrd="1" destOrd="0" parTransId="{A6671B24-77FB-AA42-BE0D-FF15DF268144}" sibTransId="{3368CE5C-F1F0-D340-8ACC-783D984C2AA1}"/>
    <dgm:cxn modelId="{5EFC12E5-7AC3-430E-86BF-C880A34BBA69}" type="presOf" srcId="{CD944C06-AFD2-FC44-A07E-83B04F1B7347}" destId="{84ED6FA8-1B29-C446-B5D9-94F925FF455C}" srcOrd="0" destOrd="0" presId="urn:microsoft.com/office/officeart/2005/8/layout/hierarchy3"/>
    <dgm:cxn modelId="{0E7B37C3-BB26-1841-9A3D-40FA84431E6E}" srcId="{CFC7BBAF-9EA0-9A4F-9B0A-B62A40CF93AD}" destId="{F39A054E-AEEA-5041-9E99-F2F68F11A8CE}" srcOrd="2" destOrd="0" parTransId="{FD82A78B-3857-3F44-8FA6-40EA117341E6}" sibTransId="{A274EA9B-FB58-8B4B-9288-AE126CF20668}"/>
    <dgm:cxn modelId="{E015BAFD-D147-EF42-81BB-0CA21AD29C07}" srcId="{8D8B3571-B2AB-B54A-84C2-32DB2211EA77}" destId="{CD944C06-AFD2-FC44-A07E-83B04F1B7347}" srcOrd="1" destOrd="0" parTransId="{9FEBDE14-6826-C142-A58D-F8D6EBA4DEA8}" sibTransId="{54EFF5BA-836A-E243-A594-B4FD97C93D27}"/>
    <dgm:cxn modelId="{6CA4C2E6-5F3C-1F47-9933-02F2352460BF}" srcId="{3BA56671-EC1A-7C4F-8B5F-F1711CD5E015}" destId="{8D8B3571-B2AB-B54A-84C2-32DB2211EA77}" srcOrd="0" destOrd="0" parTransId="{63416AD0-5654-6D4A-BB03-B1410047E025}" sibTransId="{3CE29E6B-F13F-344F-BFD3-5AEE2E4218B0}"/>
    <dgm:cxn modelId="{3BEC5091-6476-DA4C-92B8-0EF6962C2562}" srcId="{CFC7BBAF-9EA0-9A4F-9B0A-B62A40CF93AD}" destId="{79966D4E-3520-0A43-8D39-FCD25E37C4B5}" srcOrd="1" destOrd="0" parTransId="{F11282C5-930E-974A-A2F2-5B85C0B9C248}" sibTransId="{2A6F4AAD-4694-DB4B-90AC-4187A29A2443}"/>
    <dgm:cxn modelId="{4E32A1B8-D317-4A7A-927E-DDE87B51C69A}" type="presOf" srcId="{C55A1C8E-CFCF-EA4A-8EA5-291ACFBEE3A4}" destId="{99724489-55F8-D941-8664-C4DEBBF88D8A}" srcOrd="0" destOrd="0" presId="urn:microsoft.com/office/officeart/2005/8/layout/hierarchy3"/>
    <dgm:cxn modelId="{1F85B4CA-147F-4143-BCDD-623852C83FF8}" srcId="{696C9B8C-52F5-1640-BBCF-7D37B675A99A}" destId="{97CBDD03-31EF-D845-9EE2-208C7544F1FE}" srcOrd="2" destOrd="0" parTransId="{110556EA-4F24-144A-9540-B5E5AFA3A678}" sibTransId="{22220819-EB0A-9444-BDEE-EA50D78120BB}"/>
    <dgm:cxn modelId="{A4A46BFE-A4D7-4EC6-9D54-B2464DA85916}" type="presOf" srcId="{0A343B95-305D-EE4E-BC72-EF2A4C04D029}" destId="{D7501B7E-684F-4B41-8BEE-F6515151362B}" srcOrd="0" destOrd="0" presId="urn:microsoft.com/office/officeart/2005/8/layout/hierarchy3"/>
    <dgm:cxn modelId="{FD539EB7-14CE-476F-9DD7-F42AEADA3C66}" type="presOf" srcId="{FBAE5394-1823-7B4C-8C09-86A80E1A435D}" destId="{9F1B9D25-4DA3-4249-866C-FD49C0458DBC}" srcOrd="0" destOrd="0" presId="urn:microsoft.com/office/officeart/2005/8/layout/hierarchy3"/>
    <dgm:cxn modelId="{CCAC5323-71F6-4E33-9586-250FE920828A}" type="presOf" srcId="{89D28F19-5F25-104E-9624-DD6BA14012E2}" destId="{FF8FA69D-1495-A144-98CC-8D69A3BD2387}" srcOrd="0" destOrd="0" presId="urn:microsoft.com/office/officeart/2005/8/layout/hierarchy3"/>
    <dgm:cxn modelId="{BF74F557-6A1F-421B-B569-DDCC1B7151CC}" type="presOf" srcId="{09837114-06AC-F745-992B-EC8C2111AD7F}" destId="{AF944F4E-7874-6A44-A5CA-9D995522D4FA}" srcOrd="1" destOrd="0" presId="urn:microsoft.com/office/officeart/2005/8/layout/hierarchy3"/>
    <dgm:cxn modelId="{0B952DD1-2871-4DDF-877B-D51A8BC1499C}" type="presOf" srcId="{DE90D18E-C277-9B44-AB89-9729345A960B}" destId="{BC53B3D9-3084-EC46-8584-CA9E8B5E354D}" srcOrd="0" destOrd="0" presId="urn:microsoft.com/office/officeart/2005/8/layout/hierarchy3"/>
    <dgm:cxn modelId="{6AED1D03-07B2-7B4B-8AAE-C55CFBBC66C5}" srcId="{3BA56671-EC1A-7C4F-8B5F-F1711CD5E015}" destId="{5A16F26B-73EC-4A44-B04B-991698042575}" srcOrd="2" destOrd="0" parTransId="{AB2AE622-411B-434D-A0D4-593E88046753}" sibTransId="{CD84D0A5-FA8C-884C-BFC1-7F2693850C19}"/>
    <dgm:cxn modelId="{AC47EE94-083B-3A49-904F-B2819F999A15}" srcId="{696C9B8C-52F5-1640-BBCF-7D37B675A99A}" destId="{FEE820C2-50FC-494D-B502-8DAB9AF837B0}" srcOrd="1" destOrd="0" parTransId="{A57EA688-A59B-A74D-9332-CEBA6D696FF7}" sibTransId="{859A3D00-0D65-EE4B-BCC3-AE33D93F6E1A}"/>
    <dgm:cxn modelId="{AB8E4494-DAF1-4247-8B1D-21B5787CE0B2}" srcId="{3BA56671-EC1A-7C4F-8B5F-F1711CD5E015}" destId="{09837114-06AC-F745-992B-EC8C2111AD7F}" srcOrd="1" destOrd="0" parTransId="{0F226F2A-58BF-FC4D-A213-FECF4370A0EB}" sibTransId="{63A1ACA0-61A5-2747-A94D-5486D791598C}"/>
    <dgm:cxn modelId="{E2589823-8F0C-4452-8577-E219E2618084}" type="presOf" srcId="{09837114-06AC-F745-992B-EC8C2111AD7F}" destId="{CE839058-672B-A546-9F45-23C6454A34D0}" srcOrd="0" destOrd="0" presId="urn:microsoft.com/office/officeart/2005/8/layout/hierarchy3"/>
    <dgm:cxn modelId="{69E1DED9-2B97-9148-8FCD-F19163BA65E4}" srcId="{9030D0C0-0E52-EF45-A07B-98CDA5FE4003}" destId="{89D28F19-5F25-104E-9624-DD6BA14012E2}" srcOrd="0" destOrd="0" parTransId="{D3475D3C-E2BA-2F40-88B5-548E77480890}" sibTransId="{BA631F9D-6EA0-6D44-B866-DC967E0A599E}"/>
    <dgm:cxn modelId="{FB7C6844-F1FC-4F73-BBB5-451D9CA3350B}" type="presOf" srcId="{F257D789-87F6-8646-BF93-DDBA03A30A7B}" destId="{1AA02E22-2C57-4040-B6F3-C832B22362A6}" srcOrd="0" destOrd="0" presId="urn:microsoft.com/office/officeart/2005/8/layout/hierarchy3"/>
    <dgm:cxn modelId="{5C27F03B-2900-4635-8BD3-56599C8934ED}" type="presOf" srcId="{52F1A22F-32D2-BB45-9D9B-AA506D76F525}" destId="{7C92D5B6-72D8-9844-805C-9823A80912AA}" srcOrd="0" destOrd="2" presId="urn:microsoft.com/office/officeart/2005/8/layout/hierarchy3"/>
    <dgm:cxn modelId="{BC259505-D20B-4615-B442-81A8CF301A9C}" type="presOf" srcId="{DF15B0C8-3E0F-C642-9C73-4F22CC6F52AF}" destId="{DDB5BF9E-A0EC-8048-9116-25C84760C2C1}" srcOrd="0" destOrd="0" presId="urn:microsoft.com/office/officeart/2005/8/layout/hierarchy3"/>
    <dgm:cxn modelId="{B78B2F09-2524-4FE5-93D6-211CEF8FB20A}" type="presOf" srcId="{8D8B3571-B2AB-B54A-84C2-32DB2211EA77}" destId="{DA3AE183-9E1E-8742-A542-4DDCC83CAF9E}" srcOrd="1" destOrd="0" presId="urn:microsoft.com/office/officeart/2005/8/layout/hierarchy3"/>
    <dgm:cxn modelId="{042E004B-56A0-44D0-86D1-5EFFB9EF05EB}" type="presOf" srcId="{D09608CC-134B-614D-99E2-4FF4B281A270}" destId="{83D298F1-9BD4-B44F-95A4-69307149C90C}" srcOrd="0" destOrd="0" presId="urn:microsoft.com/office/officeart/2005/8/layout/hierarchy3"/>
    <dgm:cxn modelId="{409E3F44-925B-C44B-A10B-4CE9FA32E8F6}" srcId="{9030D0C0-0E52-EF45-A07B-98CDA5FE4003}" destId="{4363A6BC-90E0-7842-A8BD-0935DB5729A6}" srcOrd="1" destOrd="0" parTransId="{F257D789-87F6-8646-BF93-DDBA03A30A7B}" sibTransId="{9CDC25EC-BEFA-6B48-B4E8-BE2372C44B6A}"/>
    <dgm:cxn modelId="{7BB4A337-EF11-41E0-A2C0-F64AA7FA01CB}" type="presOf" srcId="{79966D4E-3520-0A43-8D39-FCD25E37C4B5}" destId="{3866C2F2-5128-6A40-AB29-60A64F5D53A2}" srcOrd="0" destOrd="2" presId="urn:microsoft.com/office/officeart/2005/8/layout/hierarchy3"/>
    <dgm:cxn modelId="{2B4FBCE3-DD61-409A-9B87-11393061CB35}" type="presOf" srcId="{8C29AA42-741B-BD40-ABA6-FC222446D20E}" destId="{92BEAE0B-C06C-4140-B1A6-FEA2801D0978}" srcOrd="0" destOrd="0" presId="urn:microsoft.com/office/officeart/2005/8/layout/hierarchy3"/>
    <dgm:cxn modelId="{4E16AA66-E70D-46A1-A960-62617CD10B04}" type="presOf" srcId="{97CBDD03-31EF-D845-9EE2-208C7544F1FE}" destId="{0FBDF721-7EF6-C544-8CD8-A4F0A380EEBB}" srcOrd="0" destOrd="3" presId="urn:microsoft.com/office/officeart/2005/8/layout/hierarchy3"/>
    <dgm:cxn modelId="{4E4128CF-F5E9-014A-8A61-E81847138135}" srcId="{696C9B8C-52F5-1640-BBCF-7D37B675A99A}" destId="{9E491812-AAF6-204C-9D8D-50B65BC4CF5F}" srcOrd="0" destOrd="0" parTransId="{7469EDE6-9CC7-5C44-B0D8-55536B6D051A}" sibTransId="{B757A603-553A-134E-8A8C-EE7D364EE3AB}"/>
    <dgm:cxn modelId="{F7477250-6E6B-467B-A130-14EE1748A3C1}" type="presOf" srcId="{3BA56671-EC1A-7C4F-8B5F-F1711CD5E015}" destId="{CBD0DA5C-D902-0B45-B399-7C554AC7FD44}" srcOrd="0" destOrd="0" presId="urn:microsoft.com/office/officeart/2005/8/layout/hierarchy3"/>
    <dgm:cxn modelId="{C703189D-D3E7-41FE-8076-006F380261DE}" type="presOf" srcId="{4E0D4737-19C2-0D4E-AF4D-143D3251754E}" destId="{7C92D5B6-72D8-9844-805C-9823A80912AA}" srcOrd="0" destOrd="1" presId="urn:microsoft.com/office/officeart/2005/8/layout/hierarchy3"/>
    <dgm:cxn modelId="{872F6871-04EF-47AC-800E-B87EA5033C00}" type="presOf" srcId="{E425C2A8-294F-B749-8704-EB994A9E8D98}" destId="{8065DB81-3ED8-8744-9C9B-8CCA33B1A49E}" srcOrd="0" destOrd="2" presId="urn:microsoft.com/office/officeart/2005/8/layout/hierarchy3"/>
    <dgm:cxn modelId="{D90034B1-43E1-2A4A-86B4-C873869CAA22}" srcId="{8D8B3571-B2AB-B54A-84C2-32DB2211EA77}" destId="{D1186589-CE14-8A48-9385-E8A10A32A932}" srcOrd="0" destOrd="0" parTransId="{DE90D18E-C277-9B44-AB89-9729345A960B}" sibTransId="{B3D7913C-A285-B54D-BC32-02CD5DF7A576}"/>
    <dgm:cxn modelId="{81FC3EC9-5765-40D1-9419-2708B3095773}" type="presOf" srcId="{8D8B3571-B2AB-B54A-84C2-32DB2211EA77}" destId="{0CE89AE2-2B3F-614D-879E-BB42E308C8A5}" srcOrd="0" destOrd="0" presId="urn:microsoft.com/office/officeart/2005/8/layout/hierarchy3"/>
    <dgm:cxn modelId="{362F8554-1D18-5A4A-8FD4-D61E3BEFF851}" srcId="{8D8B3571-B2AB-B54A-84C2-32DB2211EA77}" destId="{696C9B8C-52F5-1640-BBCF-7D37B675A99A}" srcOrd="2" destOrd="0" parTransId="{9276B3CD-9D62-A34C-80CD-EFC7C9205947}" sibTransId="{57A929F0-6765-C744-B528-C4830608C37E}"/>
    <dgm:cxn modelId="{53CF3DFB-27FE-457A-BBB7-D80677D463F4}" type="presOf" srcId="{F39A054E-AEEA-5041-9E99-F2F68F11A8CE}" destId="{3866C2F2-5128-6A40-AB29-60A64F5D53A2}" srcOrd="0" destOrd="3" presId="urn:microsoft.com/office/officeart/2005/8/layout/hierarchy3"/>
    <dgm:cxn modelId="{C8022261-00AD-4CCD-87CC-D2678746FFF6}" type="presOf" srcId="{B164CC16-D9F3-5845-A80B-BCECCDDD25A6}" destId="{8065DB81-3ED8-8744-9C9B-8CCA33B1A49E}" srcOrd="0" destOrd="1" presId="urn:microsoft.com/office/officeart/2005/8/layout/hierarchy3"/>
    <dgm:cxn modelId="{42E5120A-8203-2441-8379-E0709B6EBC4A}" srcId="{CFC7BBAF-9EA0-9A4F-9B0A-B62A40CF93AD}" destId="{7F41CB53-ADD2-8645-9ABC-3130F60B9796}" srcOrd="0" destOrd="0" parTransId="{378B5A75-CC29-3C4E-A84E-7EB006E131E5}" sibTransId="{CEF4427E-CD39-E947-B689-C92D84A35369}"/>
    <dgm:cxn modelId="{B1BB178E-62B8-334A-A884-FB6B64C35410}" srcId="{5A16F26B-73EC-4A44-B04B-991698042575}" destId="{D09608CC-134B-614D-99E2-4FF4B281A270}" srcOrd="1" destOrd="0" parTransId="{DF15B0C8-3E0F-C642-9C73-4F22CC6F52AF}" sibTransId="{A2EC0171-B80A-2A4A-B210-8D58937180E6}"/>
    <dgm:cxn modelId="{391E7F90-CB05-D04C-AE54-D9B35AA1BA8E}" srcId="{D1186589-CE14-8A48-9385-E8A10A32A932}" destId="{4E0D4737-19C2-0D4E-AF4D-143D3251754E}" srcOrd="0" destOrd="0" parTransId="{BD798584-49AF-C64E-ACE8-3D8B2AE80CFE}" sibTransId="{4CF71F32-9774-9446-9D86-A13FFE2CDD7F}"/>
    <dgm:cxn modelId="{49403EB1-3994-1246-AAFD-D7E1ED56EB02}" srcId="{CD944C06-AFD2-FC44-A07E-83B04F1B7347}" destId="{5F3DC891-8D44-4148-A4E0-69B84103DF9B}" srcOrd="0" destOrd="0" parTransId="{8EF91578-FA63-8342-9CF2-D76A7C2B0EA4}" sibTransId="{FFCCA738-6490-C242-B244-31EDD7CA655D}"/>
    <dgm:cxn modelId="{F574F9E8-A402-204C-8666-6D0D79A66D56}" srcId="{09837114-06AC-F745-992B-EC8C2111AD7F}" destId="{715F5E92-5357-BB4B-858C-5DA33274D63E}" srcOrd="0" destOrd="0" parTransId="{8C29AA42-741B-BD40-ABA6-FC222446D20E}" sibTransId="{E0EB48C7-B8DE-2246-BBEB-D103AA46B9B3}"/>
    <dgm:cxn modelId="{E2EEE212-0FF8-48AE-8F7D-3A7317367252}" type="presOf" srcId="{696C9B8C-52F5-1640-BBCF-7D37B675A99A}" destId="{0FBDF721-7EF6-C544-8CD8-A4F0A380EEBB}" srcOrd="0" destOrd="0" presId="urn:microsoft.com/office/officeart/2005/8/layout/hierarchy3"/>
    <dgm:cxn modelId="{A70B0D2F-D477-49E8-8DC8-5387BF788243}" type="presOf" srcId="{4363A6BC-90E0-7842-A8BD-0935DB5729A6}" destId="{051FCB02-955B-4848-81B2-353BD3A33A05}" srcOrd="0" destOrd="0" presId="urn:microsoft.com/office/officeart/2005/8/layout/hierarchy3"/>
    <dgm:cxn modelId="{552973CB-34DA-446D-874B-A660C4EBC6E5}" type="presParOf" srcId="{CBD0DA5C-D902-0B45-B399-7C554AC7FD44}" destId="{2F7AA1F0-AC49-EE40-A6BA-2754A29F3DED}" srcOrd="0" destOrd="0" presId="urn:microsoft.com/office/officeart/2005/8/layout/hierarchy3"/>
    <dgm:cxn modelId="{BC975742-D42E-4E72-9469-76F6728B8198}" type="presParOf" srcId="{2F7AA1F0-AC49-EE40-A6BA-2754A29F3DED}" destId="{8B1C9450-95A9-A34A-9414-4D07EA780BD1}" srcOrd="0" destOrd="0" presId="urn:microsoft.com/office/officeart/2005/8/layout/hierarchy3"/>
    <dgm:cxn modelId="{EB3110AC-36D6-4705-A01B-C558FA695973}" type="presParOf" srcId="{8B1C9450-95A9-A34A-9414-4D07EA780BD1}" destId="{0CE89AE2-2B3F-614D-879E-BB42E308C8A5}" srcOrd="0" destOrd="0" presId="urn:microsoft.com/office/officeart/2005/8/layout/hierarchy3"/>
    <dgm:cxn modelId="{D0B077F9-35DB-42B0-ABF6-86D7D635B551}" type="presParOf" srcId="{8B1C9450-95A9-A34A-9414-4D07EA780BD1}" destId="{DA3AE183-9E1E-8742-A542-4DDCC83CAF9E}" srcOrd="1" destOrd="0" presId="urn:microsoft.com/office/officeart/2005/8/layout/hierarchy3"/>
    <dgm:cxn modelId="{CAA1D700-578C-4DEE-85C3-31F9613991CE}" type="presParOf" srcId="{2F7AA1F0-AC49-EE40-A6BA-2754A29F3DED}" destId="{E8455843-12D8-924F-858C-490EBC24A21D}" srcOrd="1" destOrd="0" presId="urn:microsoft.com/office/officeart/2005/8/layout/hierarchy3"/>
    <dgm:cxn modelId="{308DF2E9-A8C4-420C-91DC-232764ADA3D3}" type="presParOf" srcId="{E8455843-12D8-924F-858C-490EBC24A21D}" destId="{BC53B3D9-3084-EC46-8584-CA9E8B5E354D}" srcOrd="0" destOrd="0" presId="urn:microsoft.com/office/officeart/2005/8/layout/hierarchy3"/>
    <dgm:cxn modelId="{C764D48D-24CF-4072-A2A3-261A1B06364D}" type="presParOf" srcId="{E8455843-12D8-924F-858C-490EBC24A21D}" destId="{7C92D5B6-72D8-9844-805C-9823A80912AA}" srcOrd="1" destOrd="0" presId="urn:microsoft.com/office/officeart/2005/8/layout/hierarchy3"/>
    <dgm:cxn modelId="{BDF3B014-BB4C-44F8-B6C4-E998D7CDA8C8}" type="presParOf" srcId="{E8455843-12D8-924F-858C-490EBC24A21D}" destId="{E01A1DD8-9F60-AB45-B87C-C05777956135}" srcOrd="2" destOrd="0" presId="urn:microsoft.com/office/officeart/2005/8/layout/hierarchy3"/>
    <dgm:cxn modelId="{C00E07B8-9D0C-4059-8C20-C0B234C1E36F}" type="presParOf" srcId="{E8455843-12D8-924F-858C-490EBC24A21D}" destId="{84ED6FA8-1B29-C446-B5D9-94F925FF455C}" srcOrd="3" destOrd="0" presId="urn:microsoft.com/office/officeart/2005/8/layout/hierarchy3"/>
    <dgm:cxn modelId="{586BC095-62C2-4EEB-9707-5AB295DE8A6A}" type="presParOf" srcId="{E8455843-12D8-924F-858C-490EBC24A21D}" destId="{DAF36E8D-6418-0C47-86BD-09908AE8F0FE}" srcOrd="4" destOrd="0" presId="urn:microsoft.com/office/officeart/2005/8/layout/hierarchy3"/>
    <dgm:cxn modelId="{B1C59F55-3F4D-4BCB-B4C5-D66FE9DBE7CE}" type="presParOf" srcId="{E8455843-12D8-924F-858C-490EBC24A21D}" destId="{0FBDF721-7EF6-C544-8CD8-A4F0A380EEBB}" srcOrd="5" destOrd="0" presId="urn:microsoft.com/office/officeart/2005/8/layout/hierarchy3"/>
    <dgm:cxn modelId="{8A1023F9-9530-4F5C-A91C-5AB021FBBADA}" type="presParOf" srcId="{CBD0DA5C-D902-0B45-B399-7C554AC7FD44}" destId="{75B21356-654B-EF4D-9E6F-AD699699D6C4}" srcOrd="1" destOrd="0" presId="urn:microsoft.com/office/officeart/2005/8/layout/hierarchy3"/>
    <dgm:cxn modelId="{D36610F9-2565-4184-A7F8-C77BE258F72F}" type="presParOf" srcId="{75B21356-654B-EF4D-9E6F-AD699699D6C4}" destId="{3E0E5497-A906-E045-9D8B-AD58FEA227E3}" srcOrd="0" destOrd="0" presId="urn:microsoft.com/office/officeart/2005/8/layout/hierarchy3"/>
    <dgm:cxn modelId="{2398341C-C071-4060-9E75-17BC0DC239D3}" type="presParOf" srcId="{3E0E5497-A906-E045-9D8B-AD58FEA227E3}" destId="{CE839058-672B-A546-9F45-23C6454A34D0}" srcOrd="0" destOrd="0" presId="urn:microsoft.com/office/officeart/2005/8/layout/hierarchy3"/>
    <dgm:cxn modelId="{C2DAC5C2-BC2E-48A6-BDE3-71D23F8C515E}" type="presParOf" srcId="{3E0E5497-A906-E045-9D8B-AD58FEA227E3}" destId="{AF944F4E-7874-6A44-A5CA-9D995522D4FA}" srcOrd="1" destOrd="0" presId="urn:microsoft.com/office/officeart/2005/8/layout/hierarchy3"/>
    <dgm:cxn modelId="{2BBA105C-580C-4C70-9679-B9F63F57CC73}" type="presParOf" srcId="{75B21356-654B-EF4D-9E6F-AD699699D6C4}" destId="{3820FBCC-99A1-FC42-B631-307D8A56A165}" srcOrd="1" destOrd="0" presId="urn:microsoft.com/office/officeart/2005/8/layout/hierarchy3"/>
    <dgm:cxn modelId="{B59726EC-F99D-42C7-A0C8-308CC85082AF}" type="presParOf" srcId="{3820FBCC-99A1-FC42-B631-307D8A56A165}" destId="{92BEAE0B-C06C-4140-B1A6-FEA2801D0978}" srcOrd="0" destOrd="0" presId="urn:microsoft.com/office/officeart/2005/8/layout/hierarchy3"/>
    <dgm:cxn modelId="{BF07A369-D801-4959-8F35-E0E479E45306}" type="presParOf" srcId="{3820FBCC-99A1-FC42-B631-307D8A56A165}" destId="{8065DB81-3ED8-8744-9C9B-8CCA33B1A49E}" srcOrd="1" destOrd="0" presId="urn:microsoft.com/office/officeart/2005/8/layout/hierarchy3"/>
    <dgm:cxn modelId="{737BBDED-8F34-4D3C-B1D4-0EE18F96D2FE}" type="presParOf" srcId="{3820FBCC-99A1-FC42-B631-307D8A56A165}" destId="{99724489-55F8-D941-8664-C4DEBBF88D8A}" srcOrd="2" destOrd="0" presId="urn:microsoft.com/office/officeart/2005/8/layout/hierarchy3"/>
    <dgm:cxn modelId="{334884A1-B366-44BE-A0B0-704B2107DEDD}" type="presParOf" srcId="{3820FBCC-99A1-FC42-B631-307D8A56A165}" destId="{3866C2F2-5128-6A40-AB29-60A64F5D53A2}" srcOrd="3" destOrd="0" presId="urn:microsoft.com/office/officeart/2005/8/layout/hierarchy3"/>
    <dgm:cxn modelId="{978B8162-15DD-4331-8943-30C1792E531C}" type="presParOf" srcId="{CBD0DA5C-D902-0B45-B399-7C554AC7FD44}" destId="{62C6804D-BE29-7545-A832-30A2D3C0204C}" srcOrd="2" destOrd="0" presId="urn:microsoft.com/office/officeart/2005/8/layout/hierarchy3"/>
    <dgm:cxn modelId="{5EDE2241-D1E1-4D88-B72E-104680BDBE4B}" type="presParOf" srcId="{62C6804D-BE29-7545-A832-30A2D3C0204C}" destId="{9AEEF9D8-890C-CF49-8B02-270DE746A6B8}" srcOrd="0" destOrd="0" presId="urn:microsoft.com/office/officeart/2005/8/layout/hierarchy3"/>
    <dgm:cxn modelId="{33996349-BFB1-4E71-A1C9-26B4ACB4D5D2}" type="presParOf" srcId="{9AEEF9D8-890C-CF49-8B02-270DE746A6B8}" destId="{F6C11A52-49A7-2743-8633-8C39651FEC66}" srcOrd="0" destOrd="0" presId="urn:microsoft.com/office/officeart/2005/8/layout/hierarchy3"/>
    <dgm:cxn modelId="{FAE4A03E-ED90-443E-97A7-3AB811C5FC84}" type="presParOf" srcId="{9AEEF9D8-890C-CF49-8B02-270DE746A6B8}" destId="{80D6611E-15DC-F345-AEF8-92A5851C3A10}" srcOrd="1" destOrd="0" presId="urn:microsoft.com/office/officeart/2005/8/layout/hierarchy3"/>
    <dgm:cxn modelId="{BDAEF6F4-4A93-4202-8B3B-6A796DBC0005}" type="presParOf" srcId="{62C6804D-BE29-7545-A832-30A2D3C0204C}" destId="{63BA3CE4-CA7D-E14B-8D39-37C993B252F5}" srcOrd="1" destOrd="0" presId="urn:microsoft.com/office/officeart/2005/8/layout/hierarchy3"/>
    <dgm:cxn modelId="{3B9BBE3C-4757-4041-9EF5-DAE7FE9DBBC8}" type="presParOf" srcId="{63BA3CE4-CA7D-E14B-8D39-37C993B252F5}" destId="{D7501B7E-684F-4B41-8BEE-F6515151362B}" srcOrd="0" destOrd="0" presId="urn:microsoft.com/office/officeart/2005/8/layout/hierarchy3"/>
    <dgm:cxn modelId="{11F4D87E-8255-44A4-9CD4-2096F661C245}" type="presParOf" srcId="{63BA3CE4-CA7D-E14B-8D39-37C993B252F5}" destId="{9F1B9D25-4DA3-4249-866C-FD49C0458DBC}" srcOrd="1" destOrd="0" presId="urn:microsoft.com/office/officeart/2005/8/layout/hierarchy3"/>
    <dgm:cxn modelId="{F489E3F7-A0AD-4C45-95BD-04BAE04082B9}" type="presParOf" srcId="{63BA3CE4-CA7D-E14B-8D39-37C993B252F5}" destId="{DDB5BF9E-A0EC-8048-9116-25C84760C2C1}" srcOrd="2" destOrd="0" presId="urn:microsoft.com/office/officeart/2005/8/layout/hierarchy3"/>
    <dgm:cxn modelId="{97C9A824-5106-4701-9BB2-ACD6911CFC37}" type="presParOf" srcId="{63BA3CE4-CA7D-E14B-8D39-37C993B252F5}" destId="{83D298F1-9BD4-B44F-95A4-69307149C90C}" srcOrd="3" destOrd="0" presId="urn:microsoft.com/office/officeart/2005/8/layout/hierarchy3"/>
    <dgm:cxn modelId="{13A613BF-F81E-4261-AB55-CC061F1D16AC}" type="presParOf" srcId="{CBD0DA5C-D902-0B45-B399-7C554AC7FD44}" destId="{A04D69EB-676D-684A-A0B6-E599EDDA9F7A}" srcOrd="3" destOrd="0" presId="urn:microsoft.com/office/officeart/2005/8/layout/hierarchy3"/>
    <dgm:cxn modelId="{FDD143DD-632C-40F8-96B9-CFC888F2C374}" type="presParOf" srcId="{A04D69EB-676D-684A-A0B6-E599EDDA9F7A}" destId="{F9C05666-E570-B944-8569-C6542853CABC}" srcOrd="0" destOrd="0" presId="urn:microsoft.com/office/officeart/2005/8/layout/hierarchy3"/>
    <dgm:cxn modelId="{25B0A480-F776-4568-8EA9-D04B096F862A}" type="presParOf" srcId="{F9C05666-E570-B944-8569-C6542853CABC}" destId="{A201DBDB-46E6-7D49-AB67-63C23215A022}" srcOrd="0" destOrd="0" presId="urn:microsoft.com/office/officeart/2005/8/layout/hierarchy3"/>
    <dgm:cxn modelId="{F2BF3FA9-ED44-4E6A-A5ED-C51B06FD1E90}" type="presParOf" srcId="{F9C05666-E570-B944-8569-C6542853CABC}" destId="{10BC5EED-DD0E-6946-824F-255CF39C53F6}" srcOrd="1" destOrd="0" presId="urn:microsoft.com/office/officeart/2005/8/layout/hierarchy3"/>
    <dgm:cxn modelId="{C419D2B1-E825-44C8-A0AC-3870DB38BC40}" type="presParOf" srcId="{A04D69EB-676D-684A-A0B6-E599EDDA9F7A}" destId="{9A780608-BD64-B14D-BE53-A89CA16D7948}" srcOrd="1" destOrd="0" presId="urn:microsoft.com/office/officeart/2005/8/layout/hierarchy3"/>
    <dgm:cxn modelId="{1D67D3AF-36FA-4F69-8AA5-CA7488420F53}" type="presParOf" srcId="{9A780608-BD64-B14D-BE53-A89CA16D7948}" destId="{55BC6098-A344-7D41-ACAE-B6B69AD5ED06}" srcOrd="0" destOrd="0" presId="urn:microsoft.com/office/officeart/2005/8/layout/hierarchy3"/>
    <dgm:cxn modelId="{EEFC47C3-2D4B-450A-BDB1-B8C5AA42A5F0}" type="presParOf" srcId="{9A780608-BD64-B14D-BE53-A89CA16D7948}" destId="{FF8FA69D-1495-A144-98CC-8D69A3BD2387}" srcOrd="1" destOrd="0" presId="urn:microsoft.com/office/officeart/2005/8/layout/hierarchy3"/>
    <dgm:cxn modelId="{FF766DC3-FA14-4124-9C37-345B7D285B8A}" type="presParOf" srcId="{9A780608-BD64-B14D-BE53-A89CA16D7948}" destId="{1AA02E22-2C57-4040-B6F3-C832B22362A6}" srcOrd="2" destOrd="0" presId="urn:microsoft.com/office/officeart/2005/8/layout/hierarchy3"/>
    <dgm:cxn modelId="{ACC4B3F4-C831-497C-A504-2C053828AA55}" type="presParOf" srcId="{9A780608-BD64-B14D-BE53-A89CA16D7948}" destId="{051FCB02-955B-4848-81B2-353BD3A33A05}" srcOrd="3"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4202DE-4F40-F344-B877-4A296E28FE91}">
      <dsp:nvSpPr>
        <dsp:cNvPr id="0" name=""/>
        <dsp:cNvSpPr/>
      </dsp:nvSpPr>
      <dsp:spPr>
        <a:xfrm>
          <a:off x="0" y="1539870"/>
          <a:ext cx="8647619" cy="1259422"/>
        </a:xfrm>
        <a:prstGeom prst="rightArrow">
          <a:avLst>
            <a:gd name="adj1" fmla="val 50000"/>
            <a:gd name="adj2" fmla="val 5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199933" numCol="1" spcCol="1270" anchor="ctr" anchorCtr="0">
          <a:noAutofit/>
        </a:bodyPr>
        <a:lstStyle/>
        <a:p>
          <a:pPr lvl="0" algn="l" defTabSz="1066800" rtl="0">
            <a:lnSpc>
              <a:spcPct val="90000"/>
            </a:lnSpc>
            <a:spcBef>
              <a:spcPct val="0"/>
            </a:spcBef>
            <a:spcAft>
              <a:spcPct val="35000"/>
            </a:spcAft>
          </a:pPr>
          <a:r>
            <a:rPr lang="en-US" sz="2400" b="1" kern="1200" dirty="0" smtClean="0"/>
            <a:t>HDFS Storage </a:t>
          </a:r>
          <a:endParaRPr lang="en-US" sz="2400" b="1" kern="1200" dirty="0"/>
        </a:p>
      </dsp:txBody>
      <dsp:txXfrm>
        <a:off x="0" y="1539870"/>
        <a:ext cx="8647619" cy="1259422"/>
      </dsp:txXfrm>
    </dsp:sp>
    <dsp:sp modelId="{9333CF47-30DA-7F43-B75A-870F3935E446}">
      <dsp:nvSpPr>
        <dsp:cNvPr id="0" name=""/>
        <dsp:cNvSpPr/>
      </dsp:nvSpPr>
      <dsp:spPr>
        <a:xfrm>
          <a:off x="0" y="2511067"/>
          <a:ext cx="2663466" cy="2426112"/>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t>Redundant (3 copies)</a:t>
          </a:r>
          <a:endParaRPr lang="en-US" sz="1700" kern="1200" dirty="0"/>
        </a:p>
        <a:p>
          <a:pPr lvl="0" algn="l" defTabSz="755650" rtl="0">
            <a:lnSpc>
              <a:spcPct val="90000"/>
            </a:lnSpc>
            <a:spcBef>
              <a:spcPct val="0"/>
            </a:spcBef>
            <a:spcAft>
              <a:spcPct val="35000"/>
            </a:spcAft>
          </a:pPr>
          <a:r>
            <a:rPr lang="en-US" sz="1700" kern="1200" dirty="0" smtClean="0"/>
            <a:t>For large files – large blocks </a:t>
          </a:r>
        </a:p>
        <a:p>
          <a:pPr lvl="0" algn="l" defTabSz="755650" rtl="0">
            <a:lnSpc>
              <a:spcPct val="90000"/>
            </a:lnSpc>
            <a:spcBef>
              <a:spcPct val="0"/>
            </a:spcBef>
            <a:spcAft>
              <a:spcPct val="35000"/>
            </a:spcAft>
          </a:pPr>
          <a:r>
            <a:rPr lang="en-US" sz="1700" kern="1200" dirty="0" smtClean="0"/>
            <a:t>64 or 128 MB / block</a:t>
          </a:r>
        </a:p>
        <a:p>
          <a:pPr lvl="0" algn="l" defTabSz="755650" rtl="0">
            <a:lnSpc>
              <a:spcPct val="90000"/>
            </a:lnSpc>
            <a:spcBef>
              <a:spcPct val="0"/>
            </a:spcBef>
            <a:spcAft>
              <a:spcPct val="35000"/>
            </a:spcAft>
          </a:pPr>
          <a:r>
            <a:rPr lang="en-US" sz="1700" kern="1200" dirty="0" smtClean="0"/>
            <a:t>Can scale to 1000s of nodes</a:t>
          </a:r>
          <a:endParaRPr lang="en-US" sz="1700" kern="1200" dirty="0"/>
        </a:p>
      </dsp:txBody>
      <dsp:txXfrm>
        <a:off x="0" y="2511067"/>
        <a:ext cx="2663466" cy="2426112"/>
      </dsp:txXfrm>
    </dsp:sp>
    <dsp:sp modelId="{24F35ED5-9451-C843-8016-6C0E4D9F7551}">
      <dsp:nvSpPr>
        <dsp:cNvPr id="0" name=""/>
        <dsp:cNvSpPr/>
      </dsp:nvSpPr>
      <dsp:spPr>
        <a:xfrm>
          <a:off x="2663466" y="1959678"/>
          <a:ext cx="5984152" cy="1259422"/>
        </a:xfrm>
        <a:prstGeom prst="rightArrow">
          <a:avLst>
            <a:gd name="adj1" fmla="val 50000"/>
            <a:gd name="adj2" fmla="val 5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199933" numCol="1" spcCol="1270" anchor="ctr" anchorCtr="0">
          <a:noAutofit/>
        </a:bodyPr>
        <a:lstStyle/>
        <a:p>
          <a:pPr lvl="0" algn="l" defTabSz="1066800" rtl="0">
            <a:lnSpc>
              <a:spcPct val="90000"/>
            </a:lnSpc>
            <a:spcBef>
              <a:spcPct val="0"/>
            </a:spcBef>
            <a:spcAft>
              <a:spcPct val="35000"/>
            </a:spcAft>
          </a:pPr>
          <a:r>
            <a:rPr lang="en-US" sz="2400" b="1" kern="1200" dirty="0" smtClean="0"/>
            <a:t>MapReduce API</a:t>
          </a:r>
          <a:endParaRPr lang="en-US" sz="2400" b="1" kern="1200" dirty="0"/>
        </a:p>
      </dsp:txBody>
      <dsp:txXfrm>
        <a:off x="2663466" y="1959678"/>
        <a:ext cx="5984152" cy="1259422"/>
      </dsp:txXfrm>
    </dsp:sp>
    <dsp:sp modelId="{16FF70F2-F4A2-D847-9D38-2B027C400CD7}">
      <dsp:nvSpPr>
        <dsp:cNvPr id="0" name=""/>
        <dsp:cNvSpPr/>
      </dsp:nvSpPr>
      <dsp:spPr>
        <a:xfrm>
          <a:off x="2663466" y="2930874"/>
          <a:ext cx="2663466" cy="2426112"/>
        </a:xfrm>
        <a:prstGeom prst="rect">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t>Batch (Job) processing</a:t>
          </a:r>
          <a:endParaRPr lang="en-US" sz="1700" kern="1200" dirty="0"/>
        </a:p>
        <a:p>
          <a:pPr lvl="0" algn="l" defTabSz="755650" rtl="0">
            <a:lnSpc>
              <a:spcPct val="90000"/>
            </a:lnSpc>
            <a:spcBef>
              <a:spcPct val="0"/>
            </a:spcBef>
            <a:spcAft>
              <a:spcPct val="35000"/>
            </a:spcAft>
          </a:pPr>
          <a:r>
            <a:rPr lang="en-US" sz="1700" kern="1200" dirty="0" smtClean="0"/>
            <a:t>Distributed and Localized to clusters (Map)</a:t>
          </a:r>
          <a:endParaRPr lang="en-US" sz="1700" kern="1200" dirty="0"/>
        </a:p>
        <a:p>
          <a:pPr lvl="0" algn="l" defTabSz="755650" rtl="0">
            <a:lnSpc>
              <a:spcPct val="90000"/>
            </a:lnSpc>
            <a:spcBef>
              <a:spcPct val="0"/>
            </a:spcBef>
            <a:spcAft>
              <a:spcPct val="35000"/>
            </a:spcAft>
          </a:pPr>
          <a:r>
            <a:rPr lang="en-US" sz="1700" kern="1200" dirty="0" smtClean="0"/>
            <a:t>Auto-Parallelizable for huge amounts of data</a:t>
          </a:r>
          <a:endParaRPr lang="en-US" sz="1700" kern="1200" dirty="0"/>
        </a:p>
        <a:p>
          <a:pPr lvl="0" algn="l" defTabSz="755650" rtl="0">
            <a:lnSpc>
              <a:spcPct val="90000"/>
            </a:lnSpc>
            <a:spcBef>
              <a:spcPct val="0"/>
            </a:spcBef>
            <a:spcAft>
              <a:spcPct val="35000"/>
            </a:spcAft>
          </a:pPr>
          <a:r>
            <a:rPr lang="en-US" sz="1700" kern="1200" dirty="0" smtClean="0"/>
            <a:t>Fault-tolerant (auto retries)</a:t>
          </a:r>
          <a:endParaRPr lang="en-US" sz="1700" kern="1200" dirty="0"/>
        </a:p>
        <a:p>
          <a:pPr lvl="0" algn="l" defTabSz="755650" rtl="0">
            <a:lnSpc>
              <a:spcPct val="90000"/>
            </a:lnSpc>
            <a:spcBef>
              <a:spcPct val="0"/>
            </a:spcBef>
            <a:spcAft>
              <a:spcPct val="35000"/>
            </a:spcAft>
          </a:pPr>
          <a:r>
            <a:rPr lang="en-US" sz="1700" kern="1200" dirty="0" smtClean="0"/>
            <a:t>Adds high availability and more</a:t>
          </a:r>
          <a:endParaRPr lang="en-US" sz="1700" kern="1200" dirty="0"/>
        </a:p>
      </dsp:txBody>
      <dsp:txXfrm>
        <a:off x="2663466" y="2930874"/>
        <a:ext cx="2663466" cy="2426112"/>
      </dsp:txXfrm>
    </dsp:sp>
    <dsp:sp modelId="{1DAB961D-A060-604F-8A63-76C681AA591A}">
      <dsp:nvSpPr>
        <dsp:cNvPr id="0" name=""/>
        <dsp:cNvSpPr/>
      </dsp:nvSpPr>
      <dsp:spPr>
        <a:xfrm>
          <a:off x="5326933" y="2379485"/>
          <a:ext cx="3320685" cy="1259422"/>
        </a:xfrm>
        <a:prstGeom prst="rightArrow">
          <a:avLst>
            <a:gd name="adj1" fmla="val 50000"/>
            <a:gd name="adj2" fmla="val 5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199933" numCol="1" spcCol="1270" anchor="ctr" anchorCtr="0">
          <a:noAutofit/>
        </a:bodyPr>
        <a:lstStyle/>
        <a:p>
          <a:pPr lvl="0" algn="l" defTabSz="1066800" rtl="0">
            <a:lnSpc>
              <a:spcPct val="90000"/>
            </a:lnSpc>
            <a:spcBef>
              <a:spcPct val="0"/>
            </a:spcBef>
            <a:spcAft>
              <a:spcPct val="35000"/>
            </a:spcAft>
          </a:pPr>
          <a:r>
            <a:rPr lang="en-US" sz="2400" b="1" kern="1200" dirty="0" smtClean="0"/>
            <a:t>Other Libraries</a:t>
          </a:r>
          <a:endParaRPr lang="en-US" sz="2400" b="1" kern="1200" dirty="0"/>
        </a:p>
      </dsp:txBody>
      <dsp:txXfrm>
        <a:off x="5326933" y="2379485"/>
        <a:ext cx="3320685" cy="1259422"/>
      </dsp:txXfrm>
    </dsp:sp>
    <dsp:sp modelId="{1777E84D-DFFF-F346-89CB-A311D4F7D921}">
      <dsp:nvSpPr>
        <dsp:cNvPr id="0" name=""/>
        <dsp:cNvSpPr/>
      </dsp:nvSpPr>
      <dsp:spPr>
        <a:xfrm>
          <a:off x="5326933" y="3350682"/>
          <a:ext cx="2663466" cy="2390605"/>
        </a:xfrm>
        <a:prstGeom prst="rect">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t>Pig</a:t>
          </a:r>
          <a:endParaRPr lang="en-US" sz="1700" kern="1200" dirty="0"/>
        </a:p>
        <a:p>
          <a:pPr lvl="0" algn="l" defTabSz="755650" rtl="0">
            <a:lnSpc>
              <a:spcPct val="90000"/>
            </a:lnSpc>
            <a:spcBef>
              <a:spcPct val="0"/>
            </a:spcBef>
            <a:spcAft>
              <a:spcPct val="35000"/>
            </a:spcAft>
          </a:pPr>
          <a:r>
            <a:rPr lang="en-US" sz="1700" kern="1200" dirty="0" smtClean="0"/>
            <a:t>Hive</a:t>
          </a:r>
          <a:endParaRPr lang="en-US" sz="1700" kern="1200" dirty="0"/>
        </a:p>
        <a:p>
          <a:pPr lvl="0" algn="l" defTabSz="755650" rtl="0">
            <a:lnSpc>
              <a:spcPct val="90000"/>
            </a:lnSpc>
            <a:spcBef>
              <a:spcPct val="0"/>
            </a:spcBef>
            <a:spcAft>
              <a:spcPct val="35000"/>
            </a:spcAft>
          </a:pPr>
          <a:r>
            <a:rPr lang="en-US" sz="1700" kern="1200" dirty="0" smtClean="0"/>
            <a:t>HBase </a:t>
          </a:r>
          <a:endParaRPr lang="en-US" sz="1700" kern="1200" dirty="0"/>
        </a:p>
        <a:p>
          <a:pPr lvl="0" algn="l" defTabSz="755650" rtl="0">
            <a:lnSpc>
              <a:spcPct val="90000"/>
            </a:lnSpc>
            <a:spcBef>
              <a:spcPct val="0"/>
            </a:spcBef>
            <a:spcAft>
              <a:spcPct val="35000"/>
            </a:spcAft>
          </a:pPr>
          <a:r>
            <a:rPr lang="en-US" sz="1700" kern="1200" dirty="0" smtClean="0"/>
            <a:t>Others</a:t>
          </a:r>
          <a:endParaRPr lang="en-US" sz="1700" kern="1200" dirty="0"/>
        </a:p>
      </dsp:txBody>
      <dsp:txXfrm>
        <a:off x="5326933" y="3350682"/>
        <a:ext cx="2663466" cy="239060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BB3A896-C7C1-CC46-A07C-23C25AF716C2}">
      <dsp:nvSpPr>
        <dsp:cNvPr id="0" name=""/>
        <dsp:cNvSpPr/>
      </dsp:nvSpPr>
      <dsp:spPr>
        <a:xfrm>
          <a:off x="1843770" y="1304749"/>
          <a:ext cx="1611644" cy="1591615"/>
        </a:xfrm>
        <a:custGeom>
          <a:avLst/>
          <a:gdLst/>
          <a:ahLst/>
          <a:cxnLst/>
          <a:rect l="0" t="0" r="0" b="0"/>
          <a:pathLst>
            <a:path>
              <a:moveTo>
                <a:pt x="0" y="0"/>
              </a:moveTo>
              <a:lnTo>
                <a:pt x="0" y="1482900"/>
              </a:lnTo>
              <a:lnTo>
                <a:pt x="1611644" y="1482900"/>
              </a:lnTo>
              <a:lnTo>
                <a:pt x="1611644" y="1591615"/>
              </a:lnTo>
            </a:path>
          </a:pathLst>
        </a:custGeom>
        <a:noFill/>
        <a:ln w="9525" cap="flat" cmpd="sng" algn="ctr">
          <a:solidFill>
            <a:schemeClr val="accent1">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372FA17-6D09-D746-B115-B6475C848A5B}">
      <dsp:nvSpPr>
        <dsp:cNvPr id="0" name=""/>
        <dsp:cNvSpPr/>
      </dsp:nvSpPr>
      <dsp:spPr>
        <a:xfrm>
          <a:off x="1843770" y="1304749"/>
          <a:ext cx="177321" cy="1591615"/>
        </a:xfrm>
        <a:custGeom>
          <a:avLst/>
          <a:gdLst/>
          <a:ahLst/>
          <a:cxnLst/>
          <a:rect l="0" t="0" r="0" b="0"/>
          <a:pathLst>
            <a:path>
              <a:moveTo>
                <a:pt x="0" y="0"/>
              </a:moveTo>
              <a:lnTo>
                <a:pt x="0" y="1482900"/>
              </a:lnTo>
              <a:lnTo>
                <a:pt x="177321" y="1482900"/>
              </a:lnTo>
              <a:lnTo>
                <a:pt x="177321" y="1591615"/>
              </a:lnTo>
            </a:path>
          </a:pathLst>
        </a:custGeom>
        <a:noFill/>
        <a:ln w="9525" cap="flat" cmpd="sng" algn="ctr">
          <a:solidFill>
            <a:schemeClr val="accent1">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7D4CE6-ACAC-AA48-9307-404914E74887}">
      <dsp:nvSpPr>
        <dsp:cNvPr id="0" name=""/>
        <dsp:cNvSpPr/>
      </dsp:nvSpPr>
      <dsp:spPr>
        <a:xfrm>
          <a:off x="586768" y="1304749"/>
          <a:ext cx="1257001" cy="1591615"/>
        </a:xfrm>
        <a:custGeom>
          <a:avLst/>
          <a:gdLst/>
          <a:ahLst/>
          <a:cxnLst/>
          <a:rect l="0" t="0" r="0" b="0"/>
          <a:pathLst>
            <a:path>
              <a:moveTo>
                <a:pt x="1257001" y="0"/>
              </a:moveTo>
              <a:lnTo>
                <a:pt x="1257001" y="1482900"/>
              </a:lnTo>
              <a:lnTo>
                <a:pt x="0" y="1482900"/>
              </a:lnTo>
              <a:lnTo>
                <a:pt x="0" y="1591615"/>
              </a:lnTo>
            </a:path>
          </a:pathLst>
        </a:custGeom>
        <a:noFill/>
        <a:ln w="9525" cap="flat" cmpd="sng" algn="ctr">
          <a:solidFill>
            <a:schemeClr val="accent1">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935C109-1EF2-D043-A377-5198576C9A76}">
      <dsp:nvSpPr>
        <dsp:cNvPr id="0" name=""/>
        <dsp:cNvSpPr/>
      </dsp:nvSpPr>
      <dsp:spPr>
        <a:xfrm>
          <a:off x="1257001" y="559553"/>
          <a:ext cx="1173537" cy="745195"/>
        </a:xfrm>
        <a:prstGeom prst="roundRect">
          <a:avLst>
            <a:gd name="adj" fmla="val 10000"/>
          </a:avLst>
        </a:prstGeom>
        <a:gradFill rotWithShape="0">
          <a:gsLst>
            <a:gs pos="0">
              <a:schemeClr val="accent1">
                <a:alpha val="80000"/>
                <a:hueOff val="0"/>
                <a:satOff val="0"/>
                <a:lumOff val="0"/>
                <a:alphaOff val="0"/>
                <a:tint val="100000"/>
                <a:shade val="100000"/>
                <a:satMod val="130000"/>
              </a:schemeClr>
            </a:gs>
            <a:gs pos="100000">
              <a:schemeClr val="accent1">
                <a:alpha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D558DD7-BF71-D14F-AF39-100C24F711EA}">
      <dsp:nvSpPr>
        <dsp:cNvPr id="0" name=""/>
        <dsp:cNvSpPr/>
      </dsp:nvSpPr>
      <dsp:spPr>
        <a:xfrm>
          <a:off x="1387394" y="683426"/>
          <a:ext cx="1173537" cy="745195"/>
        </a:xfrm>
        <a:prstGeom prst="roundRect">
          <a:avLst>
            <a:gd name="adj" fmla="val 10000"/>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Name Node</a:t>
          </a:r>
          <a:endParaRPr lang="en-US" sz="1600" kern="1200" dirty="0"/>
        </a:p>
      </dsp:txBody>
      <dsp:txXfrm>
        <a:off x="1387394" y="683426"/>
        <a:ext cx="1173537" cy="745195"/>
      </dsp:txXfrm>
    </dsp:sp>
    <dsp:sp modelId="{D673E79F-83F3-ED45-BE9A-08FF94AC1E80}">
      <dsp:nvSpPr>
        <dsp:cNvPr id="0" name=""/>
        <dsp:cNvSpPr/>
      </dsp:nvSpPr>
      <dsp:spPr>
        <a:xfrm>
          <a:off x="0" y="2896365"/>
          <a:ext cx="1173537" cy="745195"/>
        </a:xfrm>
        <a:prstGeom prst="roundRect">
          <a:avLst>
            <a:gd name="adj" fmla="val 10000"/>
          </a:avLst>
        </a:prstGeom>
        <a:gradFill rotWithShape="0">
          <a:gsLst>
            <a:gs pos="0">
              <a:schemeClr val="accent1">
                <a:alpha val="70000"/>
                <a:hueOff val="0"/>
                <a:satOff val="0"/>
                <a:lumOff val="0"/>
                <a:alphaOff val="0"/>
                <a:tint val="100000"/>
                <a:shade val="100000"/>
                <a:satMod val="130000"/>
              </a:schemeClr>
            </a:gs>
            <a:gs pos="100000">
              <a:schemeClr val="accent1">
                <a:alpha val="7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240572-017D-BB4A-B1D1-BA966E30BF34}">
      <dsp:nvSpPr>
        <dsp:cNvPr id="0" name=""/>
        <dsp:cNvSpPr/>
      </dsp:nvSpPr>
      <dsp:spPr>
        <a:xfrm>
          <a:off x="130393" y="3020238"/>
          <a:ext cx="1173537" cy="745195"/>
        </a:xfrm>
        <a:prstGeom prst="roundRect">
          <a:avLst>
            <a:gd name="adj" fmla="val 10000"/>
          </a:avLst>
        </a:prstGeom>
        <a:solidFill>
          <a:schemeClr val="lt1">
            <a:alpha val="90000"/>
            <a:hueOff val="0"/>
            <a:satOff val="0"/>
            <a:lumOff val="0"/>
            <a:alphaOff val="0"/>
          </a:schemeClr>
        </a:solidFill>
        <a:ln w="9525" cap="flat" cmpd="sng" algn="ctr">
          <a:solidFill>
            <a:schemeClr val="accent1">
              <a:tint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Data Node 1</a:t>
          </a:r>
          <a:endParaRPr lang="en-US" sz="1600" kern="1200" dirty="0"/>
        </a:p>
      </dsp:txBody>
      <dsp:txXfrm>
        <a:off x="130393" y="3020238"/>
        <a:ext cx="1173537" cy="745195"/>
      </dsp:txXfrm>
    </dsp:sp>
    <dsp:sp modelId="{BE2F9E3B-6BF9-5845-B457-3869218D24FF}">
      <dsp:nvSpPr>
        <dsp:cNvPr id="0" name=""/>
        <dsp:cNvSpPr/>
      </dsp:nvSpPr>
      <dsp:spPr>
        <a:xfrm>
          <a:off x="1434323" y="2896365"/>
          <a:ext cx="1173537" cy="745195"/>
        </a:xfrm>
        <a:prstGeom prst="roundRect">
          <a:avLst>
            <a:gd name="adj" fmla="val 10000"/>
          </a:avLst>
        </a:prstGeom>
        <a:gradFill rotWithShape="0">
          <a:gsLst>
            <a:gs pos="0">
              <a:schemeClr val="accent1">
                <a:alpha val="70000"/>
                <a:hueOff val="0"/>
                <a:satOff val="0"/>
                <a:lumOff val="0"/>
                <a:alphaOff val="0"/>
                <a:tint val="100000"/>
                <a:shade val="100000"/>
                <a:satMod val="130000"/>
              </a:schemeClr>
            </a:gs>
            <a:gs pos="100000">
              <a:schemeClr val="accent1">
                <a:alpha val="7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78461A1-3753-3C4E-A5D8-4B3ED4ABAEBD}">
      <dsp:nvSpPr>
        <dsp:cNvPr id="0" name=""/>
        <dsp:cNvSpPr/>
      </dsp:nvSpPr>
      <dsp:spPr>
        <a:xfrm>
          <a:off x="1564716" y="3020238"/>
          <a:ext cx="1173537" cy="745195"/>
        </a:xfrm>
        <a:prstGeom prst="roundRect">
          <a:avLst>
            <a:gd name="adj" fmla="val 10000"/>
          </a:avLst>
        </a:prstGeom>
        <a:solidFill>
          <a:schemeClr val="lt1">
            <a:alpha val="90000"/>
            <a:hueOff val="0"/>
            <a:satOff val="0"/>
            <a:lumOff val="0"/>
            <a:alphaOff val="0"/>
          </a:schemeClr>
        </a:solidFill>
        <a:ln w="9525" cap="flat" cmpd="sng" algn="ctr">
          <a:solidFill>
            <a:schemeClr val="accent1">
              <a:tint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Data Node 2</a:t>
          </a:r>
          <a:endParaRPr lang="en-US" sz="1600" kern="1200" dirty="0"/>
        </a:p>
      </dsp:txBody>
      <dsp:txXfrm>
        <a:off x="1564716" y="3020238"/>
        <a:ext cx="1173537" cy="745195"/>
      </dsp:txXfrm>
    </dsp:sp>
    <dsp:sp modelId="{EDD808FA-61D0-7D4D-8BFF-BDCB4280D2E6}">
      <dsp:nvSpPr>
        <dsp:cNvPr id="0" name=""/>
        <dsp:cNvSpPr/>
      </dsp:nvSpPr>
      <dsp:spPr>
        <a:xfrm>
          <a:off x="2868645" y="2896365"/>
          <a:ext cx="1173537" cy="745195"/>
        </a:xfrm>
        <a:prstGeom prst="roundRect">
          <a:avLst>
            <a:gd name="adj" fmla="val 10000"/>
          </a:avLst>
        </a:prstGeom>
        <a:gradFill rotWithShape="0">
          <a:gsLst>
            <a:gs pos="0">
              <a:schemeClr val="accent1">
                <a:alpha val="70000"/>
                <a:hueOff val="0"/>
                <a:satOff val="0"/>
                <a:lumOff val="0"/>
                <a:alphaOff val="0"/>
                <a:tint val="100000"/>
                <a:shade val="100000"/>
                <a:satMod val="130000"/>
              </a:schemeClr>
            </a:gs>
            <a:gs pos="100000">
              <a:schemeClr val="accent1">
                <a:alpha val="7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0E822AA-7592-6F44-90C6-77A012CCB79A}">
      <dsp:nvSpPr>
        <dsp:cNvPr id="0" name=""/>
        <dsp:cNvSpPr/>
      </dsp:nvSpPr>
      <dsp:spPr>
        <a:xfrm>
          <a:off x="2999039" y="3020238"/>
          <a:ext cx="1173537" cy="745195"/>
        </a:xfrm>
        <a:prstGeom prst="roundRect">
          <a:avLst>
            <a:gd name="adj" fmla="val 10000"/>
          </a:avLst>
        </a:prstGeom>
        <a:solidFill>
          <a:schemeClr val="lt1">
            <a:alpha val="90000"/>
            <a:hueOff val="0"/>
            <a:satOff val="0"/>
            <a:lumOff val="0"/>
            <a:alphaOff val="0"/>
          </a:schemeClr>
        </a:solidFill>
        <a:ln w="9525" cap="flat" cmpd="sng" algn="ctr">
          <a:solidFill>
            <a:schemeClr val="accent1">
              <a:tint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Data Node 3</a:t>
          </a:r>
          <a:endParaRPr lang="en-US" sz="1600" kern="1200" dirty="0"/>
        </a:p>
      </dsp:txBody>
      <dsp:txXfrm>
        <a:off x="2999039" y="3020238"/>
        <a:ext cx="1173537" cy="745195"/>
      </dsp:txXfrm>
    </dsp:sp>
    <dsp:sp modelId="{6856A276-4D43-534D-B44A-7C0EB7F60CCB}">
      <dsp:nvSpPr>
        <dsp:cNvPr id="0" name=""/>
        <dsp:cNvSpPr/>
      </dsp:nvSpPr>
      <dsp:spPr>
        <a:xfrm>
          <a:off x="2498841" y="1553018"/>
          <a:ext cx="1173537" cy="745195"/>
        </a:xfrm>
        <a:prstGeom prst="roundRect">
          <a:avLst>
            <a:gd name="adj" fmla="val 10000"/>
          </a:avLst>
        </a:prstGeom>
        <a:gradFill rotWithShape="0">
          <a:gsLst>
            <a:gs pos="0">
              <a:schemeClr val="accent1">
                <a:alpha val="80000"/>
                <a:hueOff val="0"/>
                <a:satOff val="0"/>
                <a:lumOff val="0"/>
                <a:alphaOff val="0"/>
                <a:tint val="100000"/>
                <a:shade val="100000"/>
                <a:satMod val="130000"/>
              </a:schemeClr>
            </a:gs>
            <a:gs pos="100000">
              <a:schemeClr val="accent1">
                <a:alpha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846607E-7267-CC41-A313-3739CB24C835}">
      <dsp:nvSpPr>
        <dsp:cNvPr id="0" name=""/>
        <dsp:cNvSpPr/>
      </dsp:nvSpPr>
      <dsp:spPr>
        <a:xfrm>
          <a:off x="2629234" y="1676892"/>
          <a:ext cx="1173537" cy="745195"/>
        </a:xfrm>
        <a:prstGeom prst="roundRect">
          <a:avLst>
            <a:gd name="adj" fmla="val 10000"/>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Secondary Name Node</a:t>
          </a:r>
          <a:endParaRPr lang="en-US" sz="1600" kern="1200" dirty="0"/>
        </a:p>
      </dsp:txBody>
      <dsp:txXfrm>
        <a:off x="2629234" y="1676892"/>
        <a:ext cx="1173537" cy="74519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B8756F8-CAF7-7545-B8F6-46DCE5F9C7AA}">
      <dsp:nvSpPr>
        <dsp:cNvPr id="0" name=""/>
        <dsp:cNvSpPr/>
      </dsp:nvSpPr>
      <dsp:spPr>
        <a:xfrm>
          <a:off x="0" y="271361"/>
          <a:ext cx="3840480" cy="1472625"/>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8064" tIns="354076" rIns="298064"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Contains web site to view cluster information</a:t>
          </a:r>
          <a:endParaRPr lang="en-US" sz="1700" kern="1200" dirty="0"/>
        </a:p>
        <a:p>
          <a:pPr marL="171450" lvl="1" indent="-171450" algn="l" defTabSz="755650" rtl="0">
            <a:lnSpc>
              <a:spcPct val="90000"/>
            </a:lnSpc>
            <a:spcBef>
              <a:spcPct val="0"/>
            </a:spcBef>
            <a:spcAft>
              <a:spcPct val="15000"/>
            </a:spcAft>
            <a:buChar char="••"/>
          </a:pPr>
          <a:r>
            <a:rPr lang="en-US" sz="1700" kern="1200" dirty="0" smtClean="0"/>
            <a:t>V2 Hadoop uses multiple Name Nodes for HA</a:t>
          </a:r>
          <a:endParaRPr lang="en-US" sz="1700" kern="1200" dirty="0"/>
        </a:p>
      </dsp:txBody>
      <dsp:txXfrm>
        <a:off x="0" y="271361"/>
        <a:ext cx="3840480" cy="1472625"/>
      </dsp:txXfrm>
    </dsp:sp>
    <dsp:sp modelId="{671195F3-863C-5F4B-B50C-AB81BFCEF891}">
      <dsp:nvSpPr>
        <dsp:cNvPr id="0" name=""/>
        <dsp:cNvSpPr/>
      </dsp:nvSpPr>
      <dsp:spPr>
        <a:xfrm>
          <a:off x="192024" y="20441"/>
          <a:ext cx="2688336" cy="501840"/>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13" tIns="0" rIns="101613" bIns="0" numCol="1" spcCol="1270" anchor="ctr" anchorCtr="0">
          <a:noAutofit/>
        </a:bodyPr>
        <a:lstStyle/>
        <a:p>
          <a:pPr lvl="0" algn="l" defTabSz="755650" rtl="0">
            <a:lnSpc>
              <a:spcPct val="90000"/>
            </a:lnSpc>
            <a:spcBef>
              <a:spcPct val="0"/>
            </a:spcBef>
            <a:spcAft>
              <a:spcPct val="35000"/>
            </a:spcAft>
          </a:pPr>
          <a:r>
            <a:rPr lang="en-US" sz="1700" kern="1200" dirty="0" smtClean="0"/>
            <a:t>One Name Node</a:t>
          </a:r>
          <a:endParaRPr lang="en-US" sz="1700" kern="1200" dirty="0"/>
        </a:p>
      </dsp:txBody>
      <dsp:txXfrm>
        <a:off x="192024" y="20441"/>
        <a:ext cx="2688336" cy="501840"/>
      </dsp:txXfrm>
    </dsp:sp>
    <dsp:sp modelId="{2EBCE3CC-74F3-3747-9F1C-514A08E6F0D8}">
      <dsp:nvSpPr>
        <dsp:cNvPr id="0" name=""/>
        <dsp:cNvSpPr/>
      </dsp:nvSpPr>
      <dsp:spPr>
        <a:xfrm>
          <a:off x="0" y="2086706"/>
          <a:ext cx="3840480" cy="722925"/>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8064" tIns="354076" rIns="298064"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3 copies of each node by default</a:t>
          </a:r>
          <a:endParaRPr lang="en-US" sz="1700" kern="1200" dirty="0"/>
        </a:p>
      </dsp:txBody>
      <dsp:txXfrm>
        <a:off x="0" y="2086706"/>
        <a:ext cx="3840480" cy="722925"/>
      </dsp:txXfrm>
    </dsp:sp>
    <dsp:sp modelId="{D442F0AD-73C6-F44C-A00D-6F82908FC8B0}">
      <dsp:nvSpPr>
        <dsp:cNvPr id="0" name=""/>
        <dsp:cNvSpPr/>
      </dsp:nvSpPr>
      <dsp:spPr>
        <a:xfrm>
          <a:off x="192024" y="1835786"/>
          <a:ext cx="2688336" cy="501840"/>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13" tIns="0" rIns="101613" bIns="0" numCol="1" spcCol="1270" anchor="ctr" anchorCtr="0">
          <a:noAutofit/>
        </a:bodyPr>
        <a:lstStyle/>
        <a:p>
          <a:pPr lvl="0" algn="l" defTabSz="755650" rtl="0">
            <a:lnSpc>
              <a:spcPct val="90000"/>
            </a:lnSpc>
            <a:spcBef>
              <a:spcPct val="0"/>
            </a:spcBef>
            <a:spcAft>
              <a:spcPct val="35000"/>
            </a:spcAft>
          </a:pPr>
          <a:r>
            <a:rPr lang="en-US" sz="1700" kern="1200" dirty="0" smtClean="0"/>
            <a:t>Many Data Nodes </a:t>
          </a:r>
          <a:endParaRPr lang="en-US" sz="1700" kern="1200" dirty="0"/>
        </a:p>
      </dsp:txBody>
      <dsp:txXfrm>
        <a:off x="192024" y="1835786"/>
        <a:ext cx="2688336" cy="501840"/>
      </dsp:txXfrm>
    </dsp:sp>
    <dsp:sp modelId="{246355E8-E11C-BB41-B1BB-6519E08A7E86}">
      <dsp:nvSpPr>
        <dsp:cNvPr id="0" name=""/>
        <dsp:cNvSpPr/>
      </dsp:nvSpPr>
      <dsp:spPr>
        <a:xfrm>
          <a:off x="0" y="3152351"/>
          <a:ext cx="3840480" cy="123165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8064" tIns="354076" rIns="298064"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Using common Linux shell commands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Block size is 64 or 128 MB</a:t>
          </a:r>
          <a:endParaRPr lang="en-US" sz="1700" kern="1200" dirty="0"/>
        </a:p>
      </dsp:txBody>
      <dsp:txXfrm>
        <a:off x="0" y="3152351"/>
        <a:ext cx="3840480" cy="1231650"/>
      </dsp:txXfrm>
    </dsp:sp>
    <dsp:sp modelId="{B1CC777A-C5E7-E849-BC3F-5105193FBBC9}">
      <dsp:nvSpPr>
        <dsp:cNvPr id="0" name=""/>
        <dsp:cNvSpPr/>
      </dsp:nvSpPr>
      <dsp:spPr>
        <a:xfrm>
          <a:off x="192024" y="2901431"/>
          <a:ext cx="2688336" cy="501840"/>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13" tIns="0" rIns="101613" bIns="0" numCol="1" spcCol="1270" anchor="ctr" anchorCtr="0">
          <a:noAutofit/>
        </a:bodyPr>
        <a:lstStyle/>
        <a:p>
          <a:pPr lvl="0" algn="l" defTabSz="755650" rtl="0">
            <a:lnSpc>
              <a:spcPct val="90000"/>
            </a:lnSpc>
            <a:spcBef>
              <a:spcPct val="0"/>
            </a:spcBef>
            <a:spcAft>
              <a:spcPct val="35000"/>
            </a:spcAft>
          </a:pPr>
          <a:r>
            <a:rPr lang="en-US" sz="1700" kern="1200" dirty="0" smtClean="0"/>
            <a:t>Work with data in HDFS </a:t>
          </a:r>
          <a:endParaRPr lang="en-US" sz="1700" kern="1200" dirty="0"/>
        </a:p>
      </dsp:txBody>
      <dsp:txXfrm>
        <a:off x="192024" y="2901431"/>
        <a:ext cx="2688336" cy="50184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835FB3-3147-3142-8C32-79C0724BA693}">
      <dsp:nvSpPr>
        <dsp:cNvPr id="0" name=""/>
        <dsp:cNvSpPr/>
      </dsp:nvSpPr>
      <dsp:spPr>
        <a:xfrm>
          <a:off x="489079" y="530"/>
          <a:ext cx="513589" cy="513589"/>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2430E147-3585-D64B-A4DC-0AA8A1080FE7}">
      <dsp:nvSpPr>
        <dsp:cNvPr id="0" name=""/>
        <dsp:cNvSpPr/>
      </dsp:nvSpPr>
      <dsp:spPr>
        <a:xfrm>
          <a:off x="745874" y="530"/>
          <a:ext cx="2740186" cy="513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9370" rIns="0" bIns="39370" numCol="1" spcCol="1270" anchor="ctr" anchorCtr="0">
          <a:noAutofit/>
        </a:bodyPr>
        <a:lstStyle/>
        <a:p>
          <a:pPr lvl="0" algn="l" defTabSz="1377950" rtl="0">
            <a:lnSpc>
              <a:spcPct val="90000"/>
            </a:lnSpc>
            <a:spcBef>
              <a:spcPct val="0"/>
            </a:spcBef>
            <a:spcAft>
              <a:spcPct val="35000"/>
            </a:spcAft>
          </a:pPr>
          <a:r>
            <a:rPr lang="en-US" sz="3100" b="1" kern="1200" dirty="0" err="1" smtClean="0"/>
            <a:t>HBase</a:t>
          </a:r>
          <a:endParaRPr lang="en-US" sz="3100" kern="1200" dirty="0"/>
        </a:p>
      </dsp:txBody>
      <dsp:txXfrm>
        <a:off x="745874" y="530"/>
        <a:ext cx="2740186" cy="513589"/>
      </dsp:txXfrm>
    </dsp:sp>
    <dsp:sp modelId="{D96D8095-072A-E648-A1D3-4126F1A28536}">
      <dsp:nvSpPr>
        <dsp:cNvPr id="0" name=""/>
        <dsp:cNvSpPr/>
      </dsp:nvSpPr>
      <dsp:spPr>
        <a:xfrm>
          <a:off x="489079" y="514119"/>
          <a:ext cx="513589" cy="513589"/>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3BC8EFD0-2E5B-2B4D-A3CA-F9E8B7207F2C}">
      <dsp:nvSpPr>
        <dsp:cNvPr id="0" name=""/>
        <dsp:cNvSpPr/>
      </dsp:nvSpPr>
      <dsp:spPr>
        <a:xfrm>
          <a:off x="745874" y="514119"/>
          <a:ext cx="2740186" cy="513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9370" rIns="0" bIns="39370" numCol="1" spcCol="1270" anchor="ctr" anchorCtr="0">
          <a:noAutofit/>
        </a:bodyPr>
        <a:lstStyle/>
        <a:p>
          <a:pPr lvl="0" algn="l" defTabSz="1377950" rtl="0">
            <a:lnSpc>
              <a:spcPct val="90000"/>
            </a:lnSpc>
            <a:spcBef>
              <a:spcPct val="0"/>
            </a:spcBef>
            <a:spcAft>
              <a:spcPct val="35000"/>
            </a:spcAft>
          </a:pPr>
          <a:r>
            <a:rPr lang="en-US" sz="3100" b="1" kern="1200" dirty="0" smtClean="0"/>
            <a:t>Hive</a:t>
          </a:r>
          <a:endParaRPr lang="en-US" sz="3100" kern="1200" dirty="0"/>
        </a:p>
      </dsp:txBody>
      <dsp:txXfrm>
        <a:off x="745874" y="514119"/>
        <a:ext cx="2740186" cy="513589"/>
      </dsp:txXfrm>
    </dsp:sp>
    <dsp:sp modelId="{F03FB9BB-33C8-304B-858A-BC7733F40845}">
      <dsp:nvSpPr>
        <dsp:cNvPr id="0" name=""/>
        <dsp:cNvSpPr/>
      </dsp:nvSpPr>
      <dsp:spPr>
        <a:xfrm>
          <a:off x="489079" y="1027708"/>
          <a:ext cx="513589" cy="513589"/>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2EF23BA7-6C3C-9048-82FB-2F9AD1861916}">
      <dsp:nvSpPr>
        <dsp:cNvPr id="0" name=""/>
        <dsp:cNvSpPr/>
      </dsp:nvSpPr>
      <dsp:spPr>
        <a:xfrm>
          <a:off x="745874" y="1027708"/>
          <a:ext cx="2740186" cy="513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9370" rIns="0" bIns="39370" numCol="1" spcCol="1270" anchor="ctr" anchorCtr="0">
          <a:noAutofit/>
        </a:bodyPr>
        <a:lstStyle/>
        <a:p>
          <a:pPr lvl="0" algn="l" defTabSz="1377950" rtl="0">
            <a:lnSpc>
              <a:spcPct val="90000"/>
            </a:lnSpc>
            <a:spcBef>
              <a:spcPct val="0"/>
            </a:spcBef>
            <a:spcAft>
              <a:spcPct val="35000"/>
            </a:spcAft>
          </a:pPr>
          <a:r>
            <a:rPr lang="en-US" sz="3100" b="1" kern="1200" dirty="0" smtClean="0"/>
            <a:t>Pig</a:t>
          </a:r>
          <a:endParaRPr lang="en-US" sz="3100" kern="1200" dirty="0"/>
        </a:p>
      </dsp:txBody>
      <dsp:txXfrm>
        <a:off x="745874" y="1027708"/>
        <a:ext cx="2740186" cy="513589"/>
      </dsp:txXfrm>
    </dsp:sp>
    <dsp:sp modelId="{7543B979-7AC8-F840-8779-DFB00E004B25}">
      <dsp:nvSpPr>
        <dsp:cNvPr id="0" name=""/>
        <dsp:cNvSpPr/>
      </dsp:nvSpPr>
      <dsp:spPr>
        <a:xfrm>
          <a:off x="489079" y="1541297"/>
          <a:ext cx="513589" cy="513589"/>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AFBEACB1-77BA-D844-B507-237CB13527F8}">
      <dsp:nvSpPr>
        <dsp:cNvPr id="0" name=""/>
        <dsp:cNvSpPr/>
      </dsp:nvSpPr>
      <dsp:spPr>
        <a:xfrm>
          <a:off x="745874" y="1541297"/>
          <a:ext cx="2740186" cy="513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9370" rIns="0" bIns="39370" numCol="1" spcCol="1270" anchor="ctr" anchorCtr="0">
          <a:noAutofit/>
        </a:bodyPr>
        <a:lstStyle/>
        <a:p>
          <a:pPr lvl="0" algn="l" defTabSz="1377950" rtl="0">
            <a:lnSpc>
              <a:spcPct val="90000"/>
            </a:lnSpc>
            <a:spcBef>
              <a:spcPct val="0"/>
            </a:spcBef>
            <a:spcAft>
              <a:spcPct val="35000"/>
            </a:spcAft>
          </a:pPr>
          <a:r>
            <a:rPr lang="en-US" sz="3100" b="1" kern="1200" dirty="0" err="1" smtClean="0"/>
            <a:t>Sqoop</a:t>
          </a:r>
          <a:endParaRPr lang="en-US" sz="3100" kern="1200" dirty="0"/>
        </a:p>
      </dsp:txBody>
      <dsp:txXfrm>
        <a:off x="745874" y="1541297"/>
        <a:ext cx="2740186" cy="513589"/>
      </dsp:txXfrm>
    </dsp:sp>
    <dsp:sp modelId="{12C0DCE7-E5D1-FA46-AACE-C2C4666D57EC}">
      <dsp:nvSpPr>
        <dsp:cNvPr id="0" name=""/>
        <dsp:cNvSpPr/>
      </dsp:nvSpPr>
      <dsp:spPr>
        <a:xfrm>
          <a:off x="489079" y="2054887"/>
          <a:ext cx="513589" cy="513589"/>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D5CBA8C8-7048-B44A-BD11-F1A198771EAC}">
      <dsp:nvSpPr>
        <dsp:cNvPr id="0" name=""/>
        <dsp:cNvSpPr/>
      </dsp:nvSpPr>
      <dsp:spPr>
        <a:xfrm>
          <a:off x="745874" y="2054887"/>
          <a:ext cx="2740186" cy="513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9370" rIns="0" bIns="39370" numCol="1" spcCol="1270" anchor="ctr" anchorCtr="0">
          <a:noAutofit/>
        </a:bodyPr>
        <a:lstStyle/>
        <a:p>
          <a:pPr lvl="0" algn="l" defTabSz="1377950" rtl="0">
            <a:lnSpc>
              <a:spcPct val="90000"/>
            </a:lnSpc>
            <a:spcBef>
              <a:spcPct val="0"/>
            </a:spcBef>
            <a:spcAft>
              <a:spcPct val="35000"/>
            </a:spcAft>
          </a:pPr>
          <a:r>
            <a:rPr lang="en-US" sz="3100" b="1" kern="1200" dirty="0" err="1" smtClean="0"/>
            <a:t>Oozie</a:t>
          </a:r>
          <a:endParaRPr lang="en-US" sz="3100" kern="1200" dirty="0"/>
        </a:p>
      </dsp:txBody>
      <dsp:txXfrm>
        <a:off x="745874" y="2054887"/>
        <a:ext cx="2740186" cy="513589"/>
      </dsp:txXfrm>
    </dsp:sp>
    <dsp:sp modelId="{3E0680FE-1886-CB47-9968-6173069D86AB}">
      <dsp:nvSpPr>
        <dsp:cNvPr id="0" name=""/>
        <dsp:cNvSpPr/>
      </dsp:nvSpPr>
      <dsp:spPr>
        <a:xfrm>
          <a:off x="489079" y="2568476"/>
          <a:ext cx="513589" cy="513589"/>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17F99FFF-1595-9B4D-AF4A-8998FC29B42C}">
      <dsp:nvSpPr>
        <dsp:cNvPr id="0" name=""/>
        <dsp:cNvSpPr/>
      </dsp:nvSpPr>
      <dsp:spPr>
        <a:xfrm>
          <a:off x="745874" y="2568476"/>
          <a:ext cx="2740186" cy="513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9370" rIns="0" bIns="39370" numCol="1" spcCol="1270" anchor="ctr" anchorCtr="0">
          <a:noAutofit/>
        </a:bodyPr>
        <a:lstStyle/>
        <a:p>
          <a:pPr lvl="0" algn="l" defTabSz="1377950" rtl="0">
            <a:lnSpc>
              <a:spcPct val="90000"/>
            </a:lnSpc>
            <a:spcBef>
              <a:spcPct val="0"/>
            </a:spcBef>
            <a:spcAft>
              <a:spcPct val="35000"/>
            </a:spcAft>
          </a:pPr>
          <a:r>
            <a:rPr lang="en-US" sz="3100" b="1" kern="1200" dirty="0" smtClean="0"/>
            <a:t>Mahout</a:t>
          </a:r>
          <a:endParaRPr lang="en-US" sz="3100" kern="1200" dirty="0"/>
        </a:p>
      </dsp:txBody>
      <dsp:txXfrm>
        <a:off x="745874" y="2568476"/>
        <a:ext cx="2740186" cy="513589"/>
      </dsp:txXfrm>
    </dsp:sp>
    <dsp:sp modelId="{AC46D63F-9E3A-E841-8532-673D68925EF7}">
      <dsp:nvSpPr>
        <dsp:cNvPr id="0" name=""/>
        <dsp:cNvSpPr/>
      </dsp:nvSpPr>
      <dsp:spPr>
        <a:xfrm>
          <a:off x="489079" y="3082065"/>
          <a:ext cx="513589" cy="513589"/>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89018349-0EB5-C446-8CFD-DFA0DF10AA09}">
      <dsp:nvSpPr>
        <dsp:cNvPr id="0" name=""/>
        <dsp:cNvSpPr/>
      </dsp:nvSpPr>
      <dsp:spPr>
        <a:xfrm>
          <a:off x="745874" y="3082065"/>
          <a:ext cx="2740186" cy="513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9370" rIns="0" bIns="39370" numCol="1" spcCol="1270" anchor="ctr" anchorCtr="0">
          <a:noAutofit/>
        </a:bodyPr>
        <a:lstStyle/>
        <a:p>
          <a:pPr lvl="0" algn="l" defTabSz="1377950" rtl="0">
            <a:lnSpc>
              <a:spcPct val="90000"/>
            </a:lnSpc>
            <a:spcBef>
              <a:spcPct val="0"/>
            </a:spcBef>
            <a:spcAft>
              <a:spcPct val="35000"/>
            </a:spcAft>
          </a:pPr>
          <a:r>
            <a:rPr lang="en-US" sz="3100" b="1" kern="1200" dirty="0" smtClean="0"/>
            <a:t>Others…</a:t>
          </a:r>
          <a:endParaRPr lang="en-US" sz="3100" kern="1200" dirty="0"/>
        </a:p>
      </dsp:txBody>
      <dsp:txXfrm>
        <a:off x="745874" y="3082065"/>
        <a:ext cx="2740186" cy="51358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D423FD0-1B34-C243-8B2C-4BFFA35F4394}">
      <dsp:nvSpPr>
        <dsp:cNvPr id="0" name=""/>
        <dsp:cNvSpPr/>
      </dsp:nvSpPr>
      <dsp:spPr>
        <a:xfrm>
          <a:off x="669046" y="2068"/>
          <a:ext cx="449006" cy="449006"/>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1A942419-0F61-B449-BDAA-423A77AFFE3E}">
      <dsp:nvSpPr>
        <dsp:cNvPr id="0" name=""/>
        <dsp:cNvSpPr/>
      </dsp:nvSpPr>
      <dsp:spPr>
        <a:xfrm>
          <a:off x="893549" y="2068"/>
          <a:ext cx="2395611" cy="449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4290" rIns="0" bIns="34290" numCol="1" spcCol="1270" anchor="ctr" anchorCtr="0">
          <a:noAutofit/>
        </a:bodyPr>
        <a:lstStyle/>
        <a:p>
          <a:pPr lvl="0" algn="l" defTabSz="1200150" rtl="0">
            <a:lnSpc>
              <a:spcPct val="90000"/>
            </a:lnSpc>
            <a:spcBef>
              <a:spcPct val="0"/>
            </a:spcBef>
            <a:spcAft>
              <a:spcPct val="35000"/>
            </a:spcAft>
          </a:pPr>
          <a:r>
            <a:rPr lang="en-US" sz="2700" b="1" kern="1200" dirty="0" smtClean="0"/>
            <a:t>Java*</a:t>
          </a:r>
          <a:endParaRPr lang="en-US" sz="2700" kern="1200" dirty="0"/>
        </a:p>
      </dsp:txBody>
      <dsp:txXfrm>
        <a:off x="893549" y="2068"/>
        <a:ext cx="2395611" cy="449006"/>
      </dsp:txXfrm>
    </dsp:sp>
    <dsp:sp modelId="{59D61632-BE5B-814A-84D0-BC18A6BFF762}">
      <dsp:nvSpPr>
        <dsp:cNvPr id="0" name=""/>
        <dsp:cNvSpPr/>
      </dsp:nvSpPr>
      <dsp:spPr>
        <a:xfrm>
          <a:off x="669046" y="451074"/>
          <a:ext cx="449006" cy="449006"/>
        </a:xfrm>
        <a:prstGeom prst="ellipse">
          <a:avLst/>
        </a:prstGeom>
        <a:solidFill>
          <a:srgbClr val="CC3300"/>
        </a:solidFill>
        <a:ln>
          <a:noFill/>
        </a:ln>
        <a:effectLst/>
      </dsp:spPr>
      <dsp:style>
        <a:lnRef idx="0">
          <a:scrgbClr r="0" g="0" b="0"/>
        </a:lnRef>
        <a:fillRef idx="3">
          <a:scrgbClr r="0" g="0" b="0"/>
        </a:fillRef>
        <a:effectRef idx="0">
          <a:scrgbClr r="0" g="0" b="0"/>
        </a:effectRef>
        <a:fontRef idx="minor">
          <a:schemeClr val="tx1"/>
        </a:fontRef>
      </dsp:style>
    </dsp:sp>
    <dsp:sp modelId="{B50BB4A1-8499-8744-A07C-1F6D7E6E2E2F}">
      <dsp:nvSpPr>
        <dsp:cNvPr id="0" name=""/>
        <dsp:cNvSpPr/>
      </dsp:nvSpPr>
      <dsp:spPr>
        <a:xfrm>
          <a:off x="893549" y="451074"/>
          <a:ext cx="2395611" cy="449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4290" rIns="0" bIns="34290" numCol="1" spcCol="1270" anchor="ctr" anchorCtr="0">
          <a:noAutofit/>
        </a:bodyPr>
        <a:lstStyle/>
        <a:p>
          <a:pPr lvl="0" algn="l" defTabSz="1200150" rtl="0">
            <a:lnSpc>
              <a:spcPct val="90000"/>
            </a:lnSpc>
            <a:spcBef>
              <a:spcPct val="0"/>
            </a:spcBef>
            <a:spcAft>
              <a:spcPct val="35000"/>
            </a:spcAft>
          </a:pPr>
          <a:r>
            <a:rPr lang="en-US" sz="2700" b="1" kern="1200" dirty="0" smtClean="0"/>
            <a:t>HiveQL (HQL)</a:t>
          </a:r>
          <a:endParaRPr lang="en-US" sz="2700" kern="1200" dirty="0"/>
        </a:p>
      </dsp:txBody>
      <dsp:txXfrm>
        <a:off x="893549" y="451074"/>
        <a:ext cx="2395611" cy="449006"/>
      </dsp:txXfrm>
    </dsp:sp>
    <dsp:sp modelId="{7A5B5C5A-E166-544E-8795-3879F47FAA3B}">
      <dsp:nvSpPr>
        <dsp:cNvPr id="0" name=""/>
        <dsp:cNvSpPr/>
      </dsp:nvSpPr>
      <dsp:spPr>
        <a:xfrm>
          <a:off x="669046" y="900080"/>
          <a:ext cx="449006" cy="449006"/>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46123B3D-94B1-044B-B266-3ADD9D64B0DB}">
      <dsp:nvSpPr>
        <dsp:cNvPr id="0" name=""/>
        <dsp:cNvSpPr/>
      </dsp:nvSpPr>
      <dsp:spPr>
        <a:xfrm>
          <a:off x="893549" y="900080"/>
          <a:ext cx="2395611" cy="449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4290" rIns="0" bIns="34290" numCol="1" spcCol="1270" anchor="ctr" anchorCtr="0">
          <a:noAutofit/>
        </a:bodyPr>
        <a:lstStyle/>
        <a:p>
          <a:pPr lvl="0" algn="l" defTabSz="1200150" rtl="0">
            <a:lnSpc>
              <a:spcPct val="90000"/>
            </a:lnSpc>
            <a:spcBef>
              <a:spcPct val="0"/>
            </a:spcBef>
            <a:spcAft>
              <a:spcPct val="35000"/>
            </a:spcAft>
          </a:pPr>
          <a:r>
            <a:rPr lang="en-US" sz="2700" b="1" kern="1200" dirty="0" smtClean="0"/>
            <a:t>Pig Latin</a:t>
          </a:r>
          <a:endParaRPr lang="en-US" sz="2700" kern="1200" dirty="0"/>
        </a:p>
      </dsp:txBody>
      <dsp:txXfrm>
        <a:off x="893549" y="900080"/>
        <a:ext cx="2395611" cy="449006"/>
      </dsp:txXfrm>
    </dsp:sp>
    <dsp:sp modelId="{708BA84B-2697-6D4B-9C51-FA0E03BDB4DC}">
      <dsp:nvSpPr>
        <dsp:cNvPr id="0" name=""/>
        <dsp:cNvSpPr/>
      </dsp:nvSpPr>
      <dsp:spPr>
        <a:xfrm>
          <a:off x="669046" y="1349086"/>
          <a:ext cx="449006" cy="449006"/>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4799AA1D-3DD6-384D-829A-07E6268F97CF}">
      <dsp:nvSpPr>
        <dsp:cNvPr id="0" name=""/>
        <dsp:cNvSpPr/>
      </dsp:nvSpPr>
      <dsp:spPr>
        <a:xfrm>
          <a:off x="893549" y="1349086"/>
          <a:ext cx="2395611" cy="449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4290" rIns="0" bIns="34290" numCol="1" spcCol="1270" anchor="ctr" anchorCtr="0">
          <a:noAutofit/>
        </a:bodyPr>
        <a:lstStyle/>
        <a:p>
          <a:pPr lvl="0" algn="l" defTabSz="1200150" rtl="0">
            <a:lnSpc>
              <a:spcPct val="90000"/>
            </a:lnSpc>
            <a:spcBef>
              <a:spcPct val="0"/>
            </a:spcBef>
            <a:spcAft>
              <a:spcPct val="35000"/>
            </a:spcAft>
          </a:pPr>
          <a:r>
            <a:rPr lang="en-US" sz="2700" b="1" kern="1200" dirty="0" smtClean="0"/>
            <a:t>Python</a:t>
          </a:r>
          <a:endParaRPr lang="en-US" sz="2700" kern="1200" dirty="0"/>
        </a:p>
      </dsp:txBody>
      <dsp:txXfrm>
        <a:off x="893549" y="1349086"/>
        <a:ext cx="2395611" cy="449006"/>
      </dsp:txXfrm>
    </dsp:sp>
    <dsp:sp modelId="{9DD7416A-4952-A948-8A5E-6BE69AA2BED7}">
      <dsp:nvSpPr>
        <dsp:cNvPr id="0" name=""/>
        <dsp:cNvSpPr/>
      </dsp:nvSpPr>
      <dsp:spPr>
        <a:xfrm>
          <a:off x="669046" y="1798092"/>
          <a:ext cx="449006" cy="449006"/>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6A8C6EB3-6683-CA4A-B6E2-A0AB60C806EE}">
      <dsp:nvSpPr>
        <dsp:cNvPr id="0" name=""/>
        <dsp:cNvSpPr/>
      </dsp:nvSpPr>
      <dsp:spPr>
        <a:xfrm>
          <a:off x="893549" y="1798092"/>
          <a:ext cx="2395611" cy="449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4290" rIns="0" bIns="34290" numCol="1" spcCol="1270" anchor="ctr" anchorCtr="0">
          <a:noAutofit/>
        </a:bodyPr>
        <a:lstStyle/>
        <a:p>
          <a:pPr lvl="0" algn="l" defTabSz="1200150" rtl="0">
            <a:lnSpc>
              <a:spcPct val="90000"/>
            </a:lnSpc>
            <a:spcBef>
              <a:spcPct val="0"/>
            </a:spcBef>
            <a:spcAft>
              <a:spcPct val="35000"/>
            </a:spcAft>
          </a:pPr>
          <a:r>
            <a:rPr lang="en-US" sz="2700" b="1" kern="1200" dirty="0" smtClean="0"/>
            <a:t>C#</a:t>
          </a:r>
          <a:endParaRPr lang="en-US" sz="2700" kern="1200" dirty="0"/>
        </a:p>
      </dsp:txBody>
      <dsp:txXfrm>
        <a:off x="893549" y="1798092"/>
        <a:ext cx="2395611" cy="449006"/>
      </dsp:txXfrm>
    </dsp:sp>
    <dsp:sp modelId="{4A65EA49-3AD3-BB43-9259-FCF9A1D98BA4}">
      <dsp:nvSpPr>
        <dsp:cNvPr id="0" name=""/>
        <dsp:cNvSpPr/>
      </dsp:nvSpPr>
      <dsp:spPr>
        <a:xfrm>
          <a:off x="669046" y="2247098"/>
          <a:ext cx="449006" cy="449006"/>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ACE96B71-34B6-5844-937E-B8311736D7BC}">
      <dsp:nvSpPr>
        <dsp:cNvPr id="0" name=""/>
        <dsp:cNvSpPr/>
      </dsp:nvSpPr>
      <dsp:spPr>
        <a:xfrm>
          <a:off x="893549" y="2247098"/>
          <a:ext cx="2395611" cy="449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4290" rIns="0" bIns="34290" numCol="1" spcCol="1270" anchor="ctr" anchorCtr="0">
          <a:noAutofit/>
        </a:bodyPr>
        <a:lstStyle/>
        <a:p>
          <a:pPr lvl="0" algn="l" defTabSz="1200150" rtl="0">
            <a:lnSpc>
              <a:spcPct val="90000"/>
            </a:lnSpc>
            <a:spcBef>
              <a:spcPct val="0"/>
            </a:spcBef>
            <a:spcAft>
              <a:spcPct val="35000"/>
            </a:spcAft>
          </a:pPr>
          <a:r>
            <a:rPr lang="en-US" sz="2700" b="1" kern="1200" dirty="0" smtClean="0"/>
            <a:t>JavaScript</a:t>
          </a:r>
          <a:endParaRPr lang="en-US" sz="2700" kern="1200" dirty="0"/>
        </a:p>
      </dsp:txBody>
      <dsp:txXfrm>
        <a:off x="893549" y="2247098"/>
        <a:ext cx="2395611" cy="449006"/>
      </dsp:txXfrm>
    </dsp:sp>
    <dsp:sp modelId="{C9CADD7E-78C3-CF48-BB76-24FC938D346B}">
      <dsp:nvSpPr>
        <dsp:cNvPr id="0" name=""/>
        <dsp:cNvSpPr/>
      </dsp:nvSpPr>
      <dsp:spPr>
        <a:xfrm>
          <a:off x="669046" y="2696104"/>
          <a:ext cx="449006" cy="449006"/>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E52532D7-781A-1144-8A8D-C14612B5EEF9}">
      <dsp:nvSpPr>
        <dsp:cNvPr id="0" name=""/>
        <dsp:cNvSpPr/>
      </dsp:nvSpPr>
      <dsp:spPr>
        <a:xfrm>
          <a:off x="893549" y="2696104"/>
          <a:ext cx="2395611" cy="449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4290" rIns="0" bIns="34290" numCol="1" spcCol="1270" anchor="ctr" anchorCtr="0">
          <a:noAutofit/>
        </a:bodyPr>
        <a:lstStyle/>
        <a:p>
          <a:pPr lvl="0" algn="l" defTabSz="1200150" rtl="0">
            <a:lnSpc>
              <a:spcPct val="90000"/>
            </a:lnSpc>
            <a:spcBef>
              <a:spcPct val="0"/>
            </a:spcBef>
            <a:spcAft>
              <a:spcPct val="35000"/>
            </a:spcAft>
          </a:pPr>
          <a:r>
            <a:rPr lang="en-US" sz="2700" b="1" kern="1200" dirty="0" smtClean="0"/>
            <a:t>R</a:t>
          </a:r>
          <a:endParaRPr lang="en-US" sz="2700" kern="1200" dirty="0"/>
        </a:p>
      </dsp:txBody>
      <dsp:txXfrm>
        <a:off x="893549" y="2696104"/>
        <a:ext cx="2395611" cy="449006"/>
      </dsp:txXfrm>
    </dsp:sp>
    <dsp:sp modelId="{26EF392A-E291-7A49-9145-14E364EAA390}">
      <dsp:nvSpPr>
        <dsp:cNvPr id="0" name=""/>
        <dsp:cNvSpPr/>
      </dsp:nvSpPr>
      <dsp:spPr>
        <a:xfrm>
          <a:off x="669046" y="3145110"/>
          <a:ext cx="449006" cy="449006"/>
        </a:xfrm>
        <a:prstGeom prst="ellipse">
          <a:avLst/>
        </a:prstGeom>
        <a:gradFill rotWithShape="0">
          <a:gsLst>
            <a:gs pos="0">
              <a:schemeClr val="accent1">
                <a:alpha val="50000"/>
                <a:hueOff val="0"/>
                <a:satOff val="0"/>
                <a:lumOff val="0"/>
                <a:alphaOff val="0"/>
                <a:tint val="100000"/>
                <a:shade val="100000"/>
                <a:satMod val="130000"/>
              </a:schemeClr>
            </a:gs>
            <a:gs pos="100000">
              <a:schemeClr val="accent1">
                <a:alpha val="5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1B162CF1-CC94-DE4F-8676-C2F096B8AFAC}">
      <dsp:nvSpPr>
        <dsp:cNvPr id="0" name=""/>
        <dsp:cNvSpPr/>
      </dsp:nvSpPr>
      <dsp:spPr>
        <a:xfrm>
          <a:off x="893549" y="3145110"/>
          <a:ext cx="2395611" cy="449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4290" rIns="0" bIns="34290" numCol="1" spcCol="1270" anchor="ctr" anchorCtr="0">
          <a:noAutofit/>
        </a:bodyPr>
        <a:lstStyle/>
        <a:p>
          <a:pPr lvl="0" algn="l" defTabSz="1200150" rtl="0">
            <a:lnSpc>
              <a:spcPct val="90000"/>
            </a:lnSpc>
            <a:spcBef>
              <a:spcPct val="0"/>
            </a:spcBef>
            <a:spcAft>
              <a:spcPct val="35000"/>
            </a:spcAft>
          </a:pPr>
          <a:r>
            <a:rPr lang="en-US" sz="2700" b="1" kern="1200" dirty="0" smtClean="0"/>
            <a:t>More…</a:t>
          </a:r>
          <a:endParaRPr lang="en-US" sz="2700" kern="1200" dirty="0"/>
        </a:p>
      </dsp:txBody>
      <dsp:txXfrm>
        <a:off x="893549" y="3145110"/>
        <a:ext cx="2395611" cy="44900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E89AE2-2B3F-614D-879E-BB42E308C8A5}">
      <dsp:nvSpPr>
        <dsp:cNvPr id="0" name=""/>
        <dsp:cNvSpPr/>
      </dsp:nvSpPr>
      <dsp:spPr>
        <a:xfrm>
          <a:off x="1557" y="465519"/>
          <a:ext cx="1789710" cy="89485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smtClean="0"/>
            <a:t>Hadoop Binaries</a:t>
          </a:r>
          <a:endParaRPr lang="en-US" sz="2100" kern="1200" dirty="0"/>
        </a:p>
      </dsp:txBody>
      <dsp:txXfrm>
        <a:off x="1557" y="465519"/>
        <a:ext cx="1789710" cy="894855"/>
      </dsp:txXfrm>
    </dsp:sp>
    <dsp:sp modelId="{BC53B3D9-3084-EC46-8584-CA9E8B5E354D}">
      <dsp:nvSpPr>
        <dsp:cNvPr id="0" name=""/>
        <dsp:cNvSpPr/>
      </dsp:nvSpPr>
      <dsp:spPr>
        <a:xfrm>
          <a:off x="180528" y="1360374"/>
          <a:ext cx="178971" cy="671141"/>
        </a:xfrm>
        <a:custGeom>
          <a:avLst/>
          <a:gdLst/>
          <a:ahLst/>
          <a:cxnLst/>
          <a:rect l="0" t="0" r="0" b="0"/>
          <a:pathLst>
            <a:path>
              <a:moveTo>
                <a:pt x="0" y="0"/>
              </a:moveTo>
              <a:lnTo>
                <a:pt x="0" y="671141"/>
              </a:lnTo>
              <a:lnTo>
                <a:pt x="178971" y="67114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92D5B6-72D8-9844-805C-9823A80912AA}">
      <dsp:nvSpPr>
        <dsp:cNvPr id="0" name=""/>
        <dsp:cNvSpPr/>
      </dsp:nvSpPr>
      <dsp:spPr>
        <a:xfrm>
          <a:off x="359499" y="1584087"/>
          <a:ext cx="1431768" cy="8948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t" anchorCtr="0">
          <a:noAutofit/>
        </a:bodyPr>
        <a:lstStyle/>
        <a:p>
          <a:pPr lvl="0" algn="l" defTabSz="533400" rtl="0">
            <a:lnSpc>
              <a:spcPct val="90000"/>
            </a:lnSpc>
            <a:spcBef>
              <a:spcPct val="0"/>
            </a:spcBef>
            <a:spcAft>
              <a:spcPct val="35000"/>
            </a:spcAft>
          </a:pPr>
          <a:r>
            <a:rPr lang="en-US" sz="1200" kern="1200" dirty="0" smtClean="0"/>
            <a:t>Local install</a:t>
          </a:r>
          <a:endParaRPr lang="en-US" sz="1200" kern="1200" dirty="0"/>
        </a:p>
        <a:p>
          <a:pPr marL="57150" lvl="1" indent="-57150" algn="l" defTabSz="400050" rtl="0">
            <a:lnSpc>
              <a:spcPct val="90000"/>
            </a:lnSpc>
            <a:spcBef>
              <a:spcPct val="0"/>
            </a:spcBef>
            <a:spcAft>
              <a:spcPct val="15000"/>
            </a:spcAft>
            <a:buChar char="••"/>
          </a:pPr>
          <a:r>
            <a:rPr lang="en-US" sz="900" kern="1200" dirty="0" smtClean="0"/>
            <a:t>Linux</a:t>
          </a:r>
          <a:endParaRPr lang="en-US" sz="900" kern="1200" dirty="0"/>
        </a:p>
        <a:p>
          <a:pPr marL="57150" lvl="1" indent="-57150" algn="l" defTabSz="400050" rtl="0">
            <a:lnSpc>
              <a:spcPct val="90000"/>
            </a:lnSpc>
            <a:spcBef>
              <a:spcPct val="0"/>
            </a:spcBef>
            <a:spcAft>
              <a:spcPct val="15000"/>
            </a:spcAft>
            <a:buChar char="••"/>
          </a:pPr>
          <a:r>
            <a:rPr lang="en-US" sz="900" kern="1200" dirty="0" smtClean="0"/>
            <a:t>Windows</a:t>
          </a:r>
          <a:endParaRPr lang="en-US" sz="900" kern="1200" dirty="0"/>
        </a:p>
      </dsp:txBody>
      <dsp:txXfrm>
        <a:off x="359499" y="1584087"/>
        <a:ext cx="1431768" cy="894855"/>
      </dsp:txXfrm>
    </dsp:sp>
    <dsp:sp modelId="{E01A1DD8-9F60-AB45-B87C-C05777956135}">
      <dsp:nvSpPr>
        <dsp:cNvPr id="0" name=""/>
        <dsp:cNvSpPr/>
      </dsp:nvSpPr>
      <dsp:spPr>
        <a:xfrm>
          <a:off x="180528" y="1360374"/>
          <a:ext cx="178971" cy="1789710"/>
        </a:xfrm>
        <a:custGeom>
          <a:avLst/>
          <a:gdLst/>
          <a:ahLst/>
          <a:cxnLst/>
          <a:rect l="0" t="0" r="0" b="0"/>
          <a:pathLst>
            <a:path>
              <a:moveTo>
                <a:pt x="0" y="0"/>
              </a:moveTo>
              <a:lnTo>
                <a:pt x="0" y="1789710"/>
              </a:lnTo>
              <a:lnTo>
                <a:pt x="178971" y="178971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ED6FA8-1B29-C446-B5D9-94F925FF455C}">
      <dsp:nvSpPr>
        <dsp:cNvPr id="0" name=""/>
        <dsp:cNvSpPr/>
      </dsp:nvSpPr>
      <dsp:spPr>
        <a:xfrm>
          <a:off x="359499" y="2702656"/>
          <a:ext cx="1431768" cy="8948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t" anchorCtr="0">
          <a:noAutofit/>
        </a:bodyPr>
        <a:lstStyle/>
        <a:p>
          <a:pPr lvl="0" algn="l" defTabSz="533400" rtl="0">
            <a:lnSpc>
              <a:spcPct val="90000"/>
            </a:lnSpc>
            <a:spcBef>
              <a:spcPct val="0"/>
            </a:spcBef>
            <a:spcAft>
              <a:spcPct val="35000"/>
            </a:spcAft>
          </a:pPr>
          <a:r>
            <a:rPr lang="en-US" sz="1200" b="0" kern="1200" dirty="0" smtClean="0"/>
            <a:t>Cloudera’s Demo VM</a:t>
          </a:r>
          <a:endParaRPr lang="en-US" sz="1200" kern="1200" dirty="0"/>
        </a:p>
        <a:p>
          <a:pPr marL="57150" lvl="1" indent="-57150" algn="l" defTabSz="400050" rtl="0">
            <a:lnSpc>
              <a:spcPct val="90000"/>
            </a:lnSpc>
            <a:spcBef>
              <a:spcPct val="0"/>
            </a:spcBef>
            <a:spcAft>
              <a:spcPct val="15000"/>
            </a:spcAft>
            <a:buChar char="••"/>
          </a:pPr>
          <a:r>
            <a:rPr lang="en-US" sz="900" b="0" kern="1200" dirty="0" smtClean="0"/>
            <a:t>Need Virtualization software, i.e. VMware, etc…</a:t>
          </a:r>
          <a:endParaRPr lang="en-US" sz="900" kern="1200" dirty="0"/>
        </a:p>
      </dsp:txBody>
      <dsp:txXfrm>
        <a:off x="359499" y="2702656"/>
        <a:ext cx="1431768" cy="894855"/>
      </dsp:txXfrm>
    </dsp:sp>
    <dsp:sp modelId="{DAF36E8D-6418-0C47-86BD-09908AE8F0FE}">
      <dsp:nvSpPr>
        <dsp:cNvPr id="0" name=""/>
        <dsp:cNvSpPr/>
      </dsp:nvSpPr>
      <dsp:spPr>
        <a:xfrm>
          <a:off x="180528" y="1360374"/>
          <a:ext cx="178971" cy="2908279"/>
        </a:xfrm>
        <a:custGeom>
          <a:avLst/>
          <a:gdLst/>
          <a:ahLst/>
          <a:cxnLst/>
          <a:rect l="0" t="0" r="0" b="0"/>
          <a:pathLst>
            <a:path>
              <a:moveTo>
                <a:pt x="0" y="0"/>
              </a:moveTo>
              <a:lnTo>
                <a:pt x="0" y="2908279"/>
              </a:lnTo>
              <a:lnTo>
                <a:pt x="178971" y="290827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BDF721-7EF6-C544-8CD8-A4F0A380EEBB}">
      <dsp:nvSpPr>
        <dsp:cNvPr id="0" name=""/>
        <dsp:cNvSpPr/>
      </dsp:nvSpPr>
      <dsp:spPr>
        <a:xfrm>
          <a:off x="359499" y="3821225"/>
          <a:ext cx="1431768" cy="8948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t" anchorCtr="0">
          <a:noAutofit/>
        </a:bodyPr>
        <a:lstStyle/>
        <a:p>
          <a:pPr lvl="0" algn="l" defTabSz="533400" rtl="0">
            <a:lnSpc>
              <a:spcPct val="90000"/>
            </a:lnSpc>
            <a:spcBef>
              <a:spcPct val="0"/>
            </a:spcBef>
            <a:spcAft>
              <a:spcPct val="35000"/>
            </a:spcAft>
          </a:pPr>
          <a:r>
            <a:rPr lang="en-US" sz="1200" kern="1200" dirty="0" smtClean="0"/>
            <a:t>Cloud</a:t>
          </a:r>
          <a:endParaRPr lang="en-US" sz="1200" kern="1200" dirty="0"/>
        </a:p>
        <a:p>
          <a:pPr marL="57150" lvl="1" indent="-57150" algn="l" defTabSz="400050" rtl="0">
            <a:lnSpc>
              <a:spcPct val="90000"/>
            </a:lnSpc>
            <a:spcBef>
              <a:spcPct val="0"/>
            </a:spcBef>
            <a:spcAft>
              <a:spcPct val="15000"/>
            </a:spcAft>
            <a:buChar char="••"/>
          </a:pPr>
          <a:r>
            <a:rPr lang="en-US" sz="900" kern="1200" dirty="0" smtClean="0"/>
            <a:t>AWS</a:t>
          </a:r>
          <a:endParaRPr lang="en-US" sz="900" kern="1200" dirty="0"/>
        </a:p>
        <a:p>
          <a:pPr marL="57150" lvl="1" indent="-57150" algn="l" defTabSz="400050" rtl="0">
            <a:lnSpc>
              <a:spcPct val="90000"/>
            </a:lnSpc>
            <a:spcBef>
              <a:spcPct val="0"/>
            </a:spcBef>
            <a:spcAft>
              <a:spcPct val="15000"/>
            </a:spcAft>
            <a:buChar char="••"/>
          </a:pPr>
          <a:r>
            <a:rPr lang="en-US" sz="900" kern="1200" dirty="0" smtClean="0"/>
            <a:t>Microsoft (Beta)</a:t>
          </a:r>
          <a:endParaRPr lang="en-US" sz="900" kern="1200" dirty="0"/>
        </a:p>
        <a:p>
          <a:pPr marL="57150" lvl="1" indent="-57150" algn="l" defTabSz="400050" rtl="0">
            <a:lnSpc>
              <a:spcPct val="90000"/>
            </a:lnSpc>
            <a:spcBef>
              <a:spcPct val="0"/>
            </a:spcBef>
            <a:spcAft>
              <a:spcPct val="15000"/>
            </a:spcAft>
            <a:buChar char="••"/>
          </a:pPr>
          <a:r>
            <a:rPr lang="en-US" sz="900" kern="1200" dirty="0" smtClean="0"/>
            <a:t>Others</a:t>
          </a:r>
          <a:endParaRPr lang="en-US" sz="900" kern="1200" dirty="0"/>
        </a:p>
      </dsp:txBody>
      <dsp:txXfrm>
        <a:off x="359499" y="3821225"/>
        <a:ext cx="1431768" cy="894855"/>
      </dsp:txXfrm>
    </dsp:sp>
    <dsp:sp modelId="{CE839058-672B-A546-9F45-23C6454A34D0}">
      <dsp:nvSpPr>
        <dsp:cNvPr id="0" name=""/>
        <dsp:cNvSpPr/>
      </dsp:nvSpPr>
      <dsp:spPr>
        <a:xfrm>
          <a:off x="2238694" y="465519"/>
          <a:ext cx="1789710" cy="89485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b="0" kern="1200" dirty="0" smtClean="0"/>
            <a:t>Data Storage</a:t>
          </a:r>
          <a:endParaRPr lang="en-US" sz="2100" kern="1200" dirty="0"/>
        </a:p>
      </dsp:txBody>
      <dsp:txXfrm>
        <a:off x="2238694" y="465519"/>
        <a:ext cx="1789710" cy="894855"/>
      </dsp:txXfrm>
    </dsp:sp>
    <dsp:sp modelId="{92BEAE0B-C06C-4140-B1A6-FEA2801D0978}">
      <dsp:nvSpPr>
        <dsp:cNvPr id="0" name=""/>
        <dsp:cNvSpPr/>
      </dsp:nvSpPr>
      <dsp:spPr>
        <a:xfrm>
          <a:off x="2417666" y="1360374"/>
          <a:ext cx="178971" cy="671141"/>
        </a:xfrm>
        <a:custGeom>
          <a:avLst/>
          <a:gdLst/>
          <a:ahLst/>
          <a:cxnLst/>
          <a:rect l="0" t="0" r="0" b="0"/>
          <a:pathLst>
            <a:path>
              <a:moveTo>
                <a:pt x="0" y="0"/>
              </a:moveTo>
              <a:lnTo>
                <a:pt x="0" y="671141"/>
              </a:lnTo>
              <a:lnTo>
                <a:pt x="178971" y="67114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065DB81-3ED8-8744-9C9B-8CCA33B1A49E}">
      <dsp:nvSpPr>
        <dsp:cNvPr id="0" name=""/>
        <dsp:cNvSpPr/>
      </dsp:nvSpPr>
      <dsp:spPr>
        <a:xfrm>
          <a:off x="2596637" y="1584087"/>
          <a:ext cx="1431768" cy="8948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t" anchorCtr="0">
          <a:noAutofit/>
        </a:bodyPr>
        <a:lstStyle/>
        <a:p>
          <a:pPr lvl="0" algn="l" defTabSz="533400" rtl="0">
            <a:lnSpc>
              <a:spcPct val="90000"/>
            </a:lnSpc>
            <a:spcBef>
              <a:spcPct val="0"/>
            </a:spcBef>
            <a:spcAft>
              <a:spcPct val="35000"/>
            </a:spcAft>
          </a:pPr>
          <a:r>
            <a:rPr lang="en-US" sz="1200" b="0" kern="1200" dirty="0" smtClean="0"/>
            <a:t>Local </a:t>
          </a:r>
          <a:endParaRPr lang="en-US" sz="1200" kern="1200" dirty="0"/>
        </a:p>
        <a:p>
          <a:pPr marL="57150" lvl="1" indent="-57150" algn="l" defTabSz="400050" rtl="0">
            <a:lnSpc>
              <a:spcPct val="90000"/>
            </a:lnSpc>
            <a:spcBef>
              <a:spcPct val="0"/>
            </a:spcBef>
            <a:spcAft>
              <a:spcPct val="15000"/>
            </a:spcAft>
            <a:buChar char="••"/>
          </a:pPr>
          <a:r>
            <a:rPr lang="en-US" sz="900" kern="1200" dirty="0" smtClean="0"/>
            <a:t>File System</a:t>
          </a:r>
          <a:endParaRPr lang="en-US" sz="900" kern="1200" dirty="0"/>
        </a:p>
        <a:p>
          <a:pPr marL="57150" lvl="1" indent="-57150" algn="l" defTabSz="400050" rtl="0">
            <a:lnSpc>
              <a:spcPct val="90000"/>
            </a:lnSpc>
            <a:spcBef>
              <a:spcPct val="0"/>
            </a:spcBef>
            <a:spcAft>
              <a:spcPct val="15000"/>
            </a:spcAft>
            <a:buChar char="••"/>
          </a:pPr>
          <a:r>
            <a:rPr lang="en-US" sz="900" b="0" kern="1200" dirty="0" smtClean="0"/>
            <a:t>HDFS Pseudo-distributed (single-node)</a:t>
          </a:r>
          <a:endParaRPr lang="en-US" sz="900" kern="1200" dirty="0"/>
        </a:p>
      </dsp:txBody>
      <dsp:txXfrm>
        <a:off x="2596637" y="1584087"/>
        <a:ext cx="1431768" cy="894855"/>
      </dsp:txXfrm>
    </dsp:sp>
    <dsp:sp modelId="{99724489-55F8-D941-8664-C4DEBBF88D8A}">
      <dsp:nvSpPr>
        <dsp:cNvPr id="0" name=""/>
        <dsp:cNvSpPr/>
      </dsp:nvSpPr>
      <dsp:spPr>
        <a:xfrm>
          <a:off x="2417666" y="1360374"/>
          <a:ext cx="178971" cy="1789710"/>
        </a:xfrm>
        <a:custGeom>
          <a:avLst/>
          <a:gdLst/>
          <a:ahLst/>
          <a:cxnLst/>
          <a:rect l="0" t="0" r="0" b="0"/>
          <a:pathLst>
            <a:path>
              <a:moveTo>
                <a:pt x="0" y="0"/>
              </a:moveTo>
              <a:lnTo>
                <a:pt x="0" y="1789710"/>
              </a:lnTo>
              <a:lnTo>
                <a:pt x="178971" y="178971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66C2F2-5128-6A40-AB29-60A64F5D53A2}">
      <dsp:nvSpPr>
        <dsp:cNvPr id="0" name=""/>
        <dsp:cNvSpPr/>
      </dsp:nvSpPr>
      <dsp:spPr>
        <a:xfrm>
          <a:off x="2596637" y="2702656"/>
          <a:ext cx="1431768" cy="8948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t" anchorCtr="0">
          <a:noAutofit/>
        </a:bodyPr>
        <a:lstStyle/>
        <a:p>
          <a:pPr lvl="0" algn="l" defTabSz="533400" rtl="0">
            <a:lnSpc>
              <a:spcPct val="90000"/>
            </a:lnSpc>
            <a:spcBef>
              <a:spcPct val="0"/>
            </a:spcBef>
            <a:spcAft>
              <a:spcPct val="35000"/>
            </a:spcAft>
          </a:pPr>
          <a:r>
            <a:rPr lang="en-US" sz="1200" kern="1200" dirty="0" smtClean="0"/>
            <a:t>Cloud</a:t>
          </a:r>
          <a:endParaRPr lang="en-US" sz="1200" kern="1200" dirty="0"/>
        </a:p>
        <a:p>
          <a:pPr marL="57150" lvl="1" indent="-57150" algn="l" defTabSz="400050" rtl="0">
            <a:lnSpc>
              <a:spcPct val="90000"/>
            </a:lnSpc>
            <a:spcBef>
              <a:spcPct val="0"/>
            </a:spcBef>
            <a:spcAft>
              <a:spcPct val="15000"/>
            </a:spcAft>
            <a:buChar char="••"/>
          </a:pPr>
          <a:r>
            <a:rPr lang="en-US" sz="900" kern="1200" dirty="0" smtClean="0"/>
            <a:t>AWS</a:t>
          </a:r>
          <a:endParaRPr lang="en-US" sz="900" kern="1200" dirty="0"/>
        </a:p>
        <a:p>
          <a:pPr marL="57150" lvl="1" indent="-57150" algn="l" defTabSz="400050" rtl="0">
            <a:lnSpc>
              <a:spcPct val="90000"/>
            </a:lnSpc>
            <a:spcBef>
              <a:spcPct val="0"/>
            </a:spcBef>
            <a:spcAft>
              <a:spcPct val="15000"/>
            </a:spcAft>
            <a:buChar char="••"/>
          </a:pPr>
          <a:r>
            <a:rPr lang="en-US" sz="900" kern="1200" dirty="0" smtClean="0"/>
            <a:t>Azure</a:t>
          </a:r>
          <a:endParaRPr lang="en-US" sz="900" kern="1200" dirty="0"/>
        </a:p>
        <a:p>
          <a:pPr marL="57150" lvl="1" indent="-57150" algn="l" defTabSz="400050" rtl="0">
            <a:lnSpc>
              <a:spcPct val="90000"/>
            </a:lnSpc>
            <a:spcBef>
              <a:spcPct val="0"/>
            </a:spcBef>
            <a:spcAft>
              <a:spcPct val="15000"/>
            </a:spcAft>
            <a:buChar char="••"/>
          </a:pPr>
          <a:r>
            <a:rPr lang="en-US" sz="900" kern="1200" dirty="0" smtClean="0"/>
            <a:t>Others</a:t>
          </a:r>
          <a:endParaRPr lang="en-US" sz="900" kern="1200" dirty="0"/>
        </a:p>
      </dsp:txBody>
      <dsp:txXfrm>
        <a:off x="2596637" y="2702656"/>
        <a:ext cx="1431768" cy="894855"/>
      </dsp:txXfrm>
    </dsp:sp>
    <dsp:sp modelId="{F6C11A52-49A7-2743-8633-8C39651FEC66}">
      <dsp:nvSpPr>
        <dsp:cNvPr id="0" name=""/>
        <dsp:cNvSpPr/>
      </dsp:nvSpPr>
      <dsp:spPr>
        <a:xfrm>
          <a:off x="4475832" y="465519"/>
          <a:ext cx="1789710" cy="89485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b="0" kern="1200" dirty="0" smtClean="0"/>
            <a:t>MapReduce</a:t>
          </a:r>
          <a:endParaRPr lang="en-US" sz="2100" kern="1200" dirty="0"/>
        </a:p>
      </dsp:txBody>
      <dsp:txXfrm>
        <a:off x="4475832" y="465519"/>
        <a:ext cx="1789710" cy="894855"/>
      </dsp:txXfrm>
    </dsp:sp>
    <dsp:sp modelId="{D7501B7E-684F-4B41-8BEE-F6515151362B}">
      <dsp:nvSpPr>
        <dsp:cNvPr id="0" name=""/>
        <dsp:cNvSpPr/>
      </dsp:nvSpPr>
      <dsp:spPr>
        <a:xfrm>
          <a:off x="4654803" y="1360374"/>
          <a:ext cx="178971" cy="671141"/>
        </a:xfrm>
        <a:custGeom>
          <a:avLst/>
          <a:gdLst/>
          <a:ahLst/>
          <a:cxnLst/>
          <a:rect l="0" t="0" r="0" b="0"/>
          <a:pathLst>
            <a:path>
              <a:moveTo>
                <a:pt x="0" y="0"/>
              </a:moveTo>
              <a:lnTo>
                <a:pt x="0" y="671141"/>
              </a:lnTo>
              <a:lnTo>
                <a:pt x="178971" y="67114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F1B9D25-4DA3-4249-866C-FD49C0458DBC}">
      <dsp:nvSpPr>
        <dsp:cNvPr id="0" name=""/>
        <dsp:cNvSpPr/>
      </dsp:nvSpPr>
      <dsp:spPr>
        <a:xfrm>
          <a:off x="4833774" y="1584087"/>
          <a:ext cx="1431768" cy="8948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b="0" kern="1200" dirty="0" smtClean="0"/>
            <a:t>Local</a:t>
          </a:r>
          <a:endParaRPr lang="en-US" sz="1200" kern="1200" dirty="0"/>
        </a:p>
      </dsp:txBody>
      <dsp:txXfrm>
        <a:off x="4833774" y="1584087"/>
        <a:ext cx="1431768" cy="894855"/>
      </dsp:txXfrm>
    </dsp:sp>
    <dsp:sp modelId="{DDB5BF9E-A0EC-8048-9116-25C84760C2C1}">
      <dsp:nvSpPr>
        <dsp:cNvPr id="0" name=""/>
        <dsp:cNvSpPr/>
      </dsp:nvSpPr>
      <dsp:spPr>
        <a:xfrm>
          <a:off x="4654803" y="1360374"/>
          <a:ext cx="178971" cy="1789710"/>
        </a:xfrm>
        <a:custGeom>
          <a:avLst/>
          <a:gdLst/>
          <a:ahLst/>
          <a:cxnLst/>
          <a:rect l="0" t="0" r="0" b="0"/>
          <a:pathLst>
            <a:path>
              <a:moveTo>
                <a:pt x="0" y="0"/>
              </a:moveTo>
              <a:lnTo>
                <a:pt x="0" y="1789710"/>
              </a:lnTo>
              <a:lnTo>
                <a:pt x="178971" y="178971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D298F1-9BD4-B44F-95A4-69307149C90C}">
      <dsp:nvSpPr>
        <dsp:cNvPr id="0" name=""/>
        <dsp:cNvSpPr/>
      </dsp:nvSpPr>
      <dsp:spPr>
        <a:xfrm>
          <a:off x="4833774" y="2702656"/>
          <a:ext cx="1448204" cy="8948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b="0" kern="1200" dirty="0" smtClean="0"/>
            <a:t>Cloud</a:t>
          </a:r>
          <a:endParaRPr lang="en-US" sz="1200" kern="1200" dirty="0"/>
        </a:p>
      </dsp:txBody>
      <dsp:txXfrm>
        <a:off x="4833774" y="2702656"/>
        <a:ext cx="1448204" cy="894855"/>
      </dsp:txXfrm>
    </dsp:sp>
    <dsp:sp modelId="{A201DBDB-46E6-7D49-AB67-63C23215A022}">
      <dsp:nvSpPr>
        <dsp:cNvPr id="0" name=""/>
        <dsp:cNvSpPr/>
      </dsp:nvSpPr>
      <dsp:spPr>
        <a:xfrm>
          <a:off x="6712970" y="465519"/>
          <a:ext cx="1789710" cy="89485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rtl="0">
            <a:lnSpc>
              <a:spcPct val="90000"/>
            </a:lnSpc>
            <a:spcBef>
              <a:spcPct val="0"/>
            </a:spcBef>
            <a:spcAft>
              <a:spcPct val="35000"/>
            </a:spcAft>
          </a:pPr>
          <a:r>
            <a:rPr lang="en-US" sz="2100" kern="1200" dirty="0" smtClean="0"/>
            <a:t>Other Libraries &amp; Tools</a:t>
          </a:r>
          <a:endParaRPr lang="en-US" sz="2100" kern="1200" dirty="0"/>
        </a:p>
      </dsp:txBody>
      <dsp:txXfrm>
        <a:off x="6712970" y="465519"/>
        <a:ext cx="1789710" cy="894855"/>
      </dsp:txXfrm>
    </dsp:sp>
    <dsp:sp modelId="{55BC6098-A344-7D41-ACAE-B6B69AD5ED06}">
      <dsp:nvSpPr>
        <dsp:cNvPr id="0" name=""/>
        <dsp:cNvSpPr/>
      </dsp:nvSpPr>
      <dsp:spPr>
        <a:xfrm>
          <a:off x="6891941" y="1360374"/>
          <a:ext cx="178971" cy="671141"/>
        </a:xfrm>
        <a:custGeom>
          <a:avLst/>
          <a:gdLst/>
          <a:ahLst/>
          <a:cxnLst/>
          <a:rect l="0" t="0" r="0" b="0"/>
          <a:pathLst>
            <a:path>
              <a:moveTo>
                <a:pt x="0" y="0"/>
              </a:moveTo>
              <a:lnTo>
                <a:pt x="0" y="671141"/>
              </a:lnTo>
              <a:lnTo>
                <a:pt x="178971" y="67114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F8FA69D-1495-A144-98CC-8D69A3BD2387}">
      <dsp:nvSpPr>
        <dsp:cNvPr id="0" name=""/>
        <dsp:cNvSpPr/>
      </dsp:nvSpPr>
      <dsp:spPr>
        <a:xfrm>
          <a:off x="7070912" y="1584087"/>
          <a:ext cx="1431768" cy="8948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dirty="0" smtClean="0"/>
            <a:t>Vendor Tools</a:t>
          </a:r>
          <a:endParaRPr lang="en-US" sz="1200" kern="1200" dirty="0"/>
        </a:p>
      </dsp:txBody>
      <dsp:txXfrm>
        <a:off x="7070912" y="1584087"/>
        <a:ext cx="1431768" cy="894855"/>
      </dsp:txXfrm>
    </dsp:sp>
    <dsp:sp modelId="{1AA02E22-2C57-4040-B6F3-C832B22362A6}">
      <dsp:nvSpPr>
        <dsp:cNvPr id="0" name=""/>
        <dsp:cNvSpPr/>
      </dsp:nvSpPr>
      <dsp:spPr>
        <a:xfrm>
          <a:off x="6891941" y="1360374"/>
          <a:ext cx="178971" cy="1789710"/>
        </a:xfrm>
        <a:custGeom>
          <a:avLst/>
          <a:gdLst/>
          <a:ahLst/>
          <a:cxnLst/>
          <a:rect l="0" t="0" r="0" b="0"/>
          <a:pathLst>
            <a:path>
              <a:moveTo>
                <a:pt x="0" y="0"/>
              </a:moveTo>
              <a:lnTo>
                <a:pt x="0" y="1789710"/>
              </a:lnTo>
              <a:lnTo>
                <a:pt x="178971" y="178971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1FCB02-955B-4848-81B2-353BD3A33A05}">
      <dsp:nvSpPr>
        <dsp:cNvPr id="0" name=""/>
        <dsp:cNvSpPr/>
      </dsp:nvSpPr>
      <dsp:spPr>
        <a:xfrm>
          <a:off x="7070912" y="2702656"/>
          <a:ext cx="1431768" cy="8948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dirty="0" smtClean="0"/>
            <a:t>Libraries</a:t>
          </a:r>
          <a:endParaRPr lang="en-US" sz="1200" kern="1200" dirty="0"/>
        </a:p>
      </dsp:txBody>
      <dsp:txXfrm>
        <a:off x="7070912" y="2702656"/>
        <a:ext cx="1431768" cy="894855"/>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ea typeface="ＭＳ Ｐゴシック" charset="-128"/>
                <a:cs typeface="ＭＳ Ｐゴシック" charset="-128"/>
              </a:defRPr>
            </a:lvl1pPr>
          </a:lstStyle>
          <a:p>
            <a:pPr>
              <a:defRPr/>
            </a:pPr>
            <a:fld id="{A3E0C937-9CDB-417E-9FF9-357379590F3C}" type="datetimeFigureOut">
              <a:rPr lang="en-US"/>
              <a:pPr>
                <a:defRPr/>
              </a:pPr>
              <a:t>11/23/2014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ea typeface="ＭＳ Ｐゴシック" charset="-128"/>
                <a:cs typeface="ＭＳ Ｐゴシック" charset="-128"/>
              </a:defRPr>
            </a:lvl1pPr>
          </a:lstStyle>
          <a:p>
            <a:pPr>
              <a:defRPr/>
            </a:pPr>
            <a:fld id="{2DFDD986-4C2C-4D8C-BA25-DCCC65820316}"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337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a typeface="ＭＳ Ｐゴシック" charset="-128"/>
                <a:cs typeface="ＭＳ Ｐゴシック" charset="-128"/>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337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ＭＳ Ｐゴシック" charset="-128"/>
                <a:cs typeface="ＭＳ Ｐゴシック" charset="-128"/>
              </a:defRPr>
            </a:lvl1pPr>
          </a:lstStyle>
          <a:p>
            <a:pPr>
              <a:defRPr/>
            </a:pPr>
            <a:fld id="{C8E9F6EB-EFA7-4F92-B3FE-AC092BBFE36E}"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D1004282-0A47-460A-A749-882D523E0A66}" type="slidenum">
              <a:rPr lang="en-US" smtClean="0">
                <a:ea typeface="ＭＳ Ｐゴシック" pitchFamily="34" charset="-128"/>
              </a:rPr>
              <a:pPr/>
              <a:t>1</a:t>
            </a:fld>
            <a:endParaRPr lang="en-US" smtClean="0">
              <a:ea typeface="ＭＳ Ｐゴシック" pitchFamily="34" charset="-128"/>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p:spPr>
        <p:txBody>
          <a:bodyPr/>
          <a:lstStyle/>
          <a:p>
            <a:r>
              <a:rPr lang="en-US" smtClean="0"/>
              <a:t>The Hadoop MapReduce framework spawns one map task for each InputSplit generated by the InputFormat for the job.</a:t>
            </a:r>
          </a:p>
        </p:txBody>
      </p:sp>
      <p:sp>
        <p:nvSpPr>
          <p:cNvPr id="53251" name="Slide Number Placeholder 3"/>
          <p:cNvSpPr>
            <a:spLocks noGrp="1"/>
          </p:cNvSpPr>
          <p:nvPr>
            <p:ph type="sldNum" sz="quarter" idx="5"/>
          </p:nvPr>
        </p:nvSpPr>
        <p:spPr>
          <a:noFill/>
        </p:spPr>
        <p:txBody>
          <a:bodyPr/>
          <a:lstStyle/>
          <a:p>
            <a:fld id="{479BDCC9-58FF-477F-9507-619849DDFDAA}" type="slidenum">
              <a:rPr lang="en-US"/>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p:spPr>
        <p:txBody>
          <a:bodyPr/>
          <a:lstStyle/>
          <a:p>
            <a:r>
              <a:rPr lang="en-US" smtClean="0"/>
              <a:t>The Hadoop MapReduce framework spawns one map task for each InputSplit generated by the InputFormat for the job.</a:t>
            </a:r>
          </a:p>
        </p:txBody>
      </p:sp>
      <p:sp>
        <p:nvSpPr>
          <p:cNvPr id="55299" name="Slide Number Placeholder 3"/>
          <p:cNvSpPr>
            <a:spLocks noGrp="1"/>
          </p:cNvSpPr>
          <p:nvPr>
            <p:ph type="sldNum" sz="quarter" idx="5"/>
          </p:nvPr>
        </p:nvSpPr>
        <p:spPr>
          <a:noFill/>
        </p:spPr>
        <p:txBody>
          <a:bodyPr/>
          <a:lstStyle/>
          <a:p>
            <a:fld id="{AB54535E-4AA4-483D-8B0F-D520FDF2F5AB}" type="slidenum">
              <a:rPr lang="en-US"/>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noFill/>
          <a:ln/>
        </p:spPr>
        <p:txBody>
          <a:bodyPr/>
          <a:lstStyle/>
          <a:p>
            <a:r>
              <a:rPr lang="en-US" smtClean="0"/>
              <a:t>The Hadoop MapReduce framework spawns one map task for each InputSplit generated by the InputFormat for the job.</a:t>
            </a:r>
          </a:p>
        </p:txBody>
      </p:sp>
      <p:sp>
        <p:nvSpPr>
          <p:cNvPr id="57347" name="Slide Number Placeholder 3"/>
          <p:cNvSpPr>
            <a:spLocks noGrp="1"/>
          </p:cNvSpPr>
          <p:nvPr>
            <p:ph type="sldNum" sz="quarter" idx="5"/>
          </p:nvPr>
        </p:nvSpPr>
        <p:spPr>
          <a:noFill/>
        </p:spPr>
        <p:txBody>
          <a:bodyPr/>
          <a:lstStyle/>
          <a:p>
            <a:fld id="{62427481-6EA7-4E8A-BEE9-E47CDF5BA0D1}" type="slidenum">
              <a:rPr lang="en-US"/>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fld id="{E851D273-08D3-4A33-8265-BE58C8A03762}" type="slidenum">
              <a:rPr lang="en-US" smtClean="0">
                <a:solidFill>
                  <a:srgbClr val="000000"/>
                </a:solidFill>
                <a:ea typeface="ＭＳ Ｐゴシック" pitchFamily="34" charset="-128"/>
              </a:rPr>
              <a:pPr/>
              <a:t>30</a:t>
            </a:fld>
            <a:endParaRPr lang="en-US" smtClean="0">
              <a:solidFill>
                <a:srgbClr val="000000"/>
              </a:solidFill>
              <a:ea typeface="ＭＳ Ｐゴシック" pitchFamily="34" charset="-128"/>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p:cNvSpPr>
          <p:nvPr>
            <p:ph type="sldImg"/>
          </p:nvPr>
        </p:nvSpPr>
        <p:spPr>
          <a:ln/>
        </p:spPr>
      </p:sp>
      <p:sp>
        <p:nvSpPr>
          <p:cNvPr id="134146" name="Notes Placeholder 2"/>
          <p:cNvSpPr>
            <a:spLocks noGrp="1"/>
          </p:cNvSpPr>
          <p:nvPr>
            <p:ph type="body" idx="1"/>
          </p:nvPr>
        </p:nvSpPr>
        <p:spPr>
          <a:noFill/>
          <a:ln/>
        </p:spPr>
        <p:txBody>
          <a:bodyPr/>
          <a:lstStyle/>
          <a:p>
            <a:pPr eaLnBrk="1" hangingPunct="1"/>
            <a:r>
              <a:rPr lang="en-US" smtClean="0">
                <a:ea typeface="ＭＳ Ｐゴシック" pitchFamily="34" charset="-128"/>
              </a:rPr>
              <a:t>Running example:  You start a webiste.  You want to know how users are using your website.  So you collect a couple of streams of information from your logs:  page views and users.</a:t>
            </a:r>
          </a:p>
          <a:p>
            <a:pPr eaLnBrk="1" hangingPunct="1"/>
            <a:endParaRPr lang="en-US" smtClean="0">
              <a:ea typeface="ＭＳ Ｐゴシック" pitchFamily="34" charset="-128"/>
            </a:endParaRPr>
          </a:p>
          <a:p>
            <a:pPr eaLnBrk="1" hangingPunct="1"/>
            <a:r>
              <a:rPr lang="en-US" smtClean="0">
                <a:ea typeface="ＭＳ Ｐゴシック" pitchFamily="34" charset="-128"/>
              </a:rPr>
              <a:t>When you start you have a fair number of page views, but not many users.</a:t>
            </a:r>
          </a:p>
          <a:p>
            <a:pPr eaLnBrk="1" hangingPunct="1"/>
            <a:endParaRPr lang="en-US" smtClean="0">
              <a:ea typeface="ＭＳ Ｐゴシック" pitchFamily="34" charset="-128"/>
            </a:endParaRPr>
          </a:p>
          <a:p>
            <a:pPr eaLnBrk="1" hangingPunct="1"/>
            <a:r>
              <a:rPr lang="en-US" smtClean="0">
                <a:ea typeface="ＭＳ Ｐゴシック" pitchFamily="34" charset="-128"/>
              </a:rPr>
              <a:t>In this algorithm the smaller table is copied to every map in its entirety (doesn’t yet use Distributed Cache, it should).  Larger file is partitioned as per normal MR.</a:t>
            </a:r>
          </a:p>
        </p:txBody>
      </p:sp>
      <p:sp>
        <p:nvSpPr>
          <p:cNvPr id="134147" name="Slide Number Placeholder 3"/>
          <p:cNvSpPr>
            <a:spLocks noGrp="1"/>
          </p:cNvSpPr>
          <p:nvPr>
            <p:ph type="sldNum" sz="quarter" idx="5"/>
          </p:nvPr>
        </p:nvSpPr>
        <p:spPr>
          <a:noFill/>
        </p:spPr>
        <p:txBody>
          <a:bodyPr/>
          <a:lstStyle/>
          <a:p>
            <a:fld id="{9732B0D9-CCBD-473C-AF02-BF4F4FCB214C}" type="slidenum">
              <a:rPr lang="en-US" smtClean="0">
                <a:solidFill>
                  <a:srgbClr val="000000"/>
                </a:solidFill>
                <a:ea typeface="ＭＳ Ｐゴシック" pitchFamily="34" charset="-128"/>
              </a:rPr>
              <a:pPr/>
              <a:t>46</a:t>
            </a:fld>
            <a:endParaRPr lang="en-US" smtClean="0">
              <a:solidFill>
                <a:srgbClr val="000000"/>
              </a:solidFill>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a:ln/>
        </p:spPr>
      </p:sp>
      <p:sp>
        <p:nvSpPr>
          <p:cNvPr id="136194" name="Notes Placeholder 2"/>
          <p:cNvSpPr>
            <a:spLocks noGrp="1"/>
          </p:cNvSpPr>
          <p:nvPr>
            <p:ph type="body" idx="1"/>
          </p:nvPr>
        </p:nvSpPr>
        <p:spPr>
          <a:noFill/>
          <a:ln/>
        </p:spPr>
        <p:txBody>
          <a:bodyPr/>
          <a:lstStyle/>
          <a:p>
            <a:pPr eaLnBrk="1" hangingPunct="1"/>
            <a:r>
              <a:rPr lang="en-US" smtClean="0">
                <a:ea typeface="ＭＳ Ｐゴシック" pitchFamily="34" charset="-128"/>
              </a:rPr>
              <a:t>Running example:  You start a webiste.  You want to know how users are using your website.  So you collect a couple of streams of information from your logs:  page views and users.</a:t>
            </a:r>
          </a:p>
          <a:p>
            <a:pPr eaLnBrk="1" hangingPunct="1"/>
            <a:endParaRPr lang="en-US" smtClean="0">
              <a:ea typeface="ＭＳ Ｐゴシック" pitchFamily="34" charset="-128"/>
            </a:endParaRPr>
          </a:p>
          <a:p>
            <a:pPr eaLnBrk="1" hangingPunct="1"/>
            <a:r>
              <a:rPr lang="en-US" smtClean="0">
                <a:ea typeface="ＭＳ Ｐゴシック" pitchFamily="34" charset="-128"/>
              </a:rPr>
              <a:t>When you start you have a fair number of page views, but not many users.</a:t>
            </a:r>
          </a:p>
          <a:p>
            <a:pPr eaLnBrk="1" hangingPunct="1"/>
            <a:endParaRPr lang="en-US" smtClean="0">
              <a:ea typeface="ＭＳ Ｐゴシック" pitchFamily="34" charset="-128"/>
            </a:endParaRPr>
          </a:p>
          <a:p>
            <a:pPr eaLnBrk="1" hangingPunct="1"/>
            <a:r>
              <a:rPr lang="en-US" smtClean="0">
                <a:ea typeface="ＭＳ Ｐゴシック" pitchFamily="34" charset="-128"/>
              </a:rPr>
              <a:t>In this algorithm the smaller table is copied to every map in its entirety (doesn’t yet use Distributed Cache, it should).  Larger file is partitioned as per normal MR.</a:t>
            </a:r>
          </a:p>
        </p:txBody>
      </p:sp>
      <p:sp>
        <p:nvSpPr>
          <p:cNvPr id="136195" name="Slide Number Placeholder 3"/>
          <p:cNvSpPr>
            <a:spLocks noGrp="1"/>
          </p:cNvSpPr>
          <p:nvPr>
            <p:ph type="sldNum" sz="quarter" idx="5"/>
          </p:nvPr>
        </p:nvSpPr>
        <p:spPr>
          <a:noFill/>
        </p:spPr>
        <p:txBody>
          <a:bodyPr/>
          <a:lstStyle/>
          <a:p>
            <a:fld id="{3993F872-9AC2-4D3F-A9D0-1B609FFB8C13}" type="slidenum">
              <a:rPr lang="en-US" smtClean="0">
                <a:solidFill>
                  <a:srgbClr val="000000"/>
                </a:solidFill>
                <a:ea typeface="ＭＳ Ｐゴシック" pitchFamily="34" charset="-128"/>
              </a:rPr>
              <a:pPr/>
              <a:t>47</a:t>
            </a:fld>
            <a:endParaRPr lang="en-US" smtClean="0">
              <a:solidFill>
                <a:srgbClr val="000000"/>
              </a:solidFill>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p:cNvSpPr>
          <p:nvPr>
            <p:ph type="sldImg"/>
          </p:nvPr>
        </p:nvSpPr>
        <p:spPr>
          <a:ln/>
        </p:spPr>
      </p:sp>
      <p:sp>
        <p:nvSpPr>
          <p:cNvPr id="138242" name="Notes Placeholder 2"/>
          <p:cNvSpPr>
            <a:spLocks noGrp="1"/>
          </p:cNvSpPr>
          <p:nvPr>
            <p:ph type="body" idx="1"/>
          </p:nvPr>
        </p:nvSpPr>
        <p:spPr>
          <a:noFill/>
          <a:ln/>
        </p:spPr>
        <p:txBody>
          <a:bodyPr/>
          <a:lstStyle/>
          <a:p>
            <a:pPr eaLnBrk="1" hangingPunct="1"/>
            <a:r>
              <a:rPr lang="en-US" smtClean="0">
                <a:ea typeface="ＭＳ Ｐゴシック" pitchFamily="34" charset="-128"/>
              </a:rPr>
              <a:t>Running example:  You start a webiste.  You want to know how users are using your website.  So you collect a couple of streams of information from your logs:  page views and users.</a:t>
            </a:r>
          </a:p>
          <a:p>
            <a:pPr eaLnBrk="1" hangingPunct="1"/>
            <a:endParaRPr lang="en-US" smtClean="0">
              <a:ea typeface="ＭＳ Ｐゴシック" pitchFamily="34" charset="-128"/>
            </a:endParaRPr>
          </a:p>
          <a:p>
            <a:pPr eaLnBrk="1" hangingPunct="1"/>
            <a:r>
              <a:rPr lang="en-US" smtClean="0">
                <a:ea typeface="ＭＳ Ｐゴシック" pitchFamily="34" charset="-128"/>
              </a:rPr>
              <a:t>When you start you have a fair number of page views, but not many users.</a:t>
            </a:r>
          </a:p>
          <a:p>
            <a:pPr eaLnBrk="1" hangingPunct="1"/>
            <a:endParaRPr lang="en-US" smtClean="0">
              <a:ea typeface="ＭＳ Ｐゴシック" pitchFamily="34" charset="-128"/>
            </a:endParaRPr>
          </a:p>
          <a:p>
            <a:pPr eaLnBrk="1" hangingPunct="1"/>
            <a:r>
              <a:rPr lang="en-US" smtClean="0">
                <a:ea typeface="ＭＳ Ｐゴシック" pitchFamily="34" charset="-128"/>
              </a:rPr>
              <a:t>In this algorithm the smaller table is copied to every map in its entirety (doesn’t yet use Distributed Cache, it should).  Larger file is partitioned as per normal MR.</a:t>
            </a:r>
          </a:p>
        </p:txBody>
      </p:sp>
      <p:sp>
        <p:nvSpPr>
          <p:cNvPr id="138243" name="Slide Number Placeholder 3"/>
          <p:cNvSpPr>
            <a:spLocks noGrp="1"/>
          </p:cNvSpPr>
          <p:nvPr>
            <p:ph type="sldNum" sz="quarter" idx="5"/>
          </p:nvPr>
        </p:nvSpPr>
        <p:spPr>
          <a:noFill/>
        </p:spPr>
        <p:txBody>
          <a:bodyPr/>
          <a:lstStyle/>
          <a:p>
            <a:fld id="{26C90BE2-ED13-4D9E-A041-1409562DE05E}" type="slidenum">
              <a:rPr lang="en-US" smtClean="0">
                <a:solidFill>
                  <a:srgbClr val="000000"/>
                </a:solidFill>
                <a:ea typeface="ＭＳ Ｐゴシック" pitchFamily="34" charset="-128"/>
              </a:rPr>
              <a:pPr/>
              <a:t>48</a:t>
            </a:fld>
            <a:endParaRPr lang="en-US" smtClean="0">
              <a:solidFill>
                <a:srgbClr val="000000"/>
              </a:solidFill>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p:cNvSpPr>
          <p:nvPr>
            <p:ph type="sldImg"/>
          </p:nvPr>
        </p:nvSpPr>
        <p:spPr>
          <a:ln/>
        </p:spPr>
      </p:sp>
      <p:sp>
        <p:nvSpPr>
          <p:cNvPr id="140290" name="Notes Placeholder 2"/>
          <p:cNvSpPr>
            <a:spLocks noGrp="1"/>
          </p:cNvSpPr>
          <p:nvPr>
            <p:ph type="body" idx="1"/>
          </p:nvPr>
        </p:nvSpPr>
        <p:spPr>
          <a:noFill/>
          <a:ln/>
        </p:spPr>
        <p:txBody>
          <a:bodyPr/>
          <a:lstStyle/>
          <a:p>
            <a:pPr eaLnBrk="1" hangingPunct="1"/>
            <a:r>
              <a:rPr lang="en-US" smtClean="0">
                <a:ea typeface="ＭＳ Ｐゴシック" pitchFamily="34" charset="-128"/>
              </a:rPr>
              <a:t>Running example:  You start a webiste.  You want to know how users are using your website.  So you collect a couple of streams of information from your logs:  page views and users.</a:t>
            </a:r>
          </a:p>
          <a:p>
            <a:pPr eaLnBrk="1" hangingPunct="1"/>
            <a:endParaRPr lang="en-US" smtClean="0">
              <a:ea typeface="ＭＳ Ｐゴシック" pitchFamily="34" charset="-128"/>
            </a:endParaRPr>
          </a:p>
          <a:p>
            <a:pPr eaLnBrk="1" hangingPunct="1"/>
            <a:r>
              <a:rPr lang="en-US" smtClean="0">
                <a:ea typeface="ＭＳ Ｐゴシック" pitchFamily="34" charset="-128"/>
              </a:rPr>
              <a:t>When you start you have a fair number of page views, but not many users.</a:t>
            </a:r>
          </a:p>
          <a:p>
            <a:pPr eaLnBrk="1" hangingPunct="1"/>
            <a:endParaRPr lang="en-US" smtClean="0">
              <a:ea typeface="ＭＳ Ｐゴシック" pitchFamily="34" charset="-128"/>
            </a:endParaRPr>
          </a:p>
          <a:p>
            <a:pPr eaLnBrk="1" hangingPunct="1"/>
            <a:r>
              <a:rPr lang="en-US" smtClean="0">
                <a:ea typeface="ＭＳ Ｐゴシック" pitchFamily="34" charset="-128"/>
              </a:rPr>
              <a:t>In this algorithm the smaller table is copied to every map in its entirety (doesn’t yet use Distributed Cache, it should).  Larger file is partitioned as per normal MR.</a:t>
            </a:r>
          </a:p>
        </p:txBody>
      </p:sp>
      <p:sp>
        <p:nvSpPr>
          <p:cNvPr id="140291" name="Slide Number Placeholder 3"/>
          <p:cNvSpPr>
            <a:spLocks noGrp="1"/>
          </p:cNvSpPr>
          <p:nvPr>
            <p:ph type="sldNum" sz="quarter" idx="5"/>
          </p:nvPr>
        </p:nvSpPr>
        <p:spPr>
          <a:noFill/>
        </p:spPr>
        <p:txBody>
          <a:bodyPr/>
          <a:lstStyle/>
          <a:p>
            <a:fld id="{98F88F64-40ED-4C93-88EA-2FE619D9983A}" type="slidenum">
              <a:rPr lang="en-US" smtClean="0">
                <a:solidFill>
                  <a:srgbClr val="000000"/>
                </a:solidFill>
                <a:ea typeface="ＭＳ Ｐゴシック" pitchFamily="34" charset="-128"/>
              </a:rPr>
              <a:pPr/>
              <a:t>49</a:t>
            </a:fld>
            <a:endParaRPr lang="en-US" smtClean="0">
              <a:solidFill>
                <a:srgbClr val="000000"/>
              </a:solidFill>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p:cNvSpPr>
          <p:nvPr>
            <p:ph type="sldImg"/>
          </p:nvPr>
        </p:nvSpPr>
        <p:spPr>
          <a:ln/>
        </p:spPr>
      </p:sp>
      <p:sp>
        <p:nvSpPr>
          <p:cNvPr id="142338" name="Notes Placeholder 2"/>
          <p:cNvSpPr>
            <a:spLocks noGrp="1"/>
          </p:cNvSpPr>
          <p:nvPr>
            <p:ph type="body" idx="1"/>
          </p:nvPr>
        </p:nvSpPr>
        <p:spPr>
          <a:noFill/>
          <a:ln/>
        </p:spPr>
        <p:txBody>
          <a:bodyPr/>
          <a:lstStyle/>
          <a:p>
            <a:pPr eaLnBrk="1" hangingPunct="1"/>
            <a:r>
              <a:rPr lang="en-US" smtClean="0">
                <a:ea typeface="ＭＳ Ｐゴシック" pitchFamily="34" charset="-128"/>
              </a:rPr>
              <a:t>Running example:  You start a webiste.  You want to know how users are using your website.  So you collect a couple of streams of information from your logs:  page views and users.</a:t>
            </a:r>
          </a:p>
          <a:p>
            <a:pPr eaLnBrk="1" hangingPunct="1"/>
            <a:endParaRPr lang="en-US" smtClean="0">
              <a:ea typeface="ＭＳ Ｐゴシック" pitchFamily="34" charset="-128"/>
            </a:endParaRPr>
          </a:p>
          <a:p>
            <a:pPr eaLnBrk="1" hangingPunct="1"/>
            <a:r>
              <a:rPr lang="en-US" smtClean="0">
                <a:ea typeface="ＭＳ Ｐゴシック" pitchFamily="34" charset="-128"/>
              </a:rPr>
              <a:t>When you start you have a fair number of page views, but not many users.</a:t>
            </a:r>
          </a:p>
          <a:p>
            <a:pPr eaLnBrk="1" hangingPunct="1"/>
            <a:endParaRPr lang="en-US" smtClean="0">
              <a:ea typeface="ＭＳ Ｐゴシック" pitchFamily="34" charset="-128"/>
            </a:endParaRPr>
          </a:p>
          <a:p>
            <a:pPr eaLnBrk="1" hangingPunct="1"/>
            <a:r>
              <a:rPr lang="en-US" smtClean="0">
                <a:ea typeface="ＭＳ Ｐゴシック" pitchFamily="34" charset="-128"/>
              </a:rPr>
              <a:t>In this algorithm the smaller table is copied to every map in its entirety (doesn’t yet use Distributed Cache, it should).  Larger file is partitioned as per normal MR.</a:t>
            </a:r>
          </a:p>
        </p:txBody>
      </p:sp>
      <p:sp>
        <p:nvSpPr>
          <p:cNvPr id="142339" name="Slide Number Placeholder 3"/>
          <p:cNvSpPr>
            <a:spLocks noGrp="1"/>
          </p:cNvSpPr>
          <p:nvPr>
            <p:ph type="sldNum" sz="quarter" idx="5"/>
          </p:nvPr>
        </p:nvSpPr>
        <p:spPr>
          <a:noFill/>
        </p:spPr>
        <p:txBody>
          <a:bodyPr/>
          <a:lstStyle/>
          <a:p>
            <a:fld id="{AE63453E-ED38-43F1-B318-F33EEDD36D62}" type="slidenum">
              <a:rPr lang="en-US" smtClean="0">
                <a:solidFill>
                  <a:srgbClr val="000000"/>
                </a:solidFill>
                <a:ea typeface="ＭＳ Ｐゴシック" pitchFamily="34" charset="-128"/>
              </a:rPr>
              <a:pPr/>
              <a:t>50</a:t>
            </a:fld>
            <a:endParaRPr lang="en-US" smtClean="0">
              <a:solidFill>
                <a:srgbClr val="000000"/>
              </a:solidFill>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noTextEdit="1"/>
          </p:cNvSpPr>
          <p:nvPr>
            <p:ph type="sldImg"/>
          </p:nvPr>
        </p:nvSpPr>
        <p:spPr>
          <a:ln/>
        </p:spPr>
      </p:sp>
      <p:sp>
        <p:nvSpPr>
          <p:cNvPr id="12290" name="Notes Placeholder 2"/>
          <p:cNvSpPr>
            <a:spLocks noGrp="1"/>
          </p:cNvSpPr>
          <p:nvPr>
            <p:ph type="body" idx="1"/>
          </p:nvPr>
        </p:nvSpPr>
        <p:spPr>
          <a:noFill/>
          <a:ln/>
        </p:spPr>
        <p:txBody>
          <a:bodyPr/>
          <a:lstStyle/>
          <a:p>
            <a:r>
              <a:rPr lang="en-US" smtClean="0"/>
              <a:t>http://en.wikipedia.org/wiki/MapReduce</a:t>
            </a:r>
          </a:p>
        </p:txBody>
      </p:sp>
      <p:sp>
        <p:nvSpPr>
          <p:cNvPr id="12291" name="Slide Number Placeholder 3"/>
          <p:cNvSpPr>
            <a:spLocks noGrp="1"/>
          </p:cNvSpPr>
          <p:nvPr>
            <p:ph type="sldNum" sz="quarter" idx="5"/>
          </p:nvPr>
        </p:nvSpPr>
        <p:spPr>
          <a:noFill/>
        </p:spPr>
        <p:txBody>
          <a:bodyPr/>
          <a:lstStyle/>
          <a:p>
            <a:pPr defTabSz="912983"/>
            <a:fld id="{9E621D80-4057-4D08-8D90-20D8F3B08363}" type="slidenum">
              <a:rPr lang="en-US"/>
              <a:pPr defTabSz="912983"/>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p:cNvSpPr>
          <p:nvPr>
            <p:ph type="sldImg"/>
          </p:nvPr>
        </p:nvSpPr>
        <p:spPr>
          <a:ln/>
        </p:spPr>
      </p:sp>
      <p:sp>
        <p:nvSpPr>
          <p:cNvPr id="144386" name="Notes Placeholder 2"/>
          <p:cNvSpPr>
            <a:spLocks noGrp="1"/>
          </p:cNvSpPr>
          <p:nvPr>
            <p:ph type="body" idx="1"/>
          </p:nvPr>
        </p:nvSpPr>
        <p:spPr>
          <a:noFill/>
          <a:ln/>
        </p:spPr>
        <p:txBody>
          <a:bodyPr/>
          <a:lstStyle/>
          <a:p>
            <a:pPr eaLnBrk="1" hangingPunct="1"/>
            <a:r>
              <a:rPr lang="en-US" smtClean="0">
                <a:ea typeface="ＭＳ Ｐゴシック" pitchFamily="34" charset="-128"/>
              </a:rPr>
              <a:t>As your website grows, the number of unique users grows beyond what you can keep in memory.</a:t>
            </a:r>
          </a:p>
          <a:p>
            <a:pPr eaLnBrk="1" hangingPunct="1"/>
            <a:endParaRPr lang="en-US" smtClean="0">
              <a:ea typeface="ＭＳ Ｐゴシック" pitchFamily="34" charset="-128"/>
            </a:endParaRPr>
          </a:p>
          <a:p>
            <a:pPr eaLnBrk="1" hangingPunct="1"/>
            <a:r>
              <a:rPr lang="en-US" smtClean="0">
                <a:ea typeface="ＭＳ Ｐゴシック" pitchFamily="34" charset="-128"/>
              </a:rPr>
              <a:t>A given map only gets input from a given input source.  It can therefore annotate tuples from that source with information on which source it came from.  The join key is then used to partition the data, but the join key plus the input source id is used to sort it.  This allows pig to buffer one side of the join keys in memory and then use that as a probe table as keys from the other input stream by.</a:t>
            </a:r>
          </a:p>
        </p:txBody>
      </p:sp>
      <p:sp>
        <p:nvSpPr>
          <p:cNvPr id="144387" name="Slide Number Placeholder 3"/>
          <p:cNvSpPr>
            <a:spLocks noGrp="1"/>
          </p:cNvSpPr>
          <p:nvPr>
            <p:ph type="sldNum" sz="quarter" idx="5"/>
          </p:nvPr>
        </p:nvSpPr>
        <p:spPr>
          <a:noFill/>
        </p:spPr>
        <p:txBody>
          <a:bodyPr/>
          <a:lstStyle/>
          <a:p>
            <a:fld id="{D2230E2B-671E-46A3-AD17-DA77C3C95FEE}" type="slidenum">
              <a:rPr lang="en-US" smtClean="0">
                <a:solidFill>
                  <a:srgbClr val="000000"/>
                </a:solidFill>
                <a:ea typeface="ＭＳ Ｐゴシック" pitchFamily="34" charset="-128"/>
              </a:rPr>
              <a:pPr/>
              <a:t>51</a:t>
            </a:fld>
            <a:endParaRPr lang="en-US" smtClean="0">
              <a:solidFill>
                <a:srgbClr val="000000"/>
              </a:solidFill>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p:cNvSpPr>
          <p:nvPr>
            <p:ph type="sldImg"/>
          </p:nvPr>
        </p:nvSpPr>
        <p:spPr>
          <a:ln/>
        </p:spPr>
      </p:sp>
      <p:sp>
        <p:nvSpPr>
          <p:cNvPr id="146434" name="Notes Placeholder 2"/>
          <p:cNvSpPr>
            <a:spLocks noGrp="1"/>
          </p:cNvSpPr>
          <p:nvPr>
            <p:ph type="body" idx="1"/>
          </p:nvPr>
        </p:nvSpPr>
        <p:spPr>
          <a:noFill/>
          <a:ln/>
        </p:spPr>
        <p:txBody>
          <a:bodyPr/>
          <a:lstStyle/>
          <a:p>
            <a:pPr eaLnBrk="1" hangingPunct="1"/>
            <a:r>
              <a:rPr lang="en-US" smtClean="0">
                <a:ea typeface="ＭＳ Ｐゴシック" pitchFamily="34" charset="-128"/>
              </a:rPr>
              <a:t>As your website grows, the number of unique users grows beyond what you can keep in memory.</a:t>
            </a:r>
          </a:p>
          <a:p>
            <a:pPr eaLnBrk="1" hangingPunct="1"/>
            <a:endParaRPr lang="en-US" smtClean="0">
              <a:ea typeface="ＭＳ Ｐゴシック" pitchFamily="34" charset="-128"/>
            </a:endParaRPr>
          </a:p>
          <a:p>
            <a:pPr eaLnBrk="1" hangingPunct="1"/>
            <a:r>
              <a:rPr lang="en-US" smtClean="0">
                <a:ea typeface="ＭＳ Ｐゴシック" pitchFamily="34" charset="-128"/>
              </a:rPr>
              <a:t>A given map only gets input from a given input source.  It can therefore annotate tuples from that source with information on which source it came from.  The join key is then used to partition the data, but the join key plus the input source id is used to sort it.  This allows pig to buffer one side of the join keys in memory and then use that as a probe table as keys from the other input stream by.</a:t>
            </a:r>
          </a:p>
        </p:txBody>
      </p:sp>
      <p:sp>
        <p:nvSpPr>
          <p:cNvPr id="146435" name="Slide Number Placeholder 3"/>
          <p:cNvSpPr>
            <a:spLocks noGrp="1"/>
          </p:cNvSpPr>
          <p:nvPr>
            <p:ph type="sldNum" sz="quarter" idx="5"/>
          </p:nvPr>
        </p:nvSpPr>
        <p:spPr>
          <a:noFill/>
        </p:spPr>
        <p:txBody>
          <a:bodyPr/>
          <a:lstStyle/>
          <a:p>
            <a:fld id="{97290A54-AD7C-4BA9-801D-5731AD9D437B}" type="slidenum">
              <a:rPr lang="en-US" smtClean="0">
                <a:solidFill>
                  <a:srgbClr val="000000"/>
                </a:solidFill>
                <a:ea typeface="ＭＳ Ｐゴシック" pitchFamily="34" charset="-128"/>
              </a:rPr>
              <a:pPr/>
              <a:t>52</a:t>
            </a:fld>
            <a:endParaRPr lang="en-US" smtClean="0">
              <a:solidFill>
                <a:srgbClr val="000000"/>
              </a:solidFill>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a:ln/>
        </p:spPr>
      </p:sp>
      <p:sp>
        <p:nvSpPr>
          <p:cNvPr id="148482" name="Notes Placeholder 2"/>
          <p:cNvSpPr>
            <a:spLocks noGrp="1"/>
          </p:cNvSpPr>
          <p:nvPr>
            <p:ph type="body" idx="1"/>
          </p:nvPr>
        </p:nvSpPr>
        <p:spPr>
          <a:noFill/>
          <a:ln/>
        </p:spPr>
        <p:txBody>
          <a:bodyPr/>
          <a:lstStyle/>
          <a:p>
            <a:pPr eaLnBrk="1" hangingPunct="1"/>
            <a:r>
              <a:rPr lang="en-US" smtClean="0">
                <a:ea typeface="ＭＳ Ｐゴシック" pitchFamily="34" charset="-128"/>
              </a:rPr>
              <a:t>As your website grows, the number of unique users grows beyond what you can keep in memory.</a:t>
            </a:r>
          </a:p>
          <a:p>
            <a:pPr eaLnBrk="1" hangingPunct="1"/>
            <a:endParaRPr lang="en-US" smtClean="0">
              <a:ea typeface="ＭＳ Ｐゴシック" pitchFamily="34" charset="-128"/>
            </a:endParaRPr>
          </a:p>
          <a:p>
            <a:pPr eaLnBrk="1" hangingPunct="1"/>
            <a:r>
              <a:rPr lang="en-US" smtClean="0">
                <a:ea typeface="ＭＳ Ｐゴシック" pitchFamily="34" charset="-128"/>
              </a:rPr>
              <a:t>A given map only gets input from a given input source.  It can therefore annotate tuples from that source with information on which source it came from.  The join key is then used to partition the data, but the join key plus the input source id is used to sort it.  This allows pig to buffer one side of the join keys in memory and then use that as a probe table as keys from the other input stream by.</a:t>
            </a:r>
          </a:p>
        </p:txBody>
      </p:sp>
      <p:sp>
        <p:nvSpPr>
          <p:cNvPr id="148483" name="Slide Number Placeholder 3"/>
          <p:cNvSpPr>
            <a:spLocks noGrp="1"/>
          </p:cNvSpPr>
          <p:nvPr>
            <p:ph type="sldNum" sz="quarter" idx="5"/>
          </p:nvPr>
        </p:nvSpPr>
        <p:spPr>
          <a:noFill/>
        </p:spPr>
        <p:txBody>
          <a:bodyPr/>
          <a:lstStyle/>
          <a:p>
            <a:fld id="{7B6753D6-658B-4D67-B89F-883C9770E59E}" type="slidenum">
              <a:rPr lang="en-US" smtClean="0">
                <a:solidFill>
                  <a:srgbClr val="000000"/>
                </a:solidFill>
                <a:ea typeface="ＭＳ Ｐゴシック" pitchFamily="34" charset="-128"/>
              </a:rPr>
              <a:pPr/>
              <a:t>53</a:t>
            </a:fld>
            <a:endParaRPr lang="en-US" smtClean="0">
              <a:solidFill>
                <a:srgbClr val="000000"/>
              </a:solidFill>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a:ln/>
        </p:spPr>
      </p:sp>
      <p:sp>
        <p:nvSpPr>
          <p:cNvPr id="150530" name="Notes Placeholder 2"/>
          <p:cNvSpPr>
            <a:spLocks noGrp="1"/>
          </p:cNvSpPr>
          <p:nvPr>
            <p:ph type="body" idx="1"/>
          </p:nvPr>
        </p:nvSpPr>
        <p:spPr>
          <a:noFill/>
          <a:ln/>
        </p:spPr>
        <p:txBody>
          <a:bodyPr/>
          <a:lstStyle/>
          <a:p>
            <a:pPr eaLnBrk="1" hangingPunct="1"/>
            <a:r>
              <a:rPr lang="en-US" smtClean="0">
                <a:ea typeface="ＭＳ Ｐゴシック" pitchFamily="34" charset="-128"/>
              </a:rPr>
              <a:t>As your website grows, the number of unique users grows beyond what you can keep in memory.</a:t>
            </a:r>
          </a:p>
          <a:p>
            <a:pPr eaLnBrk="1" hangingPunct="1"/>
            <a:endParaRPr lang="en-US" smtClean="0">
              <a:ea typeface="ＭＳ Ｐゴシック" pitchFamily="34" charset="-128"/>
            </a:endParaRPr>
          </a:p>
          <a:p>
            <a:pPr eaLnBrk="1" hangingPunct="1"/>
            <a:r>
              <a:rPr lang="en-US" smtClean="0">
                <a:ea typeface="ＭＳ Ｐゴシック" pitchFamily="34" charset="-128"/>
              </a:rPr>
              <a:t>A given map only gets input from a given input source.  It can therefore annotate tuples from that source with information on which source it came from.  The join key is then used to partition the data, but the join key plus the input source id is used to sort it.  This allows pig to buffer one side of the join keys in memory and then use that as a probe table as keys from the other input stream by.</a:t>
            </a:r>
          </a:p>
        </p:txBody>
      </p:sp>
      <p:sp>
        <p:nvSpPr>
          <p:cNvPr id="150531" name="Slide Number Placeholder 3"/>
          <p:cNvSpPr>
            <a:spLocks noGrp="1"/>
          </p:cNvSpPr>
          <p:nvPr>
            <p:ph type="sldNum" sz="quarter" idx="5"/>
          </p:nvPr>
        </p:nvSpPr>
        <p:spPr>
          <a:noFill/>
        </p:spPr>
        <p:txBody>
          <a:bodyPr/>
          <a:lstStyle/>
          <a:p>
            <a:fld id="{CA02CE9A-CD76-403B-96D2-E456410720B0}" type="slidenum">
              <a:rPr lang="en-US" smtClean="0">
                <a:solidFill>
                  <a:srgbClr val="000000"/>
                </a:solidFill>
                <a:ea typeface="ＭＳ Ｐゴシック" pitchFamily="34" charset="-128"/>
              </a:rPr>
              <a:pPr/>
              <a:t>54</a:t>
            </a:fld>
            <a:endParaRPr lang="en-US" smtClean="0">
              <a:solidFill>
                <a:srgbClr val="000000"/>
              </a:solidFill>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p:cNvSpPr>
          <p:nvPr>
            <p:ph type="sldImg"/>
          </p:nvPr>
        </p:nvSpPr>
        <p:spPr>
          <a:ln/>
        </p:spPr>
      </p:sp>
      <p:sp>
        <p:nvSpPr>
          <p:cNvPr id="152578" name="Notes Placeholder 2"/>
          <p:cNvSpPr>
            <a:spLocks noGrp="1"/>
          </p:cNvSpPr>
          <p:nvPr>
            <p:ph type="body" idx="1"/>
          </p:nvPr>
        </p:nvSpPr>
        <p:spPr>
          <a:noFill/>
          <a:ln/>
        </p:spPr>
        <p:txBody>
          <a:bodyPr/>
          <a:lstStyle/>
          <a:p>
            <a:pPr eaLnBrk="1" hangingPunct="1"/>
            <a:r>
              <a:rPr lang="en-US" smtClean="0">
                <a:ea typeface="ＭＳ Ｐゴシック" pitchFamily="34" charset="-128"/>
              </a:rPr>
              <a:t>As your website grows, the number of unique users grows beyond what you can keep in memory.</a:t>
            </a:r>
          </a:p>
          <a:p>
            <a:pPr eaLnBrk="1" hangingPunct="1"/>
            <a:endParaRPr lang="en-US" smtClean="0">
              <a:ea typeface="ＭＳ Ｐゴシック" pitchFamily="34" charset="-128"/>
            </a:endParaRPr>
          </a:p>
          <a:p>
            <a:pPr eaLnBrk="1" hangingPunct="1"/>
            <a:r>
              <a:rPr lang="en-US" smtClean="0">
                <a:ea typeface="ＭＳ Ｐゴシック" pitchFamily="34" charset="-128"/>
              </a:rPr>
              <a:t>A given map only gets input from a given input source.  It can therefore annotate tuples from that source with information on which source it came from.  The join key is then used to partition the data, but the join key plus the input source id is used to sort it.  This allows pig to buffer one side of the join keys in memory and then use that as a probe table as keys from the other input stream by.</a:t>
            </a:r>
          </a:p>
        </p:txBody>
      </p:sp>
      <p:sp>
        <p:nvSpPr>
          <p:cNvPr id="152579" name="Slide Number Placeholder 3"/>
          <p:cNvSpPr>
            <a:spLocks noGrp="1"/>
          </p:cNvSpPr>
          <p:nvPr>
            <p:ph type="sldNum" sz="quarter" idx="5"/>
          </p:nvPr>
        </p:nvSpPr>
        <p:spPr>
          <a:noFill/>
        </p:spPr>
        <p:txBody>
          <a:bodyPr/>
          <a:lstStyle/>
          <a:p>
            <a:fld id="{D8F9043A-AFCC-4B35-8037-A8D01F321E72}" type="slidenum">
              <a:rPr lang="en-US" smtClean="0">
                <a:solidFill>
                  <a:srgbClr val="000000"/>
                </a:solidFill>
                <a:ea typeface="ＭＳ Ｐゴシック" pitchFamily="34" charset="-128"/>
              </a:rPr>
              <a:pPr/>
              <a:t>55</a:t>
            </a:fld>
            <a:endParaRPr lang="en-US" smtClean="0">
              <a:solidFill>
                <a:srgbClr val="000000"/>
              </a:solidFill>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Image Placeholder 1"/>
          <p:cNvSpPr>
            <a:spLocks noGrp="1" noRot="1" noChangeAspect="1"/>
          </p:cNvSpPr>
          <p:nvPr>
            <p:ph type="sldImg"/>
          </p:nvPr>
        </p:nvSpPr>
        <p:spPr>
          <a:ln/>
        </p:spPr>
      </p:sp>
      <p:sp>
        <p:nvSpPr>
          <p:cNvPr id="154626" name="Notes Placeholder 2"/>
          <p:cNvSpPr>
            <a:spLocks noGrp="1"/>
          </p:cNvSpPr>
          <p:nvPr>
            <p:ph type="body" idx="1"/>
          </p:nvPr>
        </p:nvSpPr>
        <p:spPr>
          <a:noFill/>
          <a:ln/>
        </p:spPr>
        <p:txBody>
          <a:bodyPr/>
          <a:lstStyle/>
          <a:p>
            <a:pPr eaLnBrk="1" hangingPunct="1"/>
            <a:r>
              <a:rPr lang="en-US" smtClean="0">
                <a:ea typeface="ＭＳ Ｐゴシック" pitchFamily="34" charset="-128"/>
              </a:rPr>
              <a:t>As your website grows, the number of unique users grows beyond what you can keep in memory.</a:t>
            </a:r>
          </a:p>
          <a:p>
            <a:pPr eaLnBrk="1" hangingPunct="1"/>
            <a:endParaRPr lang="en-US" smtClean="0">
              <a:ea typeface="ＭＳ Ｐゴシック" pitchFamily="34" charset="-128"/>
            </a:endParaRPr>
          </a:p>
          <a:p>
            <a:pPr eaLnBrk="1" hangingPunct="1"/>
            <a:r>
              <a:rPr lang="en-US" smtClean="0">
                <a:ea typeface="ＭＳ Ｐゴシック" pitchFamily="34" charset="-128"/>
              </a:rPr>
              <a:t>A given map only gets input from a given input source.  It can therefore annotate tuples from that source with information on which source it came from.  The join key is then used to partition the data, but the join key plus the input source id is used to sort it.  This allows pig to buffer one side of the join keys in memory and then use that as a probe table as keys from the other input stream by.</a:t>
            </a:r>
          </a:p>
        </p:txBody>
      </p:sp>
      <p:sp>
        <p:nvSpPr>
          <p:cNvPr id="154627" name="Slide Number Placeholder 3"/>
          <p:cNvSpPr>
            <a:spLocks noGrp="1"/>
          </p:cNvSpPr>
          <p:nvPr>
            <p:ph type="sldNum" sz="quarter" idx="5"/>
          </p:nvPr>
        </p:nvSpPr>
        <p:spPr>
          <a:noFill/>
        </p:spPr>
        <p:txBody>
          <a:bodyPr/>
          <a:lstStyle/>
          <a:p>
            <a:fld id="{CC5100EB-6473-497A-ACC6-5F27A8EF5B5A}" type="slidenum">
              <a:rPr lang="en-US" smtClean="0">
                <a:solidFill>
                  <a:srgbClr val="000000"/>
                </a:solidFill>
                <a:ea typeface="ＭＳ Ｐゴシック" pitchFamily="34" charset="-128"/>
              </a:rPr>
              <a:pPr/>
              <a:t>56</a:t>
            </a:fld>
            <a:endParaRPr lang="en-US" smtClean="0">
              <a:solidFill>
                <a:srgbClr val="000000"/>
              </a:solidFill>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p:cNvSpPr>
            <a:spLocks noGrp="1" noRot="1" noChangeAspect="1"/>
          </p:cNvSpPr>
          <p:nvPr>
            <p:ph type="sldImg"/>
          </p:nvPr>
        </p:nvSpPr>
        <p:spPr>
          <a:ln/>
        </p:spPr>
      </p:sp>
      <p:sp>
        <p:nvSpPr>
          <p:cNvPr id="156674" name="Notes Placeholder 2"/>
          <p:cNvSpPr>
            <a:spLocks noGrp="1"/>
          </p:cNvSpPr>
          <p:nvPr>
            <p:ph type="body" idx="1"/>
          </p:nvPr>
        </p:nvSpPr>
        <p:spPr>
          <a:noFill/>
          <a:ln/>
        </p:spPr>
        <p:txBody>
          <a:bodyPr/>
          <a:lstStyle/>
          <a:p>
            <a:pPr eaLnBrk="1" hangingPunct="1"/>
            <a:r>
              <a:rPr lang="en-US" smtClean="0">
                <a:ea typeface="ＭＳ Ｐゴシック" pitchFamily="34" charset="-128"/>
              </a:rPr>
              <a:t>As your website grows even more, some pages become significantly more popular than others.  This means that some pages are visited by almost every user, while others are visited only by a few users.</a:t>
            </a:r>
          </a:p>
          <a:p>
            <a:pPr eaLnBrk="1" hangingPunct="1"/>
            <a:endParaRPr lang="en-US" smtClean="0">
              <a:ea typeface="ＭＳ Ｐゴシック" pitchFamily="34" charset="-128"/>
            </a:endParaRPr>
          </a:p>
          <a:p>
            <a:pPr eaLnBrk="1" hangingPunct="1"/>
            <a:r>
              <a:rPr lang="en-US" smtClean="0">
                <a:ea typeface="ＭＳ Ｐゴシック" pitchFamily="34" charset="-128"/>
              </a:rPr>
              <a:t>First, a sampling pass is done to determine which keys are large enough to need special attention.  These are keys that have enough values that we estimate we cannot hold the entire value in memory.  It’s about holding the values in memory, not the key.</a:t>
            </a:r>
          </a:p>
          <a:p>
            <a:pPr eaLnBrk="1" hangingPunct="1"/>
            <a:endParaRPr lang="en-US" smtClean="0">
              <a:ea typeface="ＭＳ Ｐゴシック" pitchFamily="34" charset="-128"/>
            </a:endParaRPr>
          </a:p>
          <a:p>
            <a:pPr eaLnBrk="1" hangingPunct="1"/>
            <a:r>
              <a:rPr lang="en-US" smtClean="0">
                <a:ea typeface="ＭＳ Ｐゴシック" pitchFamily="34" charset="-128"/>
              </a:rPr>
              <a:t>Then at partitioning time, those keys are handled specially.  All other keys are treated as in the regular join.  These selected keys from input1 are split across multiple reducers.  For input2, they are replicated to each of these reducers that had the split.  In this way we guarantee that every instance of key k from input1 comes into contact with every instance of k from input2.</a:t>
            </a:r>
          </a:p>
        </p:txBody>
      </p:sp>
      <p:sp>
        <p:nvSpPr>
          <p:cNvPr id="156675" name="Slide Number Placeholder 3"/>
          <p:cNvSpPr>
            <a:spLocks noGrp="1"/>
          </p:cNvSpPr>
          <p:nvPr>
            <p:ph type="sldNum" sz="quarter" idx="5"/>
          </p:nvPr>
        </p:nvSpPr>
        <p:spPr>
          <a:noFill/>
        </p:spPr>
        <p:txBody>
          <a:bodyPr/>
          <a:lstStyle/>
          <a:p>
            <a:fld id="{F20B794E-78D4-4EC3-8476-E39F74BA7B22}" type="slidenum">
              <a:rPr lang="en-US" smtClean="0">
                <a:solidFill>
                  <a:srgbClr val="000000"/>
                </a:solidFill>
                <a:ea typeface="ＭＳ Ｐゴシック" pitchFamily="34" charset="-128"/>
              </a:rPr>
              <a:pPr/>
              <a:t>57</a:t>
            </a:fld>
            <a:endParaRPr lang="en-US" smtClean="0">
              <a:solidFill>
                <a:srgbClr val="000000"/>
              </a:solidFill>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Image Placeholder 1"/>
          <p:cNvSpPr>
            <a:spLocks noGrp="1" noRot="1" noChangeAspect="1"/>
          </p:cNvSpPr>
          <p:nvPr>
            <p:ph type="sldImg"/>
          </p:nvPr>
        </p:nvSpPr>
        <p:spPr>
          <a:ln/>
        </p:spPr>
      </p:sp>
      <p:sp>
        <p:nvSpPr>
          <p:cNvPr id="158722" name="Notes Placeholder 2"/>
          <p:cNvSpPr>
            <a:spLocks noGrp="1"/>
          </p:cNvSpPr>
          <p:nvPr>
            <p:ph type="body" idx="1"/>
          </p:nvPr>
        </p:nvSpPr>
        <p:spPr>
          <a:noFill/>
          <a:ln/>
        </p:spPr>
        <p:txBody>
          <a:bodyPr/>
          <a:lstStyle/>
          <a:p>
            <a:pPr eaLnBrk="1" hangingPunct="1"/>
            <a:r>
              <a:rPr lang="en-US" smtClean="0">
                <a:ea typeface="ＭＳ Ｐゴシック" pitchFamily="34" charset="-128"/>
              </a:rPr>
              <a:t>As your website grows even more, some pages become significantly more popular than others.  This means that some pages are visited by almost every user, while others are visited only by a few users.</a:t>
            </a:r>
          </a:p>
          <a:p>
            <a:pPr eaLnBrk="1" hangingPunct="1"/>
            <a:endParaRPr lang="en-US" smtClean="0">
              <a:ea typeface="ＭＳ Ｐゴシック" pitchFamily="34" charset="-128"/>
            </a:endParaRPr>
          </a:p>
          <a:p>
            <a:pPr eaLnBrk="1" hangingPunct="1"/>
            <a:r>
              <a:rPr lang="en-US" smtClean="0">
                <a:ea typeface="ＭＳ Ｐゴシック" pitchFamily="34" charset="-128"/>
              </a:rPr>
              <a:t>First, a sampling pass is done to determine which keys are large enough to need special attention.  These are keys that have enough values that we estimate we cannot hold the entire value in memory.  It’s about holding the values in memory, not the key.</a:t>
            </a:r>
          </a:p>
          <a:p>
            <a:pPr eaLnBrk="1" hangingPunct="1"/>
            <a:endParaRPr lang="en-US" smtClean="0">
              <a:ea typeface="ＭＳ Ｐゴシック" pitchFamily="34" charset="-128"/>
            </a:endParaRPr>
          </a:p>
          <a:p>
            <a:pPr eaLnBrk="1" hangingPunct="1"/>
            <a:r>
              <a:rPr lang="en-US" smtClean="0">
                <a:ea typeface="ＭＳ Ｐゴシック" pitchFamily="34" charset="-128"/>
              </a:rPr>
              <a:t>Then at partitioning time, those keys are handled specially.  All other keys are treated as in the regular join.  These selected keys from input1 are split across multiple reducers.  For input2, they are replicated to each of these reducers that had the split.  In this way we guarantee that every instance of key k from input1 comes into contact with every instance of k from input2.</a:t>
            </a:r>
          </a:p>
        </p:txBody>
      </p:sp>
      <p:sp>
        <p:nvSpPr>
          <p:cNvPr id="158723" name="Slide Number Placeholder 3"/>
          <p:cNvSpPr>
            <a:spLocks noGrp="1"/>
          </p:cNvSpPr>
          <p:nvPr>
            <p:ph type="sldNum" sz="quarter" idx="5"/>
          </p:nvPr>
        </p:nvSpPr>
        <p:spPr>
          <a:noFill/>
        </p:spPr>
        <p:txBody>
          <a:bodyPr/>
          <a:lstStyle/>
          <a:p>
            <a:fld id="{99DB29D4-F39A-4F46-A25A-5F652816567C}" type="slidenum">
              <a:rPr lang="en-US" smtClean="0">
                <a:solidFill>
                  <a:srgbClr val="000000"/>
                </a:solidFill>
                <a:ea typeface="ＭＳ Ｐゴシック" pitchFamily="34" charset="-128"/>
              </a:rPr>
              <a:pPr/>
              <a:t>58</a:t>
            </a:fld>
            <a:endParaRPr lang="en-US" smtClean="0">
              <a:solidFill>
                <a:srgbClr val="000000"/>
              </a:solidFill>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Image Placeholder 1"/>
          <p:cNvSpPr>
            <a:spLocks noGrp="1" noRot="1" noChangeAspect="1"/>
          </p:cNvSpPr>
          <p:nvPr>
            <p:ph type="sldImg"/>
          </p:nvPr>
        </p:nvSpPr>
        <p:spPr>
          <a:ln/>
        </p:spPr>
      </p:sp>
      <p:sp>
        <p:nvSpPr>
          <p:cNvPr id="160770" name="Notes Placeholder 2"/>
          <p:cNvSpPr>
            <a:spLocks noGrp="1"/>
          </p:cNvSpPr>
          <p:nvPr>
            <p:ph type="body" idx="1"/>
          </p:nvPr>
        </p:nvSpPr>
        <p:spPr>
          <a:noFill/>
          <a:ln/>
        </p:spPr>
        <p:txBody>
          <a:bodyPr/>
          <a:lstStyle/>
          <a:p>
            <a:pPr eaLnBrk="1" hangingPunct="1"/>
            <a:r>
              <a:rPr lang="en-US" smtClean="0">
                <a:ea typeface="ＭＳ Ｐゴシック" pitchFamily="34" charset="-128"/>
              </a:rPr>
              <a:t>As your website grows even more, some pages become significantly more popular than others.  This means that some pages are visited by almost every user, while others are visited only by a few users.</a:t>
            </a:r>
          </a:p>
          <a:p>
            <a:pPr eaLnBrk="1" hangingPunct="1"/>
            <a:endParaRPr lang="en-US" smtClean="0">
              <a:ea typeface="ＭＳ Ｐゴシック" pitchFamily="34" charset="-128"/>
            </a:endParaRPr>
          </a:p>
          <a:p>
            <a:pPr eaLnBrk="1" hangingPunct="1"/>
            <a:r>
              <a:rPr lang="en-US" smtClean="0">
                <a:ea typeface="ＭＳ Ｐゴシック" pitchFamily="34" charset="-128"/>
              </a:rPr>
              <a:t>First, a sampling pass is done to determine which keys are large enough to need special attention.  These are keys that have enough values that we estimate we cannot hold the entire value in memory.  It’s about holding the values in memory, not the key.</a:t>
            </a:r>
          </a:p>
          <a:p>
            <a:pPr eaLnBrk="1" hangingPunct="1"/>
            <a:endParaRPr lang="en-US" smtClean="0">
              <a:ea typeface="ＭＳ Ｐゴシック" pitchFamily="34" charset="-128"/>
            </a:endParaRPr>
          </a:p>
          <a:p>
            <a:pPr eaLnBrk="1" hangingPunct="1"/>
            <a:r>
              <a:rPr lang="en-US" smtClean="0">
                <a:ea typeface="ＭＳ Ｐゴシック" pitchFamily="34" charset="-128"/>
              </a:rPr>
              <a:t>Then at partitioning time, those keys are handled specially.  All other keys are treated as in the regular join.  These selected keys from input1 are split across multiple reducers.  For input2, they are replicated to each of these reducers that had the split.  In this way we guarantee that every instance of key k from input1 comes into contact with every instance of k from input2.</a:t>
            </a:r>
          </a:p>
        </p:txBody>
      </p:sp>
      <p:sp>
        <p:nvSpPr>
          <p:cNvPr id="160771" name="Slide Number Placeholder 3"/>
          <p:cNvSpPr>
            <a:spLocks noGrp="1"/>
          </p:cNvSpPr>
          <p:nvPr>
            <p:ph type="sldNum" sz="quarter" idx="5"/>
          </p:nvPr>
        </p:nvSpPr>
        <p:spPr>
          <a:noFill/>
        </p:spPr>
        <p:txBody>
          <a:bodyPr/>
          <a:lstStyle/>
          <a:p>
            <a:fld id="{D47FB42D-9CC8-47A4-8E8B-34AC72900F91}" type="slidenum">
              <a:rPr lang="en-US" smtClean="0">
                <a:solidFill>
                  <a:srgbClr val="000000"/>
                </a:solidFill>
                <a:ea typeface="ＭＳ Ｐゴシック" pitchFamily="34" charset="-128"/>
              </a:rPr>
              <a:pPr/>
              <a:t>59</a:t>
            </a:fld>
            <a:endParaRPr lang="en-US" smtClean="0">
              <a:solidFill>
                <a:srgbClr val="000000"/>
              </a:solidFill>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Image Placeholder 1"/>
          <p:cNvSpPr>
            <a:spLocks noGrp="1" noRot="1" noChangeAspect="1"/>
          </p:cNvSpPr>
          <p:nvPr>
            <p:ph type="sldImg"/>
          </p:nvPr>
        </p:nvSpPr>
        <p:spPr>
          <a:ln/>
        </p:spPr>
      </p:sp>
      <p:sp>
        <p:nvSpPr>
          <p:cNvPr id="162818" name="Notes Placeholder 2"/>
          <p:cNvSpPr>
            <a:spLocks noGrp="1"/>
          </p:cNvSpPr>
          <p:nvPr>
            <p:ph type="body" idx="1"/>
          </p:nvPr>
        </p:nvSpPr>
        <p:spPr>
          <a:noFill/>
          <a:ln/>
        </p:spPr>
        <p:txBody>
          <a:bodyPr/>
          <a:lstStyle/>
          <a:p>
            <a:pPr eaLnBrk="1" hangingPunct="1"/>
            <a:r>
              <a:rPr lang="en-US" smtClean="0">
                <a:ea typeface="ＭＳ Ｐゴシック" pitchFamily="34" charset="-128"/>
              </a:rPr>
              <a:t>As your website grows even more, some pages become significantly more popular than others.  This means that some pages are visited by almost every user, while others are visited only by a few users.</a:t>
            </a:r>
          </a:p>
          <a:p>
            <a:pPr eaLnBrk="1" hangingPunct="1"/>
            <a:endParaRPr lang="en-US" smtClean="0">
              <a:ea typeface="ＭＳ Ｐゴシック" pitchFamily="34" charset="-128"/>
            </a:endParaRPr>
          </a:p>
          <a:p>
            <a:pPr eaLnBrk="1" hangingPunct="1"/>
            <a:r>
              <a:rPr lang="en-US" smtClean="0">
                <a:ea typeface="ＭＳ Ｐゴシック" pitchFamily="34" charset="-128"/>
              </a:rPr>
              <a:t>First, a sampling pass is done to determine which keys are large enough to need special attention.  These are keys that have enough values that we estimate we cannot hold the entire value in memory.  It’s about holding the values in memory, not the key.</a:t>
            </a:r>
          </a:p>
          <a:p>
            <a:pPr eaLnBrk="1" hangingPunct="1"/>
            <a:endParaRPr lang="en-US" smtClean="0">
              <a:ea typeface="ＭＳ Ｐゴシック" pitchFamily="34" charset="-128"/>
            </a:endParaRPr>
          </a:p>
          <a:p>
            <a:pPr eaLnBrk="1" hangingPunct="1"/>
            <a:r>
              <a:rPr lang="en-US" smtClean="0">
                <a:ea typeface="ＭＳ Ｐゴシック" pitchFamily="34" charset="-128"/>
              </a:rPr>
              <a:t>Then at partitioning time, those keys are handled specially.  All other keys are treated as in the regular join.  These selected keys from input1 are split across multiple reducers.  For input2, they are replicated to each of these reducers that had the split.  In this way we guarantee that every instance of key k from input1 comes into contact with every instance of k from input2.</a:t>
            </a:r>
          </a:p>
        </p:txBody>
      </p:sp>
      <p:sp>
        <p:nvSpPr>
          <p:cNvPr id="162819" name="Slide Number Placeholder 3"/>
          <p:cNvSpPr>
            <a:spLocks noGrp="1"/>
          </p:cNvSpPr>
          <p:nvPr>
            <p:ph type="sldNum" sz="quarter" idx="5"/>
          </p:nvPr>
        </p:nvSpPr>
        <p:spPr>
          <a:noFill/>
        </p:spPr>
        <p:txBody>
          <a:bodyPr/>
          <a:lstStyle/>
          <a:p>
            <a:fld id="{1CA55D2E-36E1-4488-8E4C-E785A60281E1}" type="slidenum">
              <a:rPr lang="en-US" smtClean="0">
                <a:solidFill>
                  <a:srgbClr val="000000"/>
                </a:solidFill>
                <a:ea typeface="ＭＳ Ｐゴシック" pitchFamily="34" charset="-128"/>
              </a:rPr>
              <a:pPr/>
              <a:t>60</a:t>
            </a:fld>
            <a:endParaRPr lang="en-US" smtClean="0">
              <a:solidFill>
                <a:srgbClr val="000000"/>
              </a:solidFill>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ln/>
        </p:spPr>
        <p:txBody>
          <a:bodyPr/>
          <a:lstStyle/>
          <a:p>
            <a:r>
              <a:rPr lang="en-US" smtClean="0"/>
              <a:t>http://www.platfora.com/wp-content/themes/PlatforaV2.0/img/enter/deployment_pick_graphic.png</a:t>
            </a:r>
          </a:p>
        </p:txBody>
      </p:sp>
      <p:sp>
        <p:nvSpPr>
          <p:cNvPr id="21507" name="Slide Number Placeholder 3"/>
          <p:cNvSpPr>
            <a:spLocks noGrp="1"/>
          </p:cNvSpPr>
          <p:nvPr>
            <p:ph type="sldNum" sz="quarter" idx="5"/>
          </p:nvPr>
        </p:nvSpPr>
        <p:spPr>
          <a:noFill/>
        </p:spPr>
        <p:txBody>
          <a:bodyPr/>
          <a:lstStyle/>
          <a:p>
            <a:fld id="{3C8BEB2F-FDFD-468B-B352-F9635C31C246}" type="slidenum">
              <a:rPr lang="en-US"/>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p:cNvSpPr>
            <a:spLocks noGrp="1" noRot="1" noChangeAspect="1"/>
          </p:cNvSpPr>
          <p:nvPr>
            <p:ph type="sldImg"/>
          </p:nvPr>
        </p:nvSpPr>
        <p:spPr>
          <a:ln/>
        </p:spPr>
      </p:sp>
      <p:sp>
        <p:nvSpPr>
          <p:cNvPr id="164866" name="Notes Placeholder 2"/>
          <p:cNvSpPr>
            <a:spLocks noGrp="1"/>
          </p:cNvSpPr>
          <p:nvPr>
            <p:ph type="body" idx="1"/>
          </p:nvPr>
        </p:nvSpPr>
        <p:spPr>
          <a:noFill/>
          <a:ln/>
        </p:spPr>
        <p:txBody>
          <a:bodyPr/>
          <a:lstStyle/>
          <a:p>
            <a:pPr eaLnBrk="1" hangingPunct="1"/>
            <a:r>
              <a:rPr lang="en-US" smtClean="0">
                <a:ea typeface="ＭＳ Ｐゴシック" pitchFamily="34" charset="-128"/>
              </a:rPr>
              <a:t>As your website grows even more, some pages become significantly more popular than others.  This means that some pages are visited by almost every user, while others are visited only by a few users.</a:t>
            </a:r>
          </a:p>
          <a:p>
            <a:pPr eaLnBrk="1" hangingPunct="1"/>
            <a:endParaRPr lang="en-US" smtClean="0">
              <a:ea typeface="ＭＳ Ｐゴシック" pitchFamily="34" charset="-128"/>
            </a:endParaRPr>
          </a:p>
          <a:p>
            <a:pPr eaLnBrk="1" hangingPunct="1"/>
            <a:r>
              <a:rPr lang="en-US" smtClean="0">
                <a:ea typeface="ＭＳ Ｐゴシック" pitchFamily="34" charset="-128"/>
              </a:rPr>
              <a:t>First, a sampling pass is done to determine which keys are large enough to need special attention.  These are keys that have enough values that we estimate we cannot hold the entire value in memory.  It’s about holding the values in memory, not the key.</a:t>
            </a:r>
          </a:p>
          <a:p>
            <a:pPr eaLnBrk="1" hangingPunct="1"/>
            <a:endParaRPr lang="en-US" smtClean="0">
              <a:ea typeface="ＭＳ Ｐゴシック" pitchFamily="34" charset="-128"/>
            </a:endParaRPr>
          </a:p>
          <a:p>
            <a:pPr eaLnBrk="1" hangingPunct="1"/>
            <a:r>
              <a:rPr lang="en-US" smtClean="0">
                <a:ea typeface="ＭＳ Ｐゴシック" pitchFamily="34" charset="-128"/>
              </a:rPr>
              <a:t>Then at partitioning time, those keys are handled specially.  All other keys are treated as in the regular join.  These selected keys from input1 are split across multiple reducers.  For input2, they are replicated to each of these reducers that had the split.  In this way we guarantee that every instance of key k from input1 comes into contact with every instance of k from input2.</a:t>
            </a:r>
          </a:p>
        </p:txBody>
      </p:sp>
      <p:sp>
        <p:nvSpPr>
          <p:cNvPr id="164867" name="Slide Number Placeholder 3"/>
          <p:cNvSpPr>
            <a:spLocks noGrp="1"/>
          </p:cNvSpPr>
          <p:nvPr>
            <p:ph type="sldNum" sz="quarter" idx="5"/>
          </p:nvPr>
        </p:nvSpPr>
        <p:spPr>
          <a:noFill/>
        </p:spPr>
        <p:txBody>
          <a:bodyPr/>
          <a:lstStyle/>
          <a:p>
            <a:fld id="{61AB881B-E00B-471D-8A0B-2C207F1CDFDB}" type="slidenum">
              <a:rPr lang="en-US" smtClean="0">
                <a:solidFill>
                  <a:srgbClr val="000000"/>
                </a:solidFill>
                <a:ea typeface="ＭＳ Ｐゴシック" pitchFamily="34" charset="-128"/>
              </a:rPr>
              <a:pPr/>
              <a:t>61</a:t>
            </a:fld>
            <a:endParaRPr lang="en-US" smtClean="0">
              <a:solidFill>
                <a:srgbClr val="000000"/>
              </a:solidFill>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Image Placeholder 1"/>
          <p:cNvSpPr>
            <a:spLocks noGrp="1" noRot="1" noChangeAspect="1"/>
          </p:cNvSpPr>
          <p:nvPr>
            <p:ph type="sldImg"/>
          </p:nvPr>
        </p:nvSpPr>
        <p:spPr>
          <a:ln/>
        </p:spPr>
      </p:sp>
      <p:sp>
        <p:nvSpPr>
          <p:cNvPr id="166914" name="Notes Placeholder 2"/>
          <p:cNvSpPr>
            <a:spLocks noGrp="1"/>
          </p:cNvSpPr>
          <p:nvPr>
            <p:ph type="body" idx="1"/>
          </p:nvPr>
        </p:nvSpPr>
        <p:spPr>
          <a:noFill/>
          <a:ln/>
        </p:spPr>
        <p:txBody>
          <a:bodyPr/>
          <a:lstStyle/>
          <a:p>
            <a:pPr eaLnBrk="1" hangingPunct="1"/>
            <a:r>
              <a:rPr lang="en-US" smtClean="0">
                <a:ea typeface="ＭＳ Ｐゴシック" pitchFamily="34" charset="-128"/>
              </a:rPr>
              <a:t>As your website grows even more, some pages become significantly more popular than others.  This means that some pages are visited by almost every user, while others are visited only by a few users.</a:t>
            </a:r>
          </a:p>
          <a:p>
            <a:pPr eaLnBrk="1" hangingPunct="1"/>
            <a:endParaRPr lang="en-US" smtClean="0">
              <a:ea typeface="ＭＳ Ｐゴシック" pitchFamily="34" charset="-128"/>
            </a:endParaRPr>
          </a:p>
          <a:p>
            <a:pPr eaLnBrk="1" hangingPunct="1"/>
            <a:r>
              <a:rPr lang="en-US" smtClean="0">
                <a:ea typeface="ＭＳ Ｐゴシック" pitchFamily="34" charset="-128"/>
              </a:rPr>
              <a:t>First, a sampling pass is done to determine which keys are large enough to need special attention.  These are keys that have enough values that we estimate we cannot hold the entire value in memory.  It’s about holding the values in memory, not the key.</a:t>
            </a:r>
          </a:p>
          <a:p>
            <a:pPr eaLnBrk="1" hangingPunct="1"/>
            <a:endParaRPr lang="en-US" smtClean="0">
              <a:ea typeface="ＭＳ Ｐゴシック" pitchFamily="34" charset="-128"/>
            </a:endParaRPr>
          </a:p>
          <a:p>
            <a:pPr eaLnBrk="1" hangingPunct="1"/>
            <a:r>
              <a:rPr lang="en-US" smtClean="0">
                <a:ea typeface="ＭＳ Ｐゴシック" pitchFamily="34" charset="-128"/>
              </a:rPr>
              <a:t>Then at partitioning time, those keys are handled specially.  All other keys are treated as in the regular join.  These selected keys from input1 are split across multiple reducers.  For input2, they are replicated to each of these reducers that had the split.  In this way we guarantee that every instance of key k from input1 comes into contact with every instance of k from input2.</a:t>
            </a:r>
          </a:p>
        </p:txBody>
      </p:sp>
      <p:sp>
        <p:nvSpPr>
          <p:cNvPr id="166915" name="Slide Number Placeholder 3"/>
          <p:cNvSpPr>
            <a:spLocks noGrp="1"/>
          </p:cNvSpPr>
          <p:nvPr>
            <p:ph type="sldNum" sz="quarter" idx="5"/>
          </p:nvPr>
        </p:nvSpPr>
        <p:spPr>
          <a:noFill/>
        </p:spPr>
        <p:txBody>
          <a:bodyPr/>
          <a:lstStyle/>
          <a:p>
            <a:fld id="{84EE3B8B-3495-469E-B3CB-8ADB4FEB2EAF}" type="slidenum">
              <a:rPr lang="en-US" smtClean="0">
                <a:solidFill>
                  <a:srgbClr val="000000"/>
                </a:solidFill>
                <a:ea typeface="ＭＳ Ｐゴシック" pitchFamily="34" charset="-128"/>
              </a:rPr>
              <a:pPr/>
              <a:t>62</a:t>
            </a:fld>
            <a:endParaRPr lang="en-US" smtClean="0">
              <a:solidFill>
                <a:srgbClr val="000000"/>
              </a:solidFill>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p:cNvSpPr>
            <a:spLocks noGrp="1" noRot="1" noChangeAspect="1"/>
          </p:cNvSpPr>
          <p:nvPr>
            <p:ph type="sldImg"/>
          </p:nvPr>
        </p:nvSpPr>
        <p:spPr>
          <a:ln/>
        </p:spPr>
      </p:sp>
      <p:sp>
        <p:nvSpPr>
          <p:cNvPr id="168962" name="Notes Placeholder 2"/>
          <p:cNvSpPr>
            <a:spLocks noGrp="1"/>
          </p:cNvSpPr>
          <p:nvPr>
            <p:ph type="body" idx="1"/>
          </p:nvPr>
        </p:nvSpPr>
        <p:spPr>
          <a:noFill/>
          <a:ln/>
        </p:spPr>
        <p:txBody>
          <a:bodyPr/>
          <a:lstStyle/>
          <a:p>
            <a:pPr eaLnBrk="1" hangingPunct="1"/>
            <a:r>
              <a:rPr lang="en-US" smtClean="0">
                <a:ea typeface="ＭＳ Ｐゴシック" pitchFamily="34" charset="-128"/>
              </a:rPr>
              <a:t>As your website grows even more, some pages become significantly more popular than others.  This means that some pages are visited by almost every user, while others are visited only by a few users.</a:t>
            </a:r>
          </a:p>
          <a:p>
            <a:pPr eaLnBrk="1" hangingPunct="1"/>
            <a:endParaRPr lang="en-US" smtClean="0">
              <a:ea typeface="ＭＳ Ｐゴシック" pitchFamily="34" charset="-128"/>
            </a:endParaRPr>
          </a:p>
          <a:p>
            <a:pPr eaLnBrk="1" hangingPunct="1"/>
            <a:r>
              <a:rPr lang="en-US" smtClean="0">
                <a:ea typeface="ＭＳ Ｐゴシック" pitchFamily="34" charset="-128"/>
              </a:rPr>
              <a:t>First, a sampling pass is done to determine which keys are large enough to need special attention.  These are keys that have enough values that we estimate we cannot hold the entire value in memory.  It’s about holding the values in memory, not the key.</a:t>
            </a:r>
          </a:p>
          <a:p>
            <a:pPr eaLnBrk="1" hangingPunct="1"/>
            <a:endParaRPr lang="en-US" smtClean="0">
              <a:ea typeface="ＭＳ Ｐゴシック" pitchFamily="34" charset="-128"/>
            </a:endParaRPr>
          </a:p>
          <a:p>
            <a:pPr eaLnBrk="1" hangingPunct="1"/>
            <a:r>
              <a:rPr lang="en-US" smtClean="0">
                <a:ea typeface="ＭＳ Ｐゴシック" pitchFamily="34" charset="-128"/>
              </a:rPr>
              <a:t>Then at partitioning time, those keys are handled specially.  All other keys are treated as in the regular join.  These selected keys from input1 are split across multiple reducers.  For input2, they are replicated to each of these reducers that had the split.  In this way we guarantee that every instance of key k from input1 comes into contact with every instance of k from input2.</a:t>
            </a:r>
          </a:p>
        </p:txBody>
      </p:sp>
      <p:sp>
        <p:nvSpPr>
          <p:cNvPr id="168963" name="Slide Number Placeholder 3"/>
          <p:cNvSpPr>
            <a:spLocks noGrp="1"/>
          </p:cNvSpPr>
          <p:nvPr>
            <p:ph type="sldNum" sz="quarter" idx="5"/>
          </p:nvPr>
        </p:nvSpPr>
        <p:spPr>
          <a:noFill/>
        </p:spPr>
        <p:txBody>
          <a:bodyPr/>
          <a:lstStyle/>
          <a:p>
            <a:fld id="{FD79B584-1056-43F9-8D6D-89F56B314879}" type="slidenum">
              <a:rPr lang="en-US" smtClean="0">
                <a:solidFill>
                  <a:srgbClr val="000000"/>
                </a:solidFill>
                <a:ea typeface="ＭＳ Ｐゴシック" pitchFamily="34" charset="-128"/>
              </a:rPr>
              <a:pPr/>
              <a:t>63</a:t>
            </a:fld>
            <a:endParaRPr lang="en-US" smtClean="0">
              <a:solidFill>
                <a:srgbClr val="000000"/>
              </a:solidFill>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Image Placeholder 1"/>
          <p:cNvSpPr>
            <a:spLocks noGrp="1" noRot="1" noChangeAspect="1"/>
          </p:cNvSpPr>
          <p:nvPr>
            <p:ph type="sldImg"/>
          </p:nvPr>
        </p:nvSpPr>
        <p:spPr>
          <a:ln/>
        </p:spPr>
      </p:sp>
      <p:sp>
        <p:nvSpPr>
          <p:cNvPr id="171010" name="Notes Placeholder 2"/>
          <p:cNvSpPr>
            <a:spLocks noGrp="1"/>
          </p:cNvSpPr>
          <p:nvPr>
            <p:ph type="body" idx="1"/>
          </p:nvPr>
        </p:nvSpPr>
        <p:spPr>
          <a:noFill/>
          <a:ln/>
        </p:spPr>
        <p:txBody>
          <a:bodyPr/>
          <a:lstStyle/>
          <a:p>
            <a:pPr eaLnBrk="1" hangingPunct="1"/>
            <a:r>
              <a:rPr lang="en-US" smtClean="0">
                <a:ea typeface="ＭＳ Ｐゴシック" pitchFamily="34" charset="-128"/>
              </a:rPr>
              <a:t>Now lets say that for some reason you start keeping both your page view data and user data sorted by user.</a:t>
            </a:r>
          </a:p>
          <a:p>
            <a:pPr eaLnBrk="1" hangingPunct="1"/>
            <a:endParaRPr lang="en-US" smtClean="0">
              <a:ea typeface="ＭＳ Ｐゴシック" pitchFamily="34" charset="-128"/>
            </a:endParaRPr>
          </a:p>
          <a:p>
            <a:pPr eaLnBrk="1" hangingPunct="1"/>
            <a:r>
              <a:rPr lang="en-US" smtClean="0">
                <a:ea typeface="ＭＳ Ｐゴシック" pitchFamily="34" charset="-128"/>
              </a:rPr>
              <a:t>Note that one way to do this is make sure that pages and users are partitioned the same way.  But this leads to a big problem.  In order to make sure you can join all your data sets you end up using the same hash function to join them all.  But rarely does one bucketing scheme make sense for all your data.  Whatever is big enough for one data set will be too small for others, and vice versa.  So Pig’s implementation doesn’t depend on how the data is split.</a:t>
            </a:r>
          </a:p>
          <a:p>
            <a:pPr eaLnBrk="1" hangingPunct="1"/>
            <a:endParaRPr lang="en-US" smtClean="0">
              <a:ea typeface="ＭＳ Ｐゴシック" pitchFamily="34" charset="-128"/>
            </a:endParaRPr>
          </a:p>
          <a:p>
            <a:pPr eaLnBrk="1" hangingPunct="1"/>
            <a:r>
              <a:rPr lang="en-US" smtClean="0">
                <a:ea typeface="ＭＳ Ｐゴシック" pitchFamily="34" charset="-128"/>
              </a:rPr>
              <a:t>Pig does this by sampling one of the inputs and then building an index from that sample that indicates the key for the first record in every split.  The other input is used as the standard input file for Hadoop and is split to the maps as per normal.  When the map begins processing this file, when it encounters the first key in that file it uses the index to determine where it should open the second, sampled file.  It then opens the file at the appropriate point, seeks forward until it finds the key it is looking for, and then begins doing a join on the two data sources.</a:t>
            </a:r>
          </a:p>
        </p:txBody>
      </p:sp>
      <p:sp>
        <p:nvSpPr>
          <p:cNvPr id="171011" name="Slide Number Placeholder 3"/>
          <p:cNvSpPr>
            <a:spLocks noGrp="1"/>
          </p:cNvSpPr>
          <p:nvPr>
            <p:ph type="sldNum" sz="quarter" idx="5"/>
          </p:nvPr>
        </p:nvSpPr>
        <p:spPr>
          <a:noFill/>
        </p:spPr>
        <p:txBody>
          <a:bodyPr/>
          <a:lstStyle/>
          <a:p>
            <a:fld id="{DD8755BB-8BE2-47B1-88CA-F6D192910D2C}" type="slidenum">
              <a:rPr lang="en-US" smtClean="0">
                <a:solidFill>
                  <a:srgbClr val="000000"/>
                </a:solidFill>
                <a:ea typeface="ＭＳ Ｐゴシック" pitchFamily="34" charset="-128"/>
              </a:rPr>
              <a:pPr/>
              <a:t>64</a:t>
            </a:fld>
            <a:endParaRPr lang="en-US" smtClean="0">
              <a:solidFill>
                <a:srgbClr val="000000"/>
              </a:solidFill>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Image Placeholder 1"/>
          <p:cNvSpPr>
            <a:spLocks noGrp="1" noRot="1" noChangeAspect="1"/>
          </p:cNvSpPr>
          <p:nvPr>
            <p:ph type="sldImg"/>
          </p:nvPr>
        </p:nvSpPr>
        <p:spPr>
          <a:ln/>
        </p:spPr>
      </p:sp>
      <p:sp>
        <p:nvSpPr>
          <p:cNvPr id="173058" name="Notes Placeholder 2"/>
          <p:cNvSpPr>
            <a:spLocks noGrp="1"/>
          </p:cNvSpPr>
          <p:nvPr>
            <p:ph type="body" idx="1"/>
          </p:nvPr>
        </p:nvSpPr>
        <p:spPr>
          <a:noFill/>
          <a:ln/>
        </p:spPr>
        <p:txBody>
          <a:bodyPr/>
          <a:lstStyle/>
          <a:p>
            <a:pPr eaLnBrk="1" hangingPunct="1"/>
            <a:r>
              <a:rPr lang="en-US" smtClean="0">
                <a:ea typeface="ＭＳ Ｐゴシック" pitchFamily="34" charset="-128"/>
              </a:rPr>
              <a:t>Now lets say that for some reason you start keeping both your page view data and user data sorted by user.</a:t>
            </a:r>
          </a:p>
          <a:p>
            <a:pPr eaLnBrk="1" hangingPunct="1"/>
            <a:endParaRPr lang="en-US" smtClean="0">
              <a:ea typeface="ＭＳ Ｐゴシック" pitchFamily="34" charset="-128"/>
            </a:endParaRPr>
          </a:p>
          <a:p>
            <a:pPr eaLnBrk="1" hangingPunct="1"/>
            <a:r>
              <a:rPr lang="en-US" smtClean="0">
                <a:ea typeface="ＭＳ Ｐゴシック" pitchFamily="34" charset="-128"/>
              </a:rPr>
              <a:t>Note that one way to do this is make sure that pages and users are partitioned the same way.  But this leads to a big problem.  In order to make sure you can join all your data sets you end up using the same hash function to join them all.  But rarely does one bucketing scheme make sense for all your data.  Whatever is big enough for one data set will be too small for others, and vice versa.  So Pig’s implementation doesn’t depend on how the data is split.</a:t>
            </a:r>
          </a:p>
          <a:p>
            <a:pPr eaLnBrk="1" hangingPunct="1"/>
            <a:endParaRPr lang="en-US" smtClean="0">
              <a:ea typeface="ＭＳ Ｐゴシック" pitchFamily="34" charset="-128"/>
            </a:endParaRPr>
          </a:p>
          <a:p>
            <a:pPr eaLnBrk="1" hangingPunct="1"/>
            <a:r>
              <a:rPr lang="en-US" smtClean="0">
                <a:ea typeface="ＭＳ Ｐゴシック" pitchFamily="34" charset="-128"/>
              </a:rPr>
              <a:t>Pig does this by sampling one of the inputs and then building an index from that sample that indicates the key for the first record in every split.  The other input is used as the standard input file for Hadoop and is split to the maps as per normal.  When the map begins processing this file, when it encounters the first key in that file it uses the index to determine where it should open the second, sampled file.  It then opens the file at the appropriate point, seeks forward until it finds the key it is looking for, and then begins doing a join on the two data sources.</a:t>
            </a:r>
          </a:p>
        </p:txBody>
      </p:sp>
      <p:sp>
        <p:nvSpPr>
          <p:cNvPr id="173059" name="Slide Number Placeholder 3"/>
          <p:cNvSpPr>
            <a:spLocks noGrp="1"/>
          </p:cNvSpPr>
          <p:nvPr>
            <p:ph type="sldNum" sz="quarter" idx="5"/>
          </p:nvPr>
        </p:nvSpPr>
        <p:spPr>
          <a:noFill/>
        </p:spPr>
        <p:txBody>
          <a:bodyPr/>
          <a:lstStyle/>
          <a:p>
            <a:fld id="{1EEF2614-DC0D-4B76-909F-15CC2185943E}" type="slidenum">
              <a:rPr lang="en-US" smtClean="0">
                <a:solidFill>
                  <a:srgbClr val="000000"/>
                </a:solidFill>
                <a:ea typeface="ＭＳ Ｐゴシック" pitchFamily="34" charset="-128"/>
              </a:rPr>
              <a:pPr/>
              <a:t>65</a:t>
            </a:fld>
            <a:endParaRPr lang="en-US" smtClean="0">
              <a:solidFill>
                <a:srgbClr val="000000"/>
              </a:solidFill>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Image Placeholder 1"/>
          <p:cNvSpPr>
            <a:spLocks noGrp="1" noRot="1" noChangeAspect="1"/>
          </p:cNvSpPr>
          <p:nvPr>
            <p:ph type="sldImg"/>
          </p:nvPr>
        </p:nvSpPr>
        <p:spPr>
          <a:ln/>
        </p:spPr>
      </p:sp>
      <p:sp>
        <p:nvSpPr>
          <p:cNvPr id="175106" name="Notes Placeholder 2"/>
          <p:cNvSpPr>
            <a:spLocks noGrp="1"/>
          </p:cNvSpPr>
          <p:nvPr>
            <p:ph type="body" idx="1"/>
          </p:nvPr>
        </p:nvSpPr>
        <p:spPr>
          <a:noFill/>
          <a:ln/>
        </p:spPr>
        <p:txBody>
          <a:bodyPr/>
          <a:lstStyle/>
          <a:p>
            <a:pPr eaLnBrk="1" hangingPunct="1"/>
            <a:r>
              <a:rPr lang="en-US" smtClean="0">
                <a:ea typeface="ＭＳ Ｐゴシック" pitchFamily="34" charset="-128"/>
              </a:rPr>
              <a:t>Now lets say that for some reason you start keeping both your page view data and user data sorted by user.</a:t>
            </a:r>
          </a:p>
          <a:p>
            <a:pPr eaLnBrk="1" hangingPunct="1"/>
            <a:endParaRPr lang="en-US" smtClean="0">
              <a:ea typeface="ＭＳ Ｐゴシック" pitchFamily="34" charset="-128"/>
            </a:endParaRPr>
          </a:p>
          <a:p>
            <a:pPr eaLnBrk="1" hangingPunct="1"/>
            <a:r>
              <a:rPr lang="en-US" smtClean="0">
                <a:ea typeface="ＭＳ Ｐゴシック" pitchFamily="34" charset="-128"/>
              </a:rPr>
              <a:t>Note that one way to do this is make sure that pages and users are partitioned the same way.  But this leads to a big problem.  In order to make sure you can join all your data sets you end up using the same hash function to join them all.  But rarely does one bucketing scheme make sense for all your data.  Whatever is big enough for one data set will be too small for others, and vice versa.  So Pig’s implementation doesn’t depend on how the data is split.</a:t>
            </a:r>
          </a:p>
          <a:p>
            <a:pPr eaLnBrk="1" hangingPunct="1"/>
            <a:endParaRPr lang="en-US" smtClean="0">
              <a:ea typeface="ＭＳ Ｐゴシック" pitchFamily="34" charset="-128"/>
            </a:endParaRPr>
          </a:p>
          <a:p>
            <a:pPr eaLnBrk="1" hangingPunct="1"/>
            <a:r>
              <a:rPr lang="en-US" smtClean="0">
                <a:ea typeface="ＭＳ Ｐゴシック" pitchFamily="34" charset="-128"/>
              </a:rPr>
              <a:t>Pig does this by sampling one of the inputs and then building an index from that sample that indicates the key for the first record in every split.  The other input is used as the standard input file for Hadoop and is split to the maps as per normal.  When the map begins processing this file, when it encounters the first key in that file it uses the index to determine where it should open the second, sampled file.  It then opens the file at the appropriate point, seeks forward until it finds the key it is looking for, and then begins doing a join on the two data sources.</a:t>
            </a:r>
          </a:p>
        </p:txBody>
      </p:sp>
      <p:sp>
        <p:nvSpPr>
          <p:cNvPr id="175107" name="Slide Number Placeholder 3"/>
          <p:cNvSpPr>
            <a:spLocks noGrp="1"/>
          </p:cNvSpPr>
          <p:nvPr>
            <p:ph type="sldNum" sz="quarter" idx="5"/>
          </p:nvPr>
        </p:nvSpPr>
        <p:spPr>
          <a:noFill/>
        </p:spPr>
        <p:txBody>
          <a:bodyPr/>
          <a:lstStyle/>
          <a:p>
            <a:fld id="{FFBCDA31-03ED-426D-9F22-01FD0D003233}" type="slidenum">
              <a:rPr lang="en-US" smtClean="0">
                <a:solidFill>
                  <a:srgbClr val="000000"/>
                </a:solidFill>
                <a:ea typeface="ＭＳ Ｐゴシック" pitchFamily="34" charset="-128"/>
              </a:rPr>
              <a:pPr/>
              <a:t>66</a:t>
            </a:fld>
            <a:endParaRPr lang="en-US" smtClean="0">
              <a:solidFill>
                <a:srgbClr val="000000"/>
              </a:solidFill>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Slide Image Placeholder 1"/>
          <p:cNvSpPr>
            <a:spLocks noGrp="1" noRot="1" noChangeAspect="1"/>
          </p:cNvSpPr>
          <p:nvPr>
            <p:ph type="sldImg"/>
          </p:nvPr>
        </p:nvSpPr>
        <p:spPr>
          <a:ln/>
        </p:spPr>
      </p:sp>
      <p:sp>
        <p:nvSpPr>
          <p:cNvPr id="177154" name="Notes Placeholder 2"/>
          <p:cNvSpPr>
            <a:spLocks noGrp="1"/>
          </p:cNvSpPr>
          <p:nvPr>
            <p:ph type="body" idx="1"/>
          </p:nvPr>
        </p:nvSpPr>
        <p:spPr>
          <a:noFill/>
          <a:ln/>
        </p:spPr>
        <p:txBody>
          <a:bodyPr/>
          <a:lstStyle/>
          <a:p>
            <a:pPr eaLnBrk="1" hangingPunct="1"/>
            <a:r>
              <a:rPr lang="en-US" smtClean="0">
                <a:ea typeface="ＭＳ Ｐゴシック" pitchFamily="34" charset="-128"/>
              </a:rPr>
              <a:t>Now lets say that for some reason you start keeping both your page view data and user data sorted by user.</a:t>
            </a:r>
          </a:p>
          <a:p>
            <a:pPr eaLnBrk="1" hangingPunct="1"/>
            <a:endParaRPr lang="en-US" smtClean="0">
              <a:ea typeface="ＭＳ Ｐゴシック" pitchFamily="34" charset="-128"/>
            </a:endParaRPr>
          </a:p>
          <a:p>
            <a:pPr eaLnBrk="1" hangingPunct="1"/>
            <a:r>
              <a:rPr lang="en-US" smtClean="0">
                <a:ea typeface="ＭＳ Ｐゴシック" pitchFamily="34" charset="-128"/>
              </a:rPr>
              <a:t>Note that one way to do this is make sure that pages and users are partitioned the same way.  But this leads to a big problem.  In order to make sure you can join all your data sets you end up using the same hash function to join them all.  But rarely does one bucketing scheme make sense for all your data.  Whatever is big enough for one data set will be too small for others, and vice versa.  So Pig’s implementation doesn’t depend on how the data is split.</a:t>
            </a:r>
          </a:p>
          <a:p>
            <a:pPr eaLnBrk="1" hangingPunct="1"/>
            <a:endParaRPr lang="en-US" smtClean="0">
              <a:ea typeface="ＭＳ Ｐゴシック" pitchFamily="34" charset="-128"/>
            </a:endParaRPr>
          </a:p>
          <a:p>
            <a:pPr eaLnBrk="1" hangingPunct="1"/>
            <a:r>
              <a:rPr lang="en-US" smtClean="0">
                <a:ea typeface="ＭＳ Ｐゴシック" pitchFamily="34" charset="-128"/>
              </a:rPr>
              <a:t>Pig does this by sampling one of the inputs and then building an index from that sample that indicates the key for the first record in every split.  The other input is used as the standard input file for Hadoop and is split to the maps as per normal.  When the map begins processing this file, when it encounters the first key in that file it uses the index to determine where it should open the second, sampled file.  It then opens the file at the appropriate point, seeks forward until it finds the key it is looking for, and then begins doing a join on the two data sources.</a:t>
            </a:r>
          </a:p>
        </p:txBody>
      </p:sp>
      <p:sp>
        <p:nvSpPr>
          <p:cNvPr id="177155" name="Slide Number Placeholder 3"/>
          <p:cNvSpPr>
            <a:spLocks noGrp="1"/>
          </p:cNvSpPr>
          <p:nvPr>
            <p:ph type="sldNum" sz="quarter" idx="5"/>
          </p:nvPr>
        </p:nvSpPr>
        <p:spPr>
          <a:noFill/>
        </p:spPr>
        <p:txBody>
          <a:bodyPr/>
          <a:lstStyle/>
          <a:p>
            <a:fld id="{A5019719-3272-4325-A612-58CED7AF85B1}" type="slidenum">
              <a:rPr lang="en-US" smtClean="0">
                <a:solidFill>
                  <a:srgbClr val="000000"/>
                </a:solidFill>
                <a:ea typeface="ＭＳ Ｐゴシック" pitchFamily="34" charset="-128"/>
              </a:rPr>
              <a:pPr/>
              <a:t>67</a:t>
            </a:fld>
            <a:endParaRPr lang="en-US" smtClean="0">
              <a:solidFill>
                <a:srgbClr val="000000"/>
              </a:solidFill>
              <a:ea typeface="ＭＳ Ｐゴシック"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p:cNvSpPr>
          <p:nvPr>
            <p:ph type="sldImg"/>
          </p:nvPr>
        </p:nvSpPr>
        <p:spPr>
          <a:ln/>
        </p:spPr>
      </p:sp>
      <p:sp>
        <p:nvSpPr>
          <p:cNvPr id="179202" name="Notes Placeholder 2"/>
          <p:cNvSpPr>
            <a:spLocks noGrp="1"/>
          </p:cNvSpPr>
          <p:nvPr>
            <p:ph type="body" idx="1"/>
          </p:nvPr>
        </p:nvSpPr>
        <p:spPr>
          <a:noFill/>
          <a:ln/>
        </p:spPr>
        <p:txBody>
          <a:bodyPr/>
          <a:lstStyle/>
          <a:p>
            <a:pPr eaLnBrk="1" hangingPunct="1"/>
            <a:r>
              <a:rPr lang="en-US" smtClean="0">
                <a:ea typeface="ＭＳ Ｐゴシック" pitchFamily="34" charset="-128"/>
              </a:rPr>
              <a:t>A very common use case we see at Yahoo is users want to read one data set and group it several different ways.  Since scan time often dominates for these large data sets, sharing one scan across several group instances can result in nearly linear speed up of queries.</a:t>
            </a:r>
          </a:p>
        </p:txBody>
      </p:sp>
      <p:sp>
        <p:nvSpPr>
          <p:cNvPr id="179203" name="Slide Number Placeholder 3"/>
          <p:cNvSpPr>
            <a:spLocks noGrp="1"/>
          </p:cNvSpPr>
          <p:nvPr>
            <p:ph type="sldNum" sz="quarter" idx="5"/>
          </p:nvPr>
        </p:nvSpPr>
        <p:spPr>
          <a:noFill/>
        </p:spPr>
        <p:txBody>
          <a:bodyPr/>
          <a:lstStyle/>
          <a:p>
            <a:fld id="{FEA257E9-34CF-49CF-9D44-323EAA0F37DC}" type="slidenum">
              <a:rPr lang="en-US" smtClean="0">
                <a:solidFill>
                  <a:srgbClr val="000000"/>
                </a:solidFill>
                <a:ea typeface="ＭＳ Ｐゴシック" pitchFamily="34" charset="-128"/>
              </a:rPr>
              <a:pPr/>
              <a:t>68</a:t>
            </a:fld>
            <a:endParaRPr lang="en-US" smtClean="0">
              <a:solidFill>
                <a:srgbClr val="000000"/>
              </a:solidFill>
              <a:ea typeface="ＭＳ Ｐゴシック"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eaLnBrk="1" hangingPunct="1">
              <a:defRPr/>
            </a:pPr>
            <a:r>
              <a:rPr lang="en-US" dirty="0" smtClean="0"/>
              <a:t>In this case multiple pipelines are needed in Map and Reduce phases</a:t>
            </a:r>
          </a:p>
          <a:p>
            <a:pPr eaLnBrk="1" hangingPunct="1">
              <a:defRPr/>
            </a:pPr>
            <a:r>
              <a:rPr lang="en-US" dirty="0" smtClean="0"/>
              <a:t>Due to our pull based model in execution, we have split and multiplex embed the pipelines within themselves</a:t>
            </a:r>
          </a:p>
          <a:p>
            <a:pPr eaLnBrk="1" hangingPunct="1">
              <a:defRPr/>
            </a:pPr>
            <a:r>
              <a:rPr lang="en-US" dirty="0" smtClean="0">
                <a:latin typeface="Arial"/>
                <a:ea typeface="+mn-ea"/>
                <a:cs typeface="+mn-cs"/>
              </a:rPr>
              <a:t>Records are tagged with the pipeline number in the map stage</a:t>
            </a:r>
          </a:p>
          <a:p>
            <a:pPr eaLnBrk="1" hangingPunct="1">
              <a:defRPr/>
            </a:pPr>
            <a:r>
              <a:rPr lang="en-US" dirty="0" smtClean="0"/>
              <a:t>Grouping is done by </a:t>
            </a:r>
            <a:r>
              <a:rPr lang="en-US" dirty="0" err="1" smtClean="0"/>
              <a:t>Hadoop</a:t>
            </a:r>
            <a:r>
              <a:rPr lang="en-US" dirty="0" smtClean="0"/>
              <a:t> using a union of the keys</a:t>
            </a:r>
          </a:p>
          <a:p>
            <a:pPr eaLnBrk="1" hangingPunct="1">
              <a:defRPr/>
            </a:pPr>
            <a:r>
              <a:rPr lang="en-US" dirty="0" smtClean="0"/>
              <a:t>Multiplex operator on the reducer places incoming records in the correct pipeline</a:t>
            </a:r>
          </a:p>
          <a:p>
            <a:pPr eaLnBrk="1" hangingPunct="1">
              <a:defRPr/>
            </a:pPr>
            <a:endParaRPr lang="en-US" dirty="0"/>
          </a:p>
        </p:txBody>
      </p:sp>
      <p:sp>
        <p:nvSpPr>
          <p:cNvPr id="181251" name="Slide Number Placeholder 3"/>
          <p:cNvSpPr>
            <a:spLocks noGrp="1"/>
          </p:cNvSpPr>
          <p:nvPr>
            <p:ph type="sldNum" sz="quarter" idx="5"/>
          </p:nvPr>
        </p:nvSpPr>
        <p:spPr>
          <a:noFill/>
        </p:spPr>
        <p:txBody>
          <a:bodyPr/>
          <a:lstStyle/>
          <a:p>
            <a:fld id="{2747A1D0-923F-4AAB-990F-D043F6BB2BF8}" type="slidenum">
              <a:rPr lang="en-US" smtClean="0">
                <a:solidFill>
                  <a:srgbClr val="000000"/>
                </a:solidFill>
                <a:ea typeface="ＭＳ Ｐゴシック" pitchFamily="34" charset="-128"/>
              </a:rPr>
              <a:pPr/>
              <a:t>69</a:t>
            </a:fld>
            <a:endParaRPr lang="en-US" smtClean="0">
              <a:solidFill>
                <a:srgbClr val="000000"/>
              </a:solidFill>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7"/>
          <p:cNvSpPr>
            <a:spLocks noGrp="1" noChangeArrowheads="1"/>
          </p:cNvSpPr>
          <p:nvPr>
            <p:ph type="sldNum" sz="quarter" idx="5"/>
          </p:nvPr>
        </p:nvSpPr>
        <p:spPr>
          <a:noFill/>
        </p:spPr>
        <p:txBody>
          <a:bodyPr/>
          <a:lstStyle/>
          <a:p>
            <a:fld id="{1E7DC86A-E461-442B-8973-995CE84BC485}" type="slidenum">
              <a:rPr lang="en-US" smtClean="0">
                <a:solidFill>
                  <a:srgbClr val="000000"/>
                </a:solidFill>
                <a:ea typeface="ＭＳ Ｐゴシック" pitchFamily="34" charset="-128"/>
              </a:rPr>
              <a:pPr/>
              <a:t>74</a:t>
            </a:fld>
            <a:endParaRPr lang="en-US" smtClean="0">
              <a:solidFill>
                <a:srgbClr val="000000"/>
              </a:solidFill>
              <a:ea typeface="ＭＳ Ｐゴシック" pitchFamily="34" charset="-128"/>
            </a:endParaRPr>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ln/>
        </p:spPr>
        <p:txBody>
          <a:bodyPr/>
          <a:lstStyle/>
          <a:p>
            <a:r>
              <a:rPr lang="en-US" smtClean="0"/>
              <a:t>http://indoos.files.wordpress.com/2010/08/hadoop_map1.png?w=819&amp;h=612</a:t>
            </a:r>
          </a:p>
        </p:txBody>
      </p:sp>
      <p:sp>
        <p:nvSpPr>
          <p:cNvPr id="26627" name="Slide Number Placeholder 3"/>
          <p:cNvSpPr>
            <a:spLocks noGrp="1"/>
          </p:cNvSpPr>
          <p:nvPr>
            <p:ph type="sldNum" sz="quarter" idx="5"/>
          </p:nvPr>
        </p:nvSpPr>
        <p:spPr>
          <a:noFill/>
        </p:spPr>
        <p:txBody>
          <a:bodyPr/>
          <a:lstStyle/>
          <a:p>
            <a:fld id="{EBFF151F-26E2-42A3-BFB2-78C07CB2EDD9}" type="slidenum">
              <a:rPr lang="en-US"/>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p:spPr>
        <p:txBody>
          <a:bodyPr/>
          <a:lstStyle/>
          <a:p>
            <a:r>
              <a:rPr lang="en-US" smtClean="0"/>
              <a:t>http://www.dataspora.com/2011/04/pigs-bees-and-elephants-a-comparison-of-eight-mapreduce-languages/</a:t>
            </a:r>
          </a:p>
        </p:txBody>
      </p:sp>
      <p:sp>
        <p:nvSpPr>
          <p:cNvPr id="39939" name="Slide Number Placeholder 3"/>
          <p:cNvSpPr>
            <a:spLocks noGrp="1"/>
          </p:cNvSpPr>
          <p:nvPr>
            <p:ph type="sldNum" sz="quarter" idx="5"/>
          </p:nvPr>
        </p:nvSpPr>
        <p:spPr>
          <a:noFill/>
        </p:spPr>
        <p:txBody>
          <a:bodyPr/>
          <a:lstStyle/>
          <a:p>
            <a:fld id="{980801EF-8A9B-4CD7-BDB2-BAA52A1AB18D}" type="slidenum">
              <a:rPr lang="en-US"/>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p:spPr>
        <p:txBody>
          <a:bodyPr/>
          <a:lstStyle/>
          <a:p>
            <a:r>
              <a:rPr lang="en-US" smtClean="0"/>
              <a:t>Image from: http://vichargrave.com/wp-content/uploads/2013/02/Hadoop-Development.png</a:t>
            </a:r>
          </a:p>
          <a:p>
            <a:endParaRPr lang="en-US" smtClean="0"/>
          </a:p>
          <a:p>
            <a:r>
              <a:rPr lang="en-US" smtClean="0"/>
              <a:t>http://wiki.apache.org/hadoop/HowToSetupYourDevelopmentEnvironment</a:t>
            </a:r>
          </a:p>
          <a:p>
            <a:endParaRPr lang="en-US" smtClean="0"/>
          </a:p>
          <a:p>
            <a:r>
              <a:rPr lang="en-US" smtClean="0"/>
              <a:t>https://ccp.cloudera.com/display/SUPPORT/Cloudera's+Hadoop+Demo+VM+for+CDH4</a:t>
            </a:r>
          </a:p>
        </p:txBody>
      </p:sp>
      <p:sp>
        <p:nvSpPr>
          <p:cNvPr id="32771" name="Slide Number Placeholder 3"/>
          <p:cNvSpPr>
            <a:spLocks noGrp="1"/>
          </p:cNvSpPr>
          <p:nvPr>
            <p:ph type="sldNum" sz="quarter" idx="5"/>
          </p:nvPr>
        </p:nvSpPr>
        <p:spPr>
          <a:noFill/>
        </p:spPr>
        <p:txBody>
          <a:bodyPr/>
          <a:lstStyle/>
          <a:p>
            <a:fld id="{E32F9C01-41C2-40B3-9E17-C629B785F04D}" type="slidenum">
              <a:rPr lang="en-US"/>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a:ln/>
        </p:spPr>
      </p:sp>
      <p:sp>
        <p:nvSpPr>
          <p:cNvPr id="37890" name="Notes Placeholder 2"/>
          <p:cNvSpPr>
            <a:spLocks noGrp="1"/>
          </p:cNvSpPr>
          <p:nvPr>
            <p:ph type="body" idx="1"/>
          </p:nvPr>
        </p:nvSpPr>
        <p:spPr>
          <a:noFill/>
          <a:ln/>
        </p:spPr>
        <p:txBody>
          <a:bodyPr/>
          <a:lstStyle/>
          <a:p>
            <a:r>
              <a:rPr lang="en-US" smtClean="0"/>
              <a:t>http://queryio.com/hadoop-big-data-images/hadoop-sql.jpg</a:t>
            </a:r>
          </a:p>
        </p:txBody>
      </p:sp>
      <p:sp>
        <p:nvSpPr>
          <p:cNvPr id="37891" name="Slide Number Placeholder 3"/>
          <p:cNvSpPr>
            <a:spLocks noGrp="1"/>
          </p:cNvSpPr>
          <p:nvPr>
            <p:ph type="sldNum" sz="quarter" idx="5"/>
          </p:nvPr>
        </p:nvSpPr>
        <p:spPr>
          <a:noFill/>
        </p:spPr>
        <p:txBody>
          <a:bodyPr/>
          <a:lstStyle/>
          <a:p>
            <a:fld id="{7047D741-AFAA-4FAA-AE85-58FA3EA582F9}" type="slidenum">
              <a:rPr lang="en-US"/>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p:spPr>
        <p:txBody>
          <a:bodyPr/>
          <a:lstStyle/>
          <a:p>
            <a:r>
              <a:rPr lang="en-US" smtClean="0"/>
              <a:t>http://hive.apache.org/</a:t>
            </a:r>
          </a:p>
          <a:p>
            <a:r>
              <a:rPr lang="en-US" smtClean="0"/>
              <a:t>https://cwiki.apache.org/confluence/display/Hive/GettingStarted</a:t>
            </a:r>
          </a:p>
        </p:txBody>
      </p:sp>
      <p:sp>
        <p:nvSpPr>
          <p:cNvPr id="43011" name="Slide Number Placeholder 3"/>
          <p:cNvSpPr>
            <a:spLocks noGrp="1"/>
          </p:cNvSpPr>
          <p:nvPr>
            <p:ph type="sldNum" sz="quarter" idx="5"/>
          </p:nvPr>
        </p:nvSpPr>
        <p:spPr>
          <a:noFill/>
        </p:spPr>
        <p:txBody>
          <a:bodyPr/>
          <a:lstStyle/>
          <a:p>
            <a:fld id="{9F573AB7-99FB-4010-9D0F-7560BF6D0638}" type="slidenum">
              <a:rPr lang="en-US"/>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noFill/>
          <a:ln/>
        </p:spPr>
        <p:txBody>
          <a:bodyPr/>
          <a:lstStyle/>
          <a:p>
            <a:r>
              <a:rPr lang="en-US" smtClean="0"/>
              <a:t>https://cwiki.apache.org/confluence/display/Hive/LanguageManual</a:t>
            </a:r>
          </a:p>
          <a:p>
            <a:endParaRPr lang="en-US" smtClean="0"/>
          </a:p>
          <a:p>
            <a:r>
              <a:rPr lang="en-US" smtClean="0"/>
              <a:t>http://en.wikipedia.org/wiki/Apache_Hive</a:t>
            </a:r>
          </a:p>
        </p:txBody>
      </p:sp>
      <p:sp>
        <p:nvSpPr>
          <p:cNvPr id="45059" name="Slide Number Placeholder 3"/>
          <p:cNvSpPr>
            <a:spLocks noGrp="1"/>
          </p:cNvSpPr>
          <p:nvPr>
            <p:ph type="sldNum" sz="quarter" idx="5"/>
          </p:nvPr>
        </p:nvSpPr>
        <p:spPr>
          <a:noFill/>
        </p:spPr>
        <p:txBody>
          <a:bodyPr/>
          <a:lstStyle/>
          <a:p>
            <a:fld id="{90D85F6D-B8CC-4900-99BA-A47725C86095}" type="slidenum">
              <a:rPr lang="en-US"/>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p>
        </p:txBody>
      </p:sp>
      <p:sp>
        <p:nvSpPr>
          <p:cNvPr id="6" name="Slide Number Placeholder 5"/>
          <p:cNvSpPr>
            <a:spLocks noGrp="1"/>
          </p:cNvSpPr>
          <p:nvPr>
            <p:ph type="sldNum" sz="quarter" idx="12"/>
          </p:nvPr>
        </p:nvSpPr>
        <p:spPr/>
        <p:txBody>
          <a:bodyPr/>
          <a:lstStyle>
            <a:lvl1pPr>
              <a:defRPr/>
            </a:lvl1pPr>
          </a:lstStyle>
          <a:p>
            <a:pPr>
              <a:defRPr/>
            </a:pPr>
            <a:fld id="{AB7F45E1-0212-4660-9989-E21907429F1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p>
        </p:txBody>
      </p:sp>
      <p:sp>
        <p:nvSpPr>
          <p:cNvPr id="6" name="Slide Number Placeholder 5"/>
          <p:cNvSpPr>
            <a:spLocks noGrp="1"/>
          </p:cNvSpPr>
          <p:nvPr>
            <p:ph type="sldNum" sz="quarter" idx="12"/>
          </p:nvPr>
        </p:nvSpPr>
        <p:spPr/>
        <p:txBody>
          <a:bodyPr/>
          <a:lstStyle>
            <a:lvl1pPr>
              <a:defRPr/>
            </a:lvl1pPr>
          </a:lstStyle>
          <a:p>
            <a:pPr>
              <a:defRPr/>
            </a:pPr>
            <a:fld id="{D35854F0-0690-47FA-915C-92B9B743B62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p>
        </p:txBody>
      </p:sp>
      <p:sp>
        <p:nvSpPr>
          <p:cNvPr id="6" name="Slide Number Placeholder 5"/>
          <p:cNvSpPr>
            <a:spLocks noGrp="1"/>
          </p:cNvSpPr>
          <p:nvPr>
            <p:ph type="sldNum" sz="quarter" idx="12"/>
          </p:nvPr>
        </p:nvSpPr>
        <p:spPr/>
        <p:txBody>
          <a:bodyPr/>
          <a:lstStyle>
            <a:lvl1pPr>
              <a:defRPr/>
            </a:lvl1pPr>
          </a:lstStyle>
          <a:p>
            <a:pPr>
              <a:defRPr/>
            </a:pPr>
            <a:fld id="{081B325F-0555-411C-81AA-04435ED127C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CSE 544 - Fall 2009</a:t>
            </a:r>
          </a:p>
        </p:txBody>
      </p:sp>
      <p:sp>
        <p:nvSpPr>
          <p:cNvPr id="6" name="Rectangle 6"/>
          <p:cNvSpPr>
            <a:spLocks noGrp="1" noChangeArrowheads="1"/>
          </p:cNvSpPr>
          <p:nvPr>
            <p:ph type="sldNum" sz="quarter" idx="12"/>
          </p:nvPr>
        </p:nvSpPr>
        <p:spPr>
          <a:ln/>
        </p:spPr>
        <p:txBody>
          <a:bodyPr/>
          <a:lstStyle>
            <a:lvl1pPr>
              <a:defRPr/>
            </a:lvl1pPr>
          </a:lstStyle>
          <a:p>
            <a:pPr>
              <a:defRPr/>
            </a:pPr>
            <a:fld id="{02501E55-7724-46CC-A95F-45F6044F72E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eaLnBrk="0" hangingPunct="0">
              <a:defRPr>
                <a:ea typeface="ＭＳ Ｐゴシック" charset="-128"/>
                <a:cs typeface="ＭＳ Ｐゴシック" charset="-128"/>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ea typeface="ＭＳ Ｐゴシック" charset="-128"/>
                <a:cs typeface="ＭＳ Ｐゴシック" charset="-128"/>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ea typeface="ＭＳ Ｐゴシック" charset="-128"/>
                <a:cs typeface="ＭＳ Ｐゴシック" charset="-128"/>
              </a:defRPr>
            </a:lvl1pPr>
          </a:lstStyle>
          <a:p>
            <a:pPr>
              <a:defRPr/>
            </a:pPr>
            <a:fld id="{B1A4FFD9-C159-4A72-A4F9-792002174B95}"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0" hangingPunct="0">
              <a:defRPr>
                <a:ea typeface="ＭＳ Ｐゴシック" charset="-128"/>
                <a:cs typeface="ＭＳ Ｐゴシック" charset="-128"/>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ea typeface="ＭＳ Ｐゴシック" charset="-128"/>
                <a:cs typeface="ＭＳ Ｐゴシック" charset="-128"/>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ea typeface="ＭＳ Ｐゴシック" charset="-128"/>
                <a:cs typeface="ＭＳ Ｐゴシック" charset="-128"/>
              </a:defRPr>
            </a:lvl1pPr>
          </a:lstStyle>
          <a:p>
            <a:pPr>
              <a:defRPr/>
            </a:pPr>
            <a:fld id="{8F42CB24-21A8-4199-A473-9959A5BE379E}"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eaLnBrk="0" hangingPunct="0">
              <a:defRPr>
                <a:ea typeface="ＭＳ Ｐゴシック" charset="-128"/>
                <a:cs typeface="ＭＳ Ｐゴシック" charset="-128"/>
              </a:defRPr>
            </a:lvl1pPr>
          </a:lstStyle>
          <a:p>
            <a:pPr>
              <a:defRPr/>
            </a:pPr>
            <a:endParaRPr lang="en-US"/>
          </a:p>
        </p:txBody>
      </p:sp>
      <p:sp>
        <p:nvSpPr>
          <p:cNvPr id="4" name="Rectangle 5"/>
          <p:cNvSpPr>
            <a:spLocks noGrp="1" noChangeArrowheads="1"/>
          </p:cNvSpPr>
          <p:nvPr>
            <p:ph type="ftr" sz="quarter" idx="11"/>
          </p:nvPr>
        </p:nvSpPr>
        <p:spPr/>
        <p:txBody>
          <a:bodyPr/>
          <a:lstStyle>
            <a:lvl1pPr eaLnBrk="0" hangingPunct="0">
              <a:defRPr>
                <a:ea typeface="ＭＳ Ｐゴシック" charset="-128"/>
                <a:cs typeface="ＭＳ Ｐゴシック" charset="-128"/>
              </a:defRPr>
            </a:lvl1pPr>
          </a:lstStyle>
          <a:p>
            <a:pPr>
              <a:defRPr/>
            </a:pPr>
            <a:endParaRPr lang="en-US"/>
          </a:p>
        </p:txBody>
      </p:sp>
      <p:sp>
        <p:nvSpPr>
          <p:cNvPr id="5" name="Rectangle 6"/>
          <p:cNvSpPr>
            <a:spLocks noGrp="1" noChangeArrowheads="1"/>
          </p:cNvSpPr>
          <p:nvPr>
            <p:ph type="sldNum" sz="quarter" idx="12"/>
          </p:nvPr>
        </p:nvSpPr>
        <p:spPr/>
        <p:txBody>
          <a:bodyPr/>
          <a:lstStyle>
            <a:lvl1pPr eaLnBrk="0" hangingPunct="0">
              <a:defRPr>
                <a:ea typeface="ＭＳ Ｐゴシック" charset="-128"/>
                <a:cs typeface="ＭＳ Ｐゴシック" charset="-128"/>
              </a:defRPr>
            </a:lvl1pPr>
          </a:lstStyle>
          <a:p>
            <a:pPr>
              <a:defRPr/>
            </a:pPr>
            <a:fld id="{204FC3F8-258A-4061-9753-E77C80F44AE9}"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0" hangingPunct="0">
              <a:defRPr>
                <a:ea typeface="ＭＳ Ｐゴシック" charset="-128"/>
                <a:cs typeface="ＭＳ Ｐゴシック" charset="-128"/>
              </a:defRPr>
            </a:lvl1pPr>
          </a:lstStyle>
          <a:p>
            <a:pPr>
              <a:defRPr/>
            </a:pPr>
            <a:endParaRPr lang="en-US"/>
          </a:p>
        </p:txBody>
      </p:sp>
      <p:sp>
        <p:nvSpPr>
          <p:cNvPr id="3" name="Rectangle 5"/>
          <p:cNvSpPr>
            <a:spLocks noGrp="1" noChangeArrowheads="1"/>
          </p:cNvSpPr>
          <p:nvPr>
            <p:ph type="ftr" sz="quarter" idx="11"/>
          </p:nvPr>
        </p:nvSpPr>
        <p:spPr/>
        <p:txBody>
          <a:bodyPr/>
          <a:lstStyle>
            <a:lvl1pPr eaLnBrk="0" hangingPunct="0">
              <a:defRPr>
                <a:ea typeface="ＭＳ Ｐゴシック" charset="-128"/>
                <a:cs typeface="ＭＳ Ｐゴシック" charset="-128"/>
              </a:defRPr>
            </a:lvl1pPr>
          </a:lstStyle>
          <a:p>
            <a:pPr>
              <a:defRPr/>
            </a:pPr>
            <a:endParaRPr lang="en-US"/>
          </a:p>
        </p:txBody>
      </p:sp>
      <p:sp>
        <p:nvSpPr>
          <p:cNvPr id="4" name="Rectangle 6"/>
          <p:cNvSpPr>
            <a:spLocks noGrp="1" noChangeArrowheads="1"/>
          </p:cNvSpPr>
          <p:nvPr>
            <p:ph type="sldNum" sz="quarter" idx="12"/>
          </p:nvPr>
        </p:nvSpPr>
        <p:spPr/>
        <p:txBody>
          <a:bodyPr/>
          <a:lstStyle>
            <a:lvl1pPr eaLnBrk="0" hangingPunct="0">
              <a:defRPr>
                <a:ea typeface="ＭＳ Ｐゴシック" charset="-128"/>
                <a:cs typeface="ＭＳ Ｐゴシック" charset="-128"/>
              </a:defRPr>
            </a:lvl1pPr>
          </a:lstStyle>
          <a:p>
            <a:pPr>
              <a:defRPr/>
            </a:pPr>
            <a:fld id="{8B686D01-10B3-43F5-9B04-89F5EA5147C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p>
        </p:txBody>
      </p:sp>
      <p:sp>
        <p:nvSpPr>
          <p:cNvPr id="6" name="Slide Number Placeholder 5"/>
          <p:cNvSpPr>
            <a:spLocks noGrp="1"/>
          </p:cNvSpPr>
          <p:nvPr>
            <p:ph type="sldNum" sz="quarter" idx="12"/>
          </p:nvPr>
        </p:nvSpPr>
        <p:spPr/>
        <p:txBody>
          <a:bodyPr/>
          <a:lstStyle>
            <a:lvl1pPr>
              <a:defRPr/>
            </a:lvl1pPr>
          </a:lstStyle>
          <a:p>
            <a:pPr>
              <a:defRPr/>
            </a:pPr>
            <a:fld id="{671C2057-AC63-4634-85D8-C151F32C56C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  </a:t>
            </a:r>
          </a:p>
        </p:txBody>
      </p:sp>
      <p:sp>
        <p:nvSpPr>
          <p:cNvPr id="6" name="Slide Number Placeholder 5"/>
          <p:cNvSpPr>
            <a:spLocks noGrp="1"/>
          </p:cNvSpPr>
          <p:nvPr>
            <p:ph type="sldNum" sz="quarter" idx="12"/>
          </p:nvPr>
        </p:nvSpPr>
        <p:spPr/>
        <p:txBody>
          <a:bodyPr/>
          <a:lstStyle>
            <a:lvl1pPr>
              <a:defRPr/>
            </a:lvl1pPr>
          </a:lstStyle>
          <a:p>
            <a:pPr>
              <a:defRPr/>
            </a:pPr>
            <a:fld id="{621FF5F9-5D01-4B80-B8DB-6881EB7D767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  </a:t>
            </a:r>
          </a:p>
        </p:txBody>
      </p:sp>
      <p:sp>
        <p:nvSpPr>
          <p:cNvPr id="7" name="Slide Number Placeholder 5"/>
          <p:cNvSpPr>
            <a:spLocks noGrp="1"/>
          </p:cNvSpPr>
          <p:nvPr>
            <p:ph type="sldNum" sz="quarter" idx="12"/>
          </p:nvPr>
        </p:nvSpPr>
        <p:spPr/>
        <p:txBody>
          <a:bodyPr/>
          <a:lstStyle>
            <a:lvl1pPr>
              <a:defRPr/>
            </a:lvl1pPr>
          </a:lstStyle>
          <a:p>
            <a:pPr>
              <a:defRPr/>
            </a:pPr>
            <a:fld id="{0248E868-E835-4225-8BCF-0377FD82DF4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  </a:t>
            </a:r>
          </a:p>
        </p:txBody>
      </p:sp>
      <p:sp>
        <p:nvSpPr>
          <p:cNvPr id="9" name="Slide Number Placeholder 5"/>
          <p:cNvSpPr>
            <a:spLocks noGrp="1"/>
          </p:cNvSpPr>
          <p:nvPr>
            <p:ph type="sldNum" sz="quarter" idx="12"/>
          </p:nvPr>
        </p:nvSpPr>
        <p:spPr/>
        <p:txBody>
          <a:bodyPr/>
          <a:lstStyle>
            <a:lvl1pPr>
              <a:defRPr/>
            </a:lvl1pPr>
          </a:lstStyle>
          <a:p>
            <a:pPr>
              <a:defRPr/>
            </a:pPr>
            <a:fld id="{002ABA27-0683-494E-B835-7FB49FF4C65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  </a:t>
            </a:r>
          </a:p>
        </p:txBody>
      </p:sp>
      <p:sp>
        <p:nvSpPr>
          <p:cNvPr id="5" name="Slide Number Placeholder 5"/>
          <p:cNvSpPr>
            <a:spLocks noGrp="1"/>
          </p:cNvSpPr>
          <p:nvPr>
            <p:ph type="sldNum" sz="quarter" idx="12"/>
          </p:nvPr>
        </p:nvSpPr>
        <p:spPr/>
        <p:txBody>
          <a:bodyPr/>
          <a:lstStyle>
            <a:lvl1pPr>
              <a:defRPr/>
            </a:lvl1pPr>
          </a:lstStyle>
          <a:p>
            <a:pPr>
              <a:defRPr/>
            </a:pPr>
            <a:fld id="{A0D10287-1B1D-4755-AA80-A30FA40DFD9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  </a:t>
            </a:r>
          </a:p>
        </p:txBody>
      </p:sp>
      <p:sp>
        <p:nvSpPr>
          <p:cNvPr id="4" name="Slide Number Placeholder 5"/>
          <p:cNvSpPr>
            <a:spLocks noGrp="1"/>
          </p:cNvSpPr>
          <p:nvPr>
            <p:ph type="sldNum" sz="quarter" idx="12"/>
          </p:nvPr>
        </p:nvSpPr>
        <p:spPr/>
        <p:txBody>
          <a:bodyPr/>
          <a:lstStyle>
            <a:lvl1pPr>
              <a:defRPr/>
            </a:lvl1pPr>
          </a:lstStyle>
          <a:p>
            <a:pPr>
              <a:defRPr/>
            </a:pPr>
            <a:fld id="{9D86AC4C-028B-4501-A286-FB44C20904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  </a:t>
            </a:r>
          </a:p>
        </p:txBody>
      </p:sp>
      <p:sp>
        <p:nvSpPr>
          <p:cNvPr id="7" name="Slide Number Placeholder 5"/>
          <p:cNvSpPr>
            <a:spLocks noGrp="1"/>
          </p:cNvSpPr>
          <p:nvPr>
            <p:ph type="sldNum" sz="quarter" idx="12"/>
          </p:nvPr>
        </p:nvSpPr>
        <p:spPr/>
        <p:txBody>
          <a:bodyPr/>
          <a:lstStyle>
            <a:lvl1pPr>
              <a:defRPr/>
            </a:lvl1pPr>
          </a:lstStyle>
          <a:p>
            <a:pPr>
              <a:defRPr/>
            </a:pPr>
            <a:fld id="{BEF9CE3C-82C4-4C07-8107-31B2EE73AE0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  </a:t>
            </a:r>
          </a:p>
        </p:txBody>
      </p:sp>
      <p:sp>
        <p:nvSpPr>
          <p:cNvPr id="7" name="Slide Number Placeholder 5"/>
          <p:cNvSpPr>
            <a:spLocks noGrp="1"/>
          </p:cNvSpPr>
          <p:nvPr>
            <p:ph type="sldNum" sz="quarter" idx="12"/>
          </p:nvPr>
        </p:nvSpPr>
        <p:spPr/>
        <p:txBody>
          <a:bodyPr/>
          <a:lstStyle>
            <a:lvl1pPr>
              <a:defRPr/>
            </a:lvl1pPr>
          </a:lstStyle>
          <a:p>
            <a:pPr>
              <a:defRPr/>
            </a:pPr>
            <a:fld id="{34D0128B-8DA7-43C7-9111-741DD7AA6DB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theme" Target="../theme/theme4.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ea typeface="ＭＳ Ｐゴシック" charset="-128"/>
                <a:cs typeface="ＭＳ Ｐゴシック" charset="-128"/>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0" hangingPunct="0">
              <a:defRPr sz="1200">
                <a:solidFill>
                  <a:srgbClr val="898989"/>
                </a:solidFill>
                <a:cs typeface="+mn-cs"/>
              </a:defRPr>
            </a:lvl1pPr>
          </a:lstStyle>
          <a:p>
            <a:pPr>
              <a:defRPr/>
            </a:pPr>
            <a:r>
              <a:rPr lang="en-US"/>
              <a:t>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ea typeface="ＭＳ Ｐゴシック" charset="-128"/>
                <a:cs typeface="ＭＳ Ｐゴシック" charset="-128"/>
              </a:defRPr>
            </a:lvl1pPr>
          </a:lstStyle>
          <a:p>
            <a:pPr>
              <a:defRPr/>
            </a:pPr>
            <a:fld id="{FA83936A-370A-48AF-8992-4287E267FDC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7" r:id="rId2"/>
    <p:sldLayoutId id="2147483756" r:id="rId3"/>
    <p:sldLayoutId id="2147483755" r:id="rId4"/>
    <p:sldLayoutId id="2147483754" r:id="rId5"/>
    <p:sldLayoutId id="2147483753" r:id="rId6"/>
    <p:sldLayoutId id="2147483752" r:id="rId7"/>
    <p:sldLayoutId id="2147483751" r:id="rId8"/>
    <p:sldLayoutId id="2147483750" r:id="rId9"/>
    <p:sldLayoutId id="2147483749" r:id="rId10"/>
    <p:sldLayoutId id="2147483748" r:id="rId11"/>
    <p:sldLayoutId id="2147483765" r:id="rId12"/>
    <p:sldLayoutId id="2147483766" r:id="rId13"/>
  </p:sldLayoutIdLst>
  <p:hf hdr="0" dt="0"/>
  <p:txStyles>
    <p:titleStyle>
      <a:lvl1pPr algn="ctr" defTabSz="457200" rtl="0" eaLnBrk="0" fontAlgn="base" hangingPunct="0">
        <a:spcBef>
          <a:spcPct val="0"/>
        </a:spcBef>
        <a:spcAft>
          <a:spcPct val="0"/>
        </a:spcAft>
        <a:defRPr sz="4400" kern="1200">
          <a:solidFill>
            <a:schemeClr val="tx1"/>
          </a:solidFill>
          <a:latin typeface="Arial"/>
          <a:ea typeface="+mj-ea"/>
          <a:cs typeface="+mj-cs"/>
        </a:defRPr>
      </a:lvl1pPr>
      <a:lvl2pPr algn="ctr" defTabSz="457200" rtl="0" eaLnBrk="0" fontAlgn="base" hangingPunct="0">
        <a:spcBef>
          <a:spcPct val="0"/>
        </a:spcBef>
        <a:spcAft>
          <a:spcPct val="0"/>
        </a:spcAft>
        <a:defRPr sz="4400">
          <a:solidFill>
            <a:schemeClr val="tx1"/>
          </a:solidFill>
          <a:latin typeface="Arial" charset="0"/>
        </a:defRPr>
      </a:lvl2pPr>
      <a:lvl3pPr algn="ctr" defTabSz="457200" rtl="0" eaLnBrk="0" fontAlgn="base" hangingPunct="0">
        <a:spcBef>
          <a:spcPct val="0"/>
        </a:spcBef>
        <a:spcAft>
          <a:spcPct val="0"/>
        </a:spcAft>
        <a:defRPr sz="4400">
          <a:solidFill>
            <a:schemeClr val="tx1"/>
          </a:solidFill>
          <a:latin typeface="Arial" charset="0"/>
        </a:defRPr>
      </a:lvl3pPr>
      <a:lvl4pPr algn="ctr" defTabSz="457200" rtl="0" eaLnBrk="0" fontAlgn="base" hangingPunct="0">
        <a:spcBef>
          <a:spcPct val="0"/>
        </a:spcBef>
        <a:spcAft>
          <a:spcPct val="0"/>
        </a:spcAft>
        <a:defRPr sz="4400">
          <a:solidFill>
            <a:schemeClr val="tx1"/>
          </a:solidFill>
          <a:latin typeface="Arial" charset="0"/>
        </a:defRPr>
      </a:lvl4pPr>
      <a:lvl5pPr algn="ctr" defTabSz="457200" rtl="0" eaLnBrk="0" fontAlgn="base" hangingPunct="0">
        <a:spcBef>
          <a:spcPct val="0"/>
        </a:spcBef>
        <a:spcAft>
          <a:spcPct val="0"/>
        </a:spcAft>
        <a:defRPr sz="4400">
          <a:solidFill>
            <a:schemeClr val="tx1"/>
          </a:solidFill>
          <a:latin typeface="Arial" charset="0"/>
        </a:defRPr>
      </a:lvl5pPr>
      <a:lvl6pPr marL="457200" algn="ctr" defTabSz="457200" rtl="0" fontAlgn="base">
        <a:spcBef>
          <a:spcPct val="0"/>
        </a:spcBef>
        <a:spcAft>
          <a:spcPct val="0"/>
        </a:spcAft>
        <a:defRPr sz="4400">
          <a:solidFill>
            <a:schemeClr val="tx1"/>
          </a:solidFill>
          <a:latin typeface="Arial" charset="0"/>
        </a:defRPr>
      </a:lvl6pPr>
      <a:lvl7pPr marL="914400" algn="ctr" defTabSz="457200" rtl="0" fontAlgn="base">
        <a:spcBef>
          <a:spcPct val="0"/>
        </a:spcBef>
        <a:spcAft>
          <a:spcPct val="0"/>
        </a:spcAft>
        <a:defRPr sz="4400">
          <a:solidFill>
            <a:schemeClr val="tx1"/>
          </a:solidFill>
          <a:latin typeface="Arial" charset="0"/>
        </a:defRPr>
      </a:lvl7pPr>
      <a:lvl8pPr marL="1371600" algn="ctr" defTabSz="457200" rtl="0" fontAlgn="base">
        <a:spcBef>
          <a:spcPct val="0"/>
        </a:spcBef>
        <a:spcAft>
          <a:spcPct val="0"/>
        </a:spcAft>
        <a:defRPr sz="4400">
          <a:solidFill>
            <a:schemeClr val="tx1"/>
          </a:solidFill>
          <a:latin typeface="Arial" charset="0"/>
        </a:defRPr>
      </a:lvl8pPr>
      <a:lvl9pPr marL="1828800" algn="ctr" defTabSz="457200" rtl="0" fontAlgn="base">
        <a:spcBef>
          <a:spcPct val="0"/>
        </a:spcBef>
        <a:spcAft>
          <a:spcPct val="0"/>
        </a:spcAft>
        <a:defRPr sz="4400">
          <a:solidFill>
            <a:schemeClr val="tx1"/>
          </a:solidFill>
          <a:latin typeface="Arial"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28600"/>
            <a:ext cx="8305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5" name="Rectangle 3"/>
          <p:cNvSpPr>
            <a:spLocks noGrp="1" noChangeArrowheads="1"/>
          </p:cNvSpPr>
          <p:nvPr>
            <p:ph type="body" idx="1"/>
          </p:nvPr>
        </p:nvSpPr>
        <p:spPr bwMode="auto">
          <a:xfrm>
            <a:off x="457200" y="1676400"/>
            <a:ext cx="83058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6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ea typeface="+mn-ea"/>
                <a:cs typeface="+mn-cs"/>
              </a:defRPr>
            </a:lvl1pPr>
          </a:lstStyle>
          <a:p>
            <a:pPr>
              <a:defRPr/>
            </a:pPr>
            <a:endParaRPr lang="en-US"/>
          </a:p>
        </p:txBody>
      </p:sp>
      <p:sp>
        <p:nvSpPr>
          <p:cNvPr id="1126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ea typeface="+mn-ea"/>
                <a:cs typeface="+mn-cs"/>
              </a:defRPr>
            </a:lvl1pPr>
          </a:lstStyle>
          <a:p>
            <a:pPr>
              <a:defRPr/>
            </a:pPr>
            <a:r>
              <a:rPr lang="en-US"/>
              <a:t>CSE 544 - Fall 2009</a:t>
            </a:r>
          </a:p>
        </p:txBody>
      </p:sp>
      <p:sp>
        <p:nvSpPr>
          <p:cNvPr id="1127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ea typeface="+mn-ea"/>
                <a:cs typeface="+mn-cs"/>
              </a:defRPr>
            </a:lvl1pPr>
          </a:lstStyle>
          <a:p>
            <a:pPr>
              <a:defRPr/>
            </a:pPr>
            <a:fld id="{323E0C48-EC96-46AB-B45B-0A09265FD66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9" r:id="rId1"/>
  </p:sldLayoutIdLst>
  <p:hf hd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ea typeface="Osaka" charset="-128"/>
          <a:cs typeface="Osaka" charset="-128"/>
        </a:defRPr>
      </a:lvl2pPr>
      <a:lvl3pPr algn="ctr" rtl="0" eaLnBrk="0" fontAlgn="base" hangingPunct="0">
        <a:spcBef>
          <a:spcPct val="0"/>
        </a:spcBef>
        <a:spcAft>
          <a:spcPct val="0"/>
        </a:spcAft>
        <a:defRPr sz="4000">
          <a:solidFill>
            <a:schemeClr val="tx2"/>
          </a:solidFill>
          <a:latin typeface="Arial" charset="0"/>
          <a:ea typeface="Osaka" charset="-128"/>
          <a:cs typeface="Osaka" charset="-128"/>
        </a:defRPr>
      </a:lvl3pPr>
      <a:lvl4pPr algn="ctr" rtl="0" eaLnBrk="0" fontAlgn="base" hangingPunct="0">
        <a:spcBef>
          <a:spcPct val="0"/>
        </a:spcBef>
        <a:spcAft>
          <a:spcPct val="0"/>
        </a:spcAft>
        <a:defRPr sz="4000">
          <a:solidFill>
            <a:schemeClr val="tx2"/>
          </a:solidFill>
          <a:latin typeface="Arial" charset="0"/>
          <a:ea typeface="Osaka" charset="-128"/>
          <a:cs typeface="Osaka" charset="-128"/>
        </a:defRPr>
      </a:lvl4pPr>
      <a:lvl5pPr algn="ctr" rtl="0" eaLnBrk="0" fontAlgn="base" hangingPunct="0">
        <a:spcBef>
          <a:spcPct val="0"/>
        </a:spcBef>
        <a:spcAft>
          <a:spcPct val="0"/>
        </a:spcAft>
        <a:defRPr sz="4000">
          <a:solidFill>
            <a:schemeClr val="tx2"/>
          </a:solidFill>
          <a:latin typeface="Arial" charset="0"/>
          <a:ea typeface="Osaka" charset="-128"/>
          <a:cs typeface="Osaka" charset="-128"/>
        </a:defRPr>
      </a:lvl5pPr>
      <a:lvl6pPr marL="457200" algn="ctr" rtl="0" fontAlgn="base">
        <a:spcBef>
          <a:spcPct val="0"/>
        </a:spcBef>
        <a:spcAft>
          <a:spcPct val="0"/>
        </a:spcAft>
        <a:defRPr sz="4000">
          <a:solidFill>
            <a:schemeClr val="tx2"/>
          </a:solidFill>
          <a:latin typeface="Arial" charset="0"/>
          <a:ea typeface="Osaka" charset="-128"/>
          <a:cs typeface="Osaka" charset="-128"/>
        </a:defRPr>
      </a:lvl6pPr>
      <a:lvl7pPr marL="914400" algn="ctr" rtl="0" fontAlgn="base">
        <a:spcBef>
          <a:spcPct val="0"/>
        </a:spcBef>
        <a:spcAft>
          <a:spcPct val="0"/>
        </a:spcAft>
        <a:defRPr sz="4000">
          <a:solidFill>
            <a:schemeClr val="tx2"/>
          </a:solidFill>
          <a:latin typeface="Arial" charset="0"/>
          <a:ea typeface="Osaka" charset="-128"/>
          <a:cs typeface="Osaka" charset="-128"/>
        </a:defRPr>
      </a:lvl7pPr>
      <a:lvl8pPr marL="1371600" algn="ctr" rtl="0" fontAlgn="base">
        <a:spcBef>
          <a:spcPct val="0"/>
        </a:spcBef>
        <a:spcAft>
          <a:spcPct val="0"/>
        </a:spcAft>
        <a:defRPr sz="4000">
          <a:solidFill>
            <a:schemeClr val="tx2"/>
          </a:solidFill>
          <a:latin typeface="Arial" charset="0"/>
          <a:ea typeface="Osaka" charset="-128"/>
          <a:cs typeface="Osaka" charset="-128"/>
        </a:defRPr>
      </a:lvl8pPr>
      <a:lvl9pPr marL="1828800" algn="ctr" rtl="0" fontAlgn="base">
        <a:spcBef>
          <a:spcPct val="0"/>
        </a:spcBef>
        <a:spcAft>
          <a:spcPct val="0"/>
        </a:spcAft>
        <a:defRPr sz="4000">
          <a:solidFill>
            <a:schemeClr val="tx2"/>
          </a:solidFill>
          <a:latin typeface="Arial" charset="0"/>
          <a:ea typeface="Osaka" charset="-128"/>
          <a:cs typeface="Osaka"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a:solidFill>
            <a:schemeClr val="tx1"/>
          </a:solidFill>
          <a:latin typeface="+mn-lt"/>
          <a:ea typeface="+mn-ea"/>
          <a:cs typeface="+mn-cs"/>
        </a:defRPr>
      </a:lvl5pPr>
      <a:lvl6pPr marL="2514600" indent="-228600" algn="l" rtl="0" fontAlgn="base">
        <a:spcBef>
          <a:spcPct val="20000"/>
        </a:spcBef>
        <a:spcAft>
          <a:spcPct val="0"/>
        </a:spcAft>
        <a:buChar char="»"/>
        <a:defRPr sz="1600">
          <a:solidFill>
            <a:schemeClr val="tx1"/>
          </a:solidFill>
          <a:latin typeface="+mn-lt"/>
          <a:ea typeface="+mn-ea"/>
          <a:cs typeface="+mn-cs"/>
        </a:defRPr>
      </a:lvl6pPr>
      <a:lvl7pPr marL="2971800" indent="-228600" algn="l" rtl="0" fontAlgn="base">
        <a:spcBef>
          <a:spcPct val="20000"/>
        </a:spcBef>
        <a:spcAft>
          <a:spcPct val="0"/>
        </a:spcAft>
        <a:buChar char="»"/>
        <a:defRPr sz="1600">
          <a:solidFill>
            <a:schemeClr val="tx1"/>
          </a:solidFill>
          <a:latin typeface="+mn-lt"/>
          <a:ea typeface="+mn-ea"/>
          <a:cs typeface="+mn-cs"/>
        </a:defRPr>
      </a:lvl7pPr>
      <a:lvl8pPr marL="3429000" indent="-228600" algn="l" rtl="0" fontAlgn="base">
        <a:spcBef>
          <a:spcPct val="20000"/>
        </a:spcBef>
        <a:spcAft>
          <a:spcPct val="0"/>
        </a:spcAft>
        <a:buChar char="»"/>
        <a:defRPr sz="1600">
          <a:solidFill>
            <a:schemeClr val="tx1"/>
          </a:solidFill>
          <a:latin typeface="+mn-lt"/>
          <a:ea typeface="+mn-ea"/>
          <a:cs typeface="+mn-cs"/>
        </a:defRPr>
      </a:lvl8pPr>
      <a:lvl9pPr marL="3886200" indent="-228600" algn="l" rtl="0" fontAlgn="base">
        <a:spcBef>
          <a:spcPct val="20000"/>
        </a:spcBef>
        <a:spcAft>
          <a:spcPct val="0"/>
        </a:spcAft>
        <a:buChar char="»"/>
        <a:defRPr sz="16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990600"/>
            <a:ext cx="9144000" cy="152400"/>
          </a:xfrm>
          <a:prstGeom prst="rect">
            <a:avLst/>
          </a:prstGeom>
          <a:gradFill rotWithShape="0">
            <a:gsLst>
              <a:gs pos="0">
                <a:schemeClr val="tx1"/>
              </a:gs>
              <a:gs pos="100000">
                <a:schemeClr val="bg1">
                  <a:alpha val="0"/>
                </a:schemeClr>
              </a:gs>
            </a:gsLst>
            <a:lin ang="5400000" scaled="1"/>
          </a:gradFill>
          <a:ln w="22225">
            <a:noFill/>
            <a:miter lim="800000"/>
            <a:headEnd/>
            <a:tailEnd/>
          </a:ln>
          <a:effectLst/>
        </p:spPr>
        <p:txBody>
          <a:bodyPr wrap="none" lIns="0" tIns="0" rIns="0" bIns="0" anchor="ct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18435" name="Rectangle 3"/>
          <p:cNvSpPr>
            <a:spLocks noChangeArrowheads="1"/>
          </p:cNvSpPr>
          <p:nvPr/>
        </p:nvSpPr>
        <p:spPr bwMode="auto">
          <a:xfrm>
            <a:off x="0" y="0"/>
            <a:ext cx="9144000" cy="1016000"/>
          </a:xfrm>
          <a:prstGeom prst="rect">
            <a:avLst/>
          </a:prstGeom>
          <a:solidFill>
            <a:srgbClr val="7B0099"/>
          </a:solidFill>
          <a:ln w="22225">
            <a:noFill/>
            <a:miter lim="800000"/>
            <a:headEnd/>
            <a:tailEnd/>
          </a:ln>
          <a:effectLst/>
        </p:spPr>
        <p:txBody>
          <a:bodyPr wrap="none" lIns="0" tIns="0" rIns="0" bIns="0" anchor="ctr"/>
          <a:lstStyle/>
          <a:p>
            <a:pPr algn="ctr" defTabSz="457200" eaLnBrk="0" fontAlgn="auto" hangingPunct="0">
              <a:spcBef>
                <a:spcPts val="0"/>
              </a:spcBef>
              <a:spcAft>
                <a:spcPts val="0"/>
              </a:spcAft>
              <a:defRPr/>
            </a:pPr>
            <a:endParaRPr lang="en-US" sz="1000">
              <a:solidFill>
                <a:srgbClr val="000000"/>
              </a:solidFill>
              <a:latin typeface="Arial"/>
              <a:ea typeface="+mn-ea"/>
              <a:cs typeface="+mn-cs"/>
            </a:endParaRPr>
          </a:p>
        </p:txBody>
      </p:sp>
      <p:sp>
        <p:nvSpPr>
          <p:cNvPr id="18436" name="Rectangle 4"/>
          <p:cNvSpPr>
            <a:spLocks noChangeArrowheads="1"/>
          </p:cNvSpPr>
          <p:nvPr/>
        </p:nvSpPr>
        <p:spPr bwMode="auto">
          <a:xfrm>
            <a:off x="0" y="6477000"/>
            <a:ext cx="9144000" cy="381000"/>
          </a:xfrm>
          <a:prstGeom prst="rect">
            <a:avLst/>
          </a:prstGeom>
          <a:gradFill rotWithShape="0">
            <a:gsLst>
              <a:gs pos="0">
                <a:srgbClr val="E6E6E6"/>
              </a:gs>
              <a:gs pos="100000">
                <a:schemeClr val="bg1"/>
              </a:gs>
            </a:gsLst>
            <a:lin ang="5400000" scaled="1"/>
          </a:gradFill>
          <a:ln w="22225">
            <a:noFill/>
            <a:miter lim="800000"/>
            <a:headEnd/>
            <a:tailEnd/>
          </a:ln>
          <a:effectLst/>
        </p:spPr>
        <p:txBody>
          <a:bodyPr wrap="none" lIns="0" tIns="0" rIns="0" bIns="0" anchor="ct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15365" name="Rectangle 5"/>
          <p:cNvSpPr>
            <a:spLocks noGrp="1" noChangeArrowheads="1"/>
          </p:cNvSpPr>
          <p:nvPr>
            <p:ph type="title"/>
          </p:nvPr>
        </p:nvSpPr>
        <p:spPr bwMode="auto">
          <a:xfrm>
            <a:off x="76200" y="84138"/>
            <a:ext cx="8915400" cy="906462"/>
          </a:xfrm>
          <a:prstGeom prst="rect">
            <a:avLst/>
          </a:prstGeom>
          <a:solidFill>
            <a:srgbClr val="7B0099"/>
          </a:solid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5366" name="Rectangle 6"/>
          <p:cNvSpPr>
            <a:spLocks noGrp="1" noChangeArrowheads="1"/>
          </p:cNvSpPr>
          <p:nvPr>
            <p:ph type="body" idx="1"/>
          </p:nvPr>
        </p:nvSpPr>
        <p:spPr bwMode="auto">
          <a:xfrm>
            <a:off x="549275" y="1220788"/>
            <a:ext cx="8061325" cy="4865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40" name="Rectangle 8"/>
          <p:cNvSpPr>
            <a:spLocks noChangeArrowheads="1"/>
          </p:cNvSpPr>
          <p:nvPr/>
        </p:nvSpPr>
        <p:spPr bwMode="auto">
          <a:xfrm>
            <a:off x="4330700" y="6578600"/>
            <a:ext cx="838200" cy="228600"/>
          </a:xfrm>
          <a:prstGeom prst="rect">
            <a:avLst/>
          </a:prstGeom>
          <a:noFill/>
          <a:ln w="9525">
            <a:noFill/>
            <a:miter lim="800000"/>
            <a:headEnd/>
            <a:tailEnd/>
          </a:ln>
          <a:effectLst/>
        </p:spPr>
        <p:txBody>
          <a:bodyPr anchor="b"/>
          <a:lstStyle/>
          <a:p>
            <a:pPr defTabSz="457200" eaLnBrk="0" fontAlgn="auto" hangingPunct="0">
              <a:spcBef>
                <a:spcPct val="50000"/>
              </a:spcBef>
              <a:spcAft>
                <a:spcPts val="0"/>
              </a:spcAft>
              <a:defRPr/>
            </a:pPr>
            <a:r>
              <a:rPr lang="en-US" sz="1000" b="1">
                <a:solidFill>
                  <a:srgbClr val="000000"/>
                </a:solidFill>
                <a:latin typeface="Arial"/>
                <a:ea typeface="+mn-ea"/>
                <a:cs typeface="+mn-cs"/>
              </a:rPr>
              <a:t>-</a:t>
            </a:r>
            <a:r>
              <a:rPr lang="en-US" sz="1000">
                <a:solidFill>
                  <a:srgbClr val="000000"/>
                </a:solidFill>
                <a:latin typeface="Arial"/>
                <a:ea typeface="+mn-ea"/>
                <a:cs typeface="+mn-cs"/>
              </a:rPr>
              <a:t> </a:t>
            </a:r>
            <a:fld id="{4A4003DE-9A2B-48FB-9A3C-26793BBB840B}" type="slidenum">
              <a:rPr lang="en-US" sz="1000">
                <a:solidFill>
                  <a:srgbClr val="000000"/>
                </a:solidFill>
                <a:latin typeface="Arial"/>
                <a:ea typeface="+mn-ea"/>
                <a:cs typeface="+mn-cs"/>
              </a:rPr>
              <a:pPr defTabSz="457200" eaLnBrk="0" fontAlgn="auto" hangingPunct="0">
                <a:spcBef>
                  <a:spcPct val="50000"/>
                </a:spcBef>
                <a:spcAft>
                  <a:spcPts val="0"/>
                </a:spcAft>
                <a:defRPr/>
              </a:pPr>
              <a:t>‹#›</a:t>
            </a:fld>
            <a:r>
              <a:rPr lang="en-US" sz="1000">
                <a:solidFill>
                  <a:srgbClr val="000000"/>
                </a:solidFill>
                <a:latin typeface="Arial"/>
                <a:ea typeface="+mn-ea"/>
                <a:cs typeface="+mn-cs"/>
              </a:rPr>
              <a:t> </a:t>
            </a:r>
            <a:r>
              <a:rPr lang="en-US" sz="1000" b="1">
                <a:solidFill>
                  <a:srgbClr val="000000"/>
                </a:solidFill>
                <a:latin typeface="Arial"/>
                <a:ea typeface="+mn-ea"/>
                <a:cs typeface="+mn-cs"/>
              </a:rPr>
              <a:t>-</a:t>
            </a:r>
          </a:p>
        </p:txBody>
      </p:sp>
      <p:pic>
        <p:nvPicPr>
          <p:cNvPr id="15368" name="Picture 12" descr="3d_ybang_bug"/>
          <p:cNvPicPr>
            <a:picLocks noChangeAspect="1" noChangeArrowheads="1"/>
          </p:cNvPicPr>
          <p:nvPr/>
        </p:nvPicPr>
        <p:blipFill>
          <a:blip r:embed="rId3"/>
          <a:srcRect/>
          <a:stretch>
            <a:fillRect/>
          </a:stretch>
        </p:blipFill>
        <p:spPr bwMode="auto">
          <a:xfrm>
            <a:off x="8529638" y="6500813"/>
            <a:ext cx="538162" cy="3571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0" r:id="rId1"/>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itchFamily="-112" charset="0"/>
        </a:defRPr>
      </a:lvl2pPr>
      <a:lvl3pPr algn="l" rtl="0" eaLnBrk="0" fontAlgn="base" hangingPunct="0">
        <a:spcBef>
          <a:spcPct val="0"/>
        </a:spcBef>
        <a:spcAft>
          <a:spcPct val="0"/>
        </a:spcAft>
        <a:defRPr sz="2800" b="1">
          <a:solidFill>
            <a:schemeClr val="bg1"/>
          </a:solidFill>
          <a:latin typeface="Arial" pitchFamily="-112" charset="0"/>
        </a:defRPr>
      </a:lvl3pPr>
      <a:lvl4pPr algn="l" rtl="0" eaLnBrk="0" fontAlgn="base" hangingPunct="0">
        <a:spcBef>
          <a:spcPct val="0"/>
        </a:spcBef>
        <a:spcAft>
          <a:spcPct val="0"/>
        </a:spcAft>
        <a:defRPr sz="2800" b="1">
          <a:solidFill>
            <a:schemeClr val="bg1"/>
          </a:solidFill>
          <a:latin typeface="Arial" pitchFamily="-112" charset="0"/>
        </a:defRPr>
      </a:lvl4pPr>
      <a:lvl5pPr algn="l" rtl="0" eaLnBrk="0" fontAlgn="base" hangingPunct="0">
        <a:spcBef>
          <a:spcPct val="0"/>
        </a:spcBef>
        <a:spcAft>
          <a:spcPct val="0"/>
        </a:spcAft>
        <a:defRPr sz="2800" b="1">
          <a:solidFill>
            <a:schemeClr val="bg1"/>
          </a:solidFill>
          <a:latin typeface="Arial" pitchFamily="-112" charset="0"/>
        </a:defRPr>
      </a:lvl5pPr>
      <a:lvl6pPr marL="457200" algn="l" rtl="0" eaLnBrk="1" fontAlgn="base" hangingPunct="1">
        <a:spcBef>
          <a:spcPct val="0"/>
        </a:spcBef>
        <a:spcAft>
          <a:spcPct val="0"/>
        </a:spcAft>
        <a:defRPr sz="2800" b="1">
          <a:solidFill>
            <a:schemeClr val="bg1"/>
          </a:solidFill>
          <a:latin typeface="Arial" pitchFamily="-112" charset="0"/>
        </a:defRPr>
      </a:lvl6pPr>
      <a:lvl7pPr marL="914400" algn="l" rtl="0" eaLnBrk="1" fontAlgn="base" hangingPunct="1">
        <a:spcBef>
          <a:spcPct val="0"/>
        </a:spcBef>
        <a:spcAft>
          <a:spcPct val="0"/>
        </a:spcAft>
        <a:defRPr sz="2800" b="1">
          <a:solidFill>
            <a:schemeClr val="bg1"/>
          </a:solidFill>
          <a:latin typeface="Arial" pitchFamily="-112" charset="0"/>
        </a:defRPr>
      </a:lvl7pPr>
      <a:lvl8pPr marL="1371600" algn="l" rtl="0" eaLnBrk="1" fontAlgn="base" hangingPunct="1">
        <a:spcBef>
          <a:spcPct val="0"/>
        </a:spcBef>
        <a:spcAft>
          <a:spcPct val="0"/>
        </a:spcAft>
        <a:defRPr sz="2800" b="1">
          <a:solidFill>
            <a:schemeClr val="bg1"/>
          </a:solidFill>
          <a:latin typeface="Arial" pitchFamily="-112" charset="0"/>
        </a:defRPr>
      </a:lvl8pPr>
      <a:lvl9pPr marL="1828800" algn="l" rtl="0" eaLnBrk="1" fontAlgn="base" hangingPunct="1">
        <a:spcBef>
          <a:spcPct val="0"/>
        </a:spcBef>
        <a:spcAft>
          <a:spcPct val="0"/>
        </a:spcAft>
        <a:defRPr sz="2800" b="1">
          <a:solidFill>
            <a:schemeClr val="bg1"/>
          </a:solidFill>
          <a:latin typeface="Arial" pitchFamily="-112" charset="0"/>
        </a:defRPr>
      </a:lvl9pPr>
    </p:titleStyle>
    <p:bodyStyle>
      <a:lvl1pPr marL="342900" indent="-342900" algn="l" rtl="0" eaLnBrk="0" fontAlgn="base" hangingPunct="0">
        <a:spcBef>
          <a:spcPct val="35000"/>
        </a:spcBef>
        <a:spcAft>
          <a:spcPct val="0"/>
        </a:spcAft>
        <a:buChar char="•"/>
        <a:defRPr sz="2200">
          <a:solidFill>
            <a:schemeClr val="tx1"/>
          </a:solidFill>
          <a:latin typeface="+mn-lt"/>
          <a:ea typeface="+mn-ea"/>
          <a:cs typeface="+mn-cs"/>
        </a:defRPr>
      </a:lvl1pPr>
      <a:lvl2pPr marL="742950" indent="-285750" algn="l" rtl="0" eaLnBrk="0" fontAlgn="base" hangingPunct="0">
        <a:spcBef>
          <a:spcPct val="35000"/>
        </a:spcBef>
        <a:spcAft>
          <a:spcPct val="0"/>
        </a:spcAft>
        <a:buChar char="–"/>
        <a:defRPr sz="2000">
          <a:solidFill>
            <a:schemeClr val="tx1"/>
          </a:solidFill>
          <a:latin typeface="+mn-lt"/>
          <a:ea typeface="ＭＳ Ｐゴシック" pitchFamily="-112" charset="-128"/>
        </a:defRPr>
      </a:lvl2pPr>
      <a:lvl3pPr marL="1143000" indent="-228600" algn="l" rtl="0" eaLnBrk="0" fontAlgn="base" hangingPunct="0">
        <a:spcBef>
          <a:spcPct val="35000"/>
        </a:spcBef>
        <a:spcAft>
          <a:spcPct val="0"/>
        </a:spcAft>
        <a:buChar char="•"/>
        <a:defRPr>
          <a:solidFill>
            <a:schemeClr val="tx1"/>
          </a:solidFill>
          <a:latin typeface="+mn-lt"/>
          <a:ea typeface="ＭＳ Ｐゴシック" pitchFamily="-112" charset="-128"/>
        </a:defRPr>
      </a:lvl3pPr>
      <a:lvl4pPr marL="1600200" indent="-228600" algn="l" rtl="0" eaLnBrk="0" fontAlgn="base" hangingPunct="0">
        <a:spcBef>
          <a:spcPct val="35000"/>
        </a:spcBef>
        <a:spcAft>
          <a:spcPct val="0"/>
        </a:spcAft>
        <a:buChar char="–"/>
        <a:defRPr sz="1600">
          <a:solidFill>
            <a:schemeClr val="tx1"/>
          </a:solidFill>
          <a:latin typeface="+mn-lt"/>
          <a:ea typeface="ＭＳ Ｐゴシック" pitchFamily="-112" charset="-128"/>
        </a:defRPr>
      </a:lvl4pPr>
      <a:lvl5pPr marL="2057400" indent="-228600" algn="l" rtl="0" eaLnBrk="0" fontAlgn="base" hangingPunct="0">
        <a:spcBef>
          <a:spcPct val="35000"/>
        </a:spcBef>
        <a:spcAft>
          <a:spcPct val="0"/>
        </a:spcAft>
        <a:buChar char="»"/>
        <a:defRPr sz="1400">
          <a:solidFill>
            <a:schemeClr val="tx1"/>
          </a:solidFill>
          <a:latin typeface="+mn-lt"/>
          <a:ea typeface="ＭＳ Ｐゴシック" pitchFamily="-112" charset="-128"/>
        </a:defRPr>
      </a:lvl5pPr>
      <a:lvl6pPr marL="2514600" indent="-228600" algn="l" rtl="0" eaLnBrk="1" fontAlgn="base" hangingPunct="1">
        <a:spcBef>
          <a:spcPct val="35000"/>
        </a:spcBef>
        <a:spcAft>
          <a:spcPct val="0"/>
        </a:spcAft>
        <a:buChar char="»"/>
        <a:defRPr sz="1400">
          <a:solidFill>
            <a:schemeClr val="tx1"/>
          </a:solidFill>
          <a:latin typeface="+mn-lt"/>
          <a:ea typeface="ＭＳ Ｐゴシック" pitchFamily="-112" charset="-128"/>
        </a:defRPr>
      </a:lvl6pPr>
      <a:lvl7pPr marL="2971800" indent="-228600" algn="l" rtl="0" eaLnBrk="1" fontAlgn="base" hangingPunct="1">
        <a:spcBef>
          <a:spcPct val="35000"/>
        </a:spcBef>
        <a:spcAft>
          <a:spcPct val="0"/>
        </a:spcAft>
        <a:buChar char="»"/>
        <a:defRPr sz="1400">
          <a:solidFill>
            <a:schemeClr val="tx1"/>
          </a:solidFill>
          <a:latin typeface="+mn-lt"/>
          <a:ea typeface="ＭＳ Ｐゴシック" pitchFamily="-112" charset="-128"/>
        </a:defRPr>
      </a:lvl7pPr>
      <a:lvl8pPr marL="3429000" indent="-228600" algn="l" rtl="0" eaLnBrk="1" fontAlgn="base" hangingPunct="1">
        <a:spcBef>
          <a:spcPct val="35000"/>
        </a:spcBef>
        <a:spcAft>
          <a:spcPct val="0"/>
        </a:spcAft>
        <a:buChar char="»"/>
        <a:defRPr sz="1400">
          <a:solidFill>
            <a:schemeClr val="tx1"/>
          </a:solidFill>
          <a:latin typeface="+mn-lt"/>
          <a:ea typeface="ＭＳ Ｐゴシック" pitchFamily="-112" charset="-128"/>
        </a:defRPr>
      </a:lvl8pPr>
      <a:lvl9pPr marL="3886200" indent="-228600" algn="l" rtl="0" eaLnBrk="1" fontAlgn="base" hangingPunct="1">
        <a:spcBef>
          <a:spcPct val="35000"/>
        </a:spcBef>
        <a:spcAft>
          <a:spcPct val="0"/>
        </a:spcAft>
        <a:buChar char="»"/>
        <a:defRPr sz="14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Arial"/>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a:ea typeface="+mn-ea"/>
                <a:cs typeface="+mn-cs"/>
              </a:defRPr>
            </a:lvl1pPr>
          </a:lstStyle>
          <a:p>
            <a:pPr>
              <a:defRPr/>
            </a:pPr>
            <a:fld id="{052CEA5F-DA89-46DE-923A-178321CAFF5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Lst>
  <p:hf hdr="0" ftr="0" dt="0"/>
  <p:txStyles>
    <p:titleStyle>
      <a:lvl1pPr algn="ctr" rtl="0" eaLnBrk="0" fontAlgn="base" hangingPunct="0">
        <a:spcBef>
          <a:spcPct val="0"/>
        </a:spcBef>
        <a:spcAft>
          <a:spcPct val="0"/>
        </a:spcAft>
        <a:defRPr sz="4400">
          <a:solidFill>
            <a:schemeClr val="tx2"/>
          </a:solidFill>
          <a:latin typeface="Arial"/>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Arial"/>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Arial"/>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Arial"/>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Arial"/>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hadoop.apache.org/pig/" TargetMode="Externa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5.xml"/><Relationship Id="rId1" Type="http://schemas.openxmlformats.org/officeDocument/2006/relationships/vmlDrawing" Target="../drawings/vmlDrawing1.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hyperlink" Target="http://wiki.apache.org/pig/PigJournal" TargetMode="Externa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hyperlink" Target="http://developer.yahoo.com/hadoop/tutorial/" TargetMode="External"/><Relationship Id="rId2" Type="http://schemas.openxmlformats.org/officeDocument/2006/relationships/hyperlink" Target="http://hadoop.apache.org/pig/" TargetMode="External"/><Relationship Id="rId1" Type="http://schemas.openxmlformats.org/officeDocument/2006/relationships/slideLayout" Target="../slideLayouts/slideLayout15.xml"/><Relationship Id="rId6" Type="http://schemas.openxmlformats.org/officeDocument/2006/relationships/hyperlink" Target="mailto:pig-dev@hadoop.apache.com" TargetMode="External"/><Relationship Id="rId5" Type="http://schemas.openxmlformats.org/officeDocument/2006/relationships/hyperlink" Target="mailto:pig-user@hadoop.apache.org" TargetMode="External"/><Relationship Id="rId4" Type="http://schemas.openxmlformats.org/officeDocument/2006/relationships/hyperlink" Target="http://www.cloudera.com/hadoop-training" TargetMode="Externa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ctrTitle"/>
          </p:nvPr>
        </p:nvSpPr>
        <p:spPr>
          <a:xfrm>
            <a:off x="228600" y="2286000"/>
            <a:ext cx="8610600" cy="1143000"/>
          </a:xfrm>
        </p:spPr>
        <p:txBody>
          <a:bodyPr/>
          <a:lstStyle/>
          <a:p>
            <a:pPr eaLnBrk="1" hangingPunct="1"/>
            <a:r>
              <a:rPr lang="en-US" sz="4000" smtClean="0">
                <a:latin typeface="Arial" charset="0"/>
              </a:rPr>
              <a:t>Lecture 10:</a:t>
            </a:r>
            <a:br>
              <a:rPr lang="en-US" sz="4000" smtClean="0">
                <a:latin typeface="Arial" charset="0"/>
              </a:rPr>
            </a:br>
            <a:endParaRPr lang="en-US" sz="4000" smtClean="0">
              <a:latin typeface="Arial" charset="0"/>
            </a:endParaRPr>
          </a:p>
        </p:txBody>
      </p:sp>
      <p:sp>
        <p:nvSpPr>
          <p:cNvPr id="24578" name="Rectangle 3"/>
          <p:cNvSpPr>
            <a:spLocks noGrp="1" noChangeArrowheads="1"/>
          </p:cNvSpPr>
          <p:nvPr>
            <p:ph type="subTitle" idx="1"/>
          </p:nvPr>
        </p:nvSpPr>
        <p:spPr/>
        <p:txBody>
          <a:bodyPr/>
          <a:lstStyle/>
          <a:p>
            <a:pPr eaLnBrk="1" hangingPunct="1"/>
            <a:r>
              <a:rPr lang="en-US" dirty="0" err="1" smtClean="0">
                <a:solidFill>
                  <a:schemeClr val="tx1"/>
                </a:solidFill>
                <a:latin typeface="Arial" charset="0"/>
              </a:rPr>
              <a:t>Mapreduce</a:t>
            </a:r>
            <a:endParaRPr lang="en-US" dirty="0" smtClean="0">
              <a:solidFill>
                <a:schemeClr val="tx1"/>
              </a:solidFill>
              <a:latin typeface="Arial" charset="0"/>
            </a:endParaRPr>
          </a:p>
        </p:txBody>
      </p:sp>
      <p:sp>
        <p:nvSpPr>
          <p:cNvPr id="24579" name="Footer Placeholder 3"/>
          <p:cNvSpPr>
            <a:spLocks noGrp="1"/>
          </p:cNvSpPr>
          <p:nvPr>
            <p:ph type="ftr" sz="quarter" idx="11"/>
          </p:nvPr>
        </p:nvSpPr>
        <p:spPr bwMode="auto">
          <a:noFill/>
          <a:ln>
            <a:miter lim="800000"/>
            <a:headEnd/>
            <a:tailEnd/>
          </a:ln>
        </p:spPr>
        <p:txBody>
          <a:bodyPr/>
          <a:lstStyle/>
          <a:p>
            <a:r>
              <a:rPr lang="en-US" smtClean="0"/>
              <a:t>  </a:t>
            </a:r>
          </a:p>
        </p:txBody>
      </p:sp>
      <p:sp>
        <p:nvSpPr>
          <p:cNvPr id="5" name="Slide Number Placeholder 4"/>
          <p:cNvSpPr>
            <a:spLocks noGrp="1"/>
          </p:cNvSpPr>
          <p:nvPr>
            <p:ph type="sldNum" sz="quarter" idx="12"/>
          </p:nvPr>
        </p:nvSpPr>
        <p:spPr/>
        <p:txBody>
          <a:bodyPr/>
          <a:lstStyle/>
          <a:p>
            <a:pPr>
              <a:defRPr/>
            </a:pPr>
            <a:fld id="{31447A28-64E5-4139-B7D9-7C21B0FE3616}"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6958013" cy="554038"/>
          </a:xfrm>
        </p:spPr>
        <p:txBody>
          <a:bodyPr/>
          <a:lstStyle/>
          <a:p>
            <a:pPr algn="ctr">
              <a:defRPr/>
            </a:pPr>
            <a:r>
              <a:rPr lang="en-US" sz="3600" dirty="0" smtClean="0"/>
              <a:t>Setting up Hadoop Development</a:t>
            </a:r>
            <a:endParaRPr lang="en-US" sz="3600" dirty="0"/>
          </a:p>
        </p:txBody>
      </p:sp>
      <p:graphicFrame>
        <p:nvGraphicFramePr>
          <p:cNvPr id="5" name="Content Placeholder 4"/>
          <p:cNvGraphicFramePr>
            <a:graphicFrameLocks noGrp="1"/>
          </p:cNvGraphicFramePr>
          <p:nvPr>
            <p:ph idx="1"/>
          </p:nvPr>
        </p:nvGraphicFramePr>
        <p:xfrm>
          <a:off x="228600" y="990600"/>
          <a:ext cx="8504238"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Screen Shot 2013-04-29 at 10.58.46 AM.png"/>
          <p:cNvPicPr>
            <a:picLocks noChangeAspect="1"/>
          </p:cNvPicPr>
          <p:nvPr/>
        </p:nvPicPr>
        <p:blipFill>
          <a:blip r:embed="rId8"/>
          <a:srcRect/>
          <a:stretch>
            <a:fillRect/>
          </a:stretch>
        </p:blipFill>
        <p:spPr bwMode="auto">
          <a:xfrm>
            <a:off x="5181600" y="5029200"/>
            <a:ext cx="1563688" cy="1609725"/>
          </a:xfrm>
          <a:prstGeom prst="rect">
            <a:avLst/>
          </a:prstGeom>
          <a:noFill/>
          <a:ln w="9525">
            <a:noFill/>
            <a:miter lim="800000"/>
            <a:headEnd/>
            <a:tailEnd/>
          </a:ln>
          <a:effectLst>
            <a:outerShdw dist="139700" dir="2700000" algn="tl" rotWithShape="0">
              <a:srgbClr val="333333">
                <a:alpha val="64998"/>
              </a:srgbClr>
            </a:outerShdw>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Title 3"/>
          <p:cNvSpPr>
            <a:spLocks noGrp="1"/>
          </p:cNvSpPr>
          <p:nvPr>
            <p:ph type="title"/>
          </p:nvPr>
        </p:nvSpPr>
        <p:spPr/>
        <p:txBody>
          <a:bodyPr/>
          <a:lstStyle/>
          <a:p>
            <a:r>
              <a:rPr lang="en-US" smtClean="0">
                <a:latin typeface="Arial" charset="0"/>
                <a:ea typeface="ＭＳ Ｐゴシック" pitchFamily="34" charset="-128"/>
              </a:rPr>
              <a:t>Implementation</a:t>
            </a:r>
          </a:p>
        </p:txBody>
      </p:sp>
      <p:sp>
        <p:nvSpPr>
          <p:cNvPr id="214018" name="Content Placeholder 4"/>
          <p:cNvSpPr>
            <a:spLocks noGrp="1"/>
          </p:cNvSpPr>
          <p:nvPr>
            <p:ph idx="1"/>
          </p:nvPr>
        </p:nvSpPr>
        <p:spPr/>
        <p:txBody>
          <a:bodyPr/>
          <a:lstStyle/>
          <a:p>
            <a:r>
              <a:rPr lang="en-US" smtClean="0">
                <a:latin typeface="Arial" charset="0"/>
                <a:ea typeface="ＭＳ Ｐゴシック" pitchFamily="34" charset="-128"/>
              </a:rPr>
              <a:t>Over Hadoop !</a:t>
            </a:r>
          </a:p>
          <a:p>
            <a:r>
              <a:rPr lang="en-US" smtClean="0">
                <a:latin typeface="Arial" charset="0"/>
                <a:ea typeface="ＭＳ Ｐゴシック" pitchFamily="34" charset="-128"/>
              </a:rPr>
              <a:t>Parse query:</a:t>
            </a:r>
          </a:p>
          <a:p>
            <a:pPr lvl="1"/>
            <a:r>
              <a:rPr lang="en-US" smtClean="0">
                <a:latin typeface="Arial" charset="0"/>
                <a:ea typeface="ＭＳ Ｐゴシック" pitchFamily="34" charset="-128"/>
                <a:sym typeface="Wingdings" pitchFamily="2" charset="2"/>
              </a:rPr>
              <a:t>Everything between LOAD and STORE  one logical plan</a:t>
            </a:r>
          </a:p>
          <a:p>
            <a:r>
              <a:rPr lang="en-US" smtClean="0">
                <a:latin typeface="Arial" charset="0"/>
                <a:ea typeface="ＭＳ Ｐゴシック" pitchFamily="34" charset="-128"/>
                <a:sym typeface="Wingdings" pitchFamily="2" charset="2"/>
              </a:rPr>
              <a:t>Logical plan  sequence of Map/Reduce ops</a:t>
            </a:r>
          </a:p>
          <a:p>
            <a:r>
              <a:rPr lang="en-US" smtClean="0">
                <a:latin typeface="Arial" charset="0"/>
                <a:ea typeface="ＭＳ Ｐゴシック" pitchFamily="34" charset="-128"/>
                <a:sym typeface="Wingdings" pitchFamily="2" charset="2"/>
              </a:rPr>
              <a:t>All statements between two (CO)GROUPs  one Map/Reduce op</a:t>
            </a:r>
          </a:p>
          <a:p>
            <a:endParaRPr lang="en-US" smtClean="0">
              <a:latin typeface="Arial" charset="0"/>
              <a:ea typeface="ＭＳ Ｐゴシック" pitchFamily="34" charset="-128"/>
              <a:sym typeface="Wingdings" pitchFamily="2" charset="2"/>
            </a:endParaRPr>
          </a:p>
          <a:p>
            <a:endParaRPr lang="en-US" smtClean="0">
              <a:latin typeface="Arial" charset="0"/>
              <a:ea typeface="ＭＳ Ｐゴシック" pitchFamily="34" charset="-128"/>
            </a:endParaRPr>
          </a:p>
        </p:txBody>
      </p:sp>
      <p:sp>
        <p:nvSpPr>
          <p:cNvPr id="214019" name="Slide Number Placeholder 2"/>
          <p:cNvSpPr>
            <a:spLocks noGrp="1"/>
          </p:cNvSpPr>
          <p:nvPr>
            <p:ph type="sldNum" sz="quarter" idx="12"/>
          </p:nvPr>
        </p:nvSpPr>
        <p:spPr>
          <a:noFill/>
        </p:spPr>
        <p:txBody>
          <a:bodyPr/>
          <a:lstStyle/>
          <a:p>
            <a:fld id="{37426AA9-50FE-4B13-9365-7B7B89009750}" type="slidenum">
              <a:rPr lang="en-US" smtClean="0">
                <a:latin typeface="Arial" charset="0"/>
                <a:ea typeface="ＭＳ Ｐゴシック" pitchFamily="34" charset="-128"/>
              </a:rPr>
              <a:pPr/>
              <a:t>100</a:t>
            </a:fld>
            <a:endParaRPr lang="en-US" smtClean="0">
              <a:latin typeface="Arial" charset="0"/>
              <a:ea typeface="ＭＳ Ｐゴシック" pitchFamily="34" charset="-128"/>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Title 4"/>
          <p:cNvSpPr>
            <a:spLocks noGrp="1"/>
          </p:cNvSpPr>
          <p:nvPr>
            <p:ph type="title"/>
          </p:nvPr>
        </p:nvSpPr>
        <p:spPr/>
        <p:txBody>
          <a:bodyPr/>
          <a:lstStyle/>
          <a:p>
            <a:r>
              <a:rPr lang="en-US" smtClean="0">
                <a:latin typeface="Arial" charset="0"/>
                <a:ea typeface="ＭＳ Ｐゴシック" pitchFamily="34" charset="-128"/>
              </a:rPr>
              <a:t>Implementation</a:t>
            </a:r>
          </a:p>
        </p:txBody>
      </p:sp>
      <p:sp>
        <p:nvSpPr>
          <p:cNvPr id="215042" name="Slide Number Placeholder 3"/>
          <p:cNvSpPr>
            <a:spLocks noGrp="1"/>
          </p:cNvSpPr>
          <p:nvPr>
            <p:ph type="sldNum" sz="quarter" idx="12"/>
          </p:nvPr>
        </p:nvSpPr>
        <p:spPr>
          <a:noFill/>
        </p:spPr>
        <p:txBody>
          <a:bodyPr/>
          <a:lstStyle/>
          <a:p>
            <a:fld id="{AFAD11D8-8B82-4D8F-8D70-E9D5389BEF8C}" type="slidenum">
              <a:rPr lang="en-US" smtClean="0">
                <a:latin typeface="Arial" charset="0"/>
                <a:ea typeface="ＭＳ Ｐゴシック" pitchFamily="34" charset="-128"/>
              </a:rPr>
              <a:pPr/>
              <a:t>101</a:t>
            </a:fld>
            <a:endParaRPr lang="en-US" smtClean="0">
              <a:latin typeface="Arial" charset="0"/>
              <a:ea typeface="ＭＳ Ｐゴシック" pitchFamily="34" charset="-128"/>
            </a:endParaRPr>
          </a:p>
        </p:txBody>
      </p:sp>
      <p:pic>
        <p:nvPicPr>
          <p:cNvPr id="215043" name="Picture 5"/>
          <p:cNvPicPr>
            <a:picLocks noChangeAspect="1"/>
          </p:cNvPicPr>
          <p:nvPr/>
        </p:nvPicPr>
        <p:blipFill>
          <a:blip r:embed="rId2"/>
          <a:srcRect/>
          <a:stretch>
            <a:fillRect/>
          </a:stretch>
        </p:blipFill>
        <p:spPr bwMode="auto">
          <a:xfrm>
            <a:off x="533400" y="2819400"/>
            <a:ext cx="8189913"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Title 1"/>
          <p:cNvSpPr>
            <a:spLocks noGrp="1"/>
          </p:cNvSpPr>
          <p:nvPr>
            <p:ph type="title"/>
          </p:nvPr>
        </p:nvSpPr>
        <p:spPr/>
        <p:txBody>
          <a:bodyPr/>
          <a:lstStyle/>
          <a:p>
            <a:r>
              <a:rPr lang="en-US" smtClean="0">
                <a:latin typeface="Arial" charset="0"/>
                <a:ea typeface="ＭＳ Ｐゴシック" pitchFamily="34" charset="-128"/>
              </a:rPr>
              <a:t>Pig Latin Example Continued</a:t>
            </a:r>
          </a:p>
        </p:txBody>
      </p:sp>
      <p:sp>
        <p:nvSpPr>
          <p:cNvPr id="219138" name="Slide Number Placeholder 3"/>
          <p:cNvSpPr>
            <a:spLocks noGrp="1"/>
          </p:cNvSpPr>
          <p:nvPr>
            <p:ph type="sldNum" sz="quarter" idx="12"/>
          </p:nvPr>
        </p:nvSpPr>
        <p:spPr>
          <a:noFill/>
        </p:spPr>
        <p:txBody>
          <a:bodyPr/>
          <a:lstStyle/>
          <a:p>
            <a:fld id="{FDEC5856-26E9-42A3-A449-D66FD76FB6CD}" type="slidenum">
              <a:rPr lang="en-US" smtClean="0">
                <a:solidFill>
                  <a:schemeClr val="tx1"/>
                </a:solidFill>
                <a:latin typeface="Arial" charset="0"/>
                <a:ea typeface="ＭＳ Ｐゴシック" pitchFamily="34" charset="-128"/>
              </a:rPr>
              <a:pPr/>
              <a:t>102</a:t>
            </a:fld>
            <a:endParaRPr lang="en-US" smtClean="0">
              <a:solidFill>
                <a:schemeClr val="tx1"/>
              </a:solidFill>
              <a:latin typeface="Arial" charset="0"/>
              <a:ea typeface="ＭＳ Ｐゴシック" pitchFamily="34" charset="-128"/>
            </a:endParaRPr>
          </a:p>
        </p:txBody>
      </p:sp>
      <p:sp>
        <p:nvSpPr>
          <p:cNvPr id="219139" name="TextBox 4"/>
          <p:cNvSpPr txBox="1">
            <a:spLocks noChangeArrowheads="1"/>
          </p:cNvSpPr>
          <p:nvPr/>
        </p:nvSpPr>
        <p:spPr bwMode="auto">
          <a:xfrm>
            <a:off x="381000" y="1752600"/>
            <a:ext cx="3430588" cy="1066800"/>
          </a:xfrm>
          <a:prstGeom prst="rect">
            <a:avLst/>
          </a:prstGeom>
          <a:noFill/>
          <a:ln w="9525">
            <a:noFill/>
            <a:miter lim="800000"/>
            <a:headEnd/>
            <a:tailEnd/>
          </a:ln>
        </p:spPr>
        <p:txBody>
          <a:bodyPr wrap="none">
            <a:spAutoFit/>
          </a:bodyPr>
          <a:lstStyle/>
          <a:p>
            <a:pPr eaLnBrk="0" hangingPunct="0"/>
            <a:r>
              <a:rPr lang="en-US" sz="3200"/>
              <a:t>Users(name, age)</a:t>
            </a:r>
          </a:p>
          <a:p>
            <a:pPr eaLnBrk="0" hangingPunct="0"/>
            <a:r>
              <a:rPr lang="en-US" sz="3200"/>
              <a:t>Pages(user, url)</a:t>
            </a:r>
          </a:p>
        </p:txBody>
      </p:sp>
      <p:sp>
        <p:nvSpPr>
          <p:cNvPr id="6" name="Rectangle 5"/>
          <p:cNvSpPr>
            <a:spLocks noChangeArrowheads="1"/>
          </p:cNvSpPr>
          <p:nvPr/>
        </p:nvSpPr>
        <p:spPr bwMode="auto">
          <a:xfrm>
            <a:off x="990600" y="3048000"/>
            <a:ext cx="6475413" cy="30257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eaLnBrk="0" hangingPunct="0">
              <a:defRPr/>
            </a:pPr>
            <a:r>
              <a:rPr lang="en-US" sz="3200" dirty="0">
                <a:ea typeface="ＭＳ Ｐゴシック" charset="-128"/>
                <a:cs typeface="ＭＳ Ｐゴシック" charset="-128"/>
              </a:rPr>
              <a:t>SELECT </a:t>
            </a:r>
            <a:r>
              <a:rPr lang="en-US" sz="3200" dirty="0" err="1">
                <a:ea typeface="ＭＳ Ｐゴシック" charset="-128"/>
                <a:cs typeface="ＭＳ Ｐゴシック" charset="-128"/>
              </a:rPr>
              <a:t>Pages.url</a:t>
            </a:r>
            <a:r>
              <a:rPr lang="en-US" sz="3200" dirty="0">
                <a:ea typeface="ＭＳ Ｐゴシック" charset="-128"/>
                <a:cs typeface="ＭＳ Ｐゴシック" charset="-128"/>
              </a:rPr>
              <a:t>, count(*) as </a:t>
            </a:r>
            <a:r>
              <a:rPr lang="en-US" sz="3200" dirty="0" err="1">
                <a:ea typeface="ＭＳ Ｐゴシック" charset="-128"/>
                <a:cs typeface="ＭＳ Ｐゴシック" charset="-128"/>
              </a:rPr>
              <a:t>cnt</a:t>
            </a:r>
            <a:r>
              <a:rPr lang="en-US" sz="3200" dirty="0">
                <a:ea typeface="ＭＳ Ｐゴシック" charset="-128"/>
                <a:cs typeface="ＭＳ Ｐゴシック" charset="-128"/>
              </a:rPr>
              <a:t/>
            </a:r>
            <a:br>
              <a:rPr lang="en-US" sz="3200" dirty="0">
                <a:ea typeface="ＭＳ Ｐゴシック" charset="-128"/>
                <a:cs typeface="ＭＳ Ｐゴシック" charset="-128"/>
              </a:rPr>
            </a:br>
            <a:r>
              <a:rPr lang="en-US" sz="3200" dirty="0">
                <a:ea typeface="ＭＳ Ｐゴシック" charset="-128"/>
                <a:cs typeface="ＭＳ Ｐゴシック" charset="-128"/>
              </a:rPr>
              <a:t>FROM Users, Pages</a:t>
            </a:r>
            <a:br>
              <a:rPr lang="en-US" sz="3200" dirty="0">
                <a:ea typeface="ＭＳ Ｐゴシック" charset="-128"/>
                <a:cs typeface="ＭＳ Ｐゴシック" charset="-128"/>
              </a:rPr>
            </a:br>
            <a:r>
              <a:rPr lang="en-US" sz="3200" dirty="0">
                <a:ea typeface="ＭＳ Ｐゴシック" charset="-128"/>
                <a:cs typeface="ＭＳ Ｐゴシック" charset="-128"/>
              </a:rPr>
              <a:t>WHERE </a:t>
            </a:r>
            <a:r>
              <a:rPr lang="en-US" sz="3200" dirty="0" err="1">
                <a:ea typeface="ＭＳ Ｐゴシック" charset="-128"/>
                <a:cs typeface="ＭＳ Ｐゴシック" charset="-128"/>
              </a:rPr>
              <a:t>Users.age</a:t>
            </a:r>
            <a:r>
              <a:rPr lang="en-US" sz="3200" dirty="0">
                <a:ea typeface="ＭＳ Ｐゴシック" charset="-128"/>
                <a:cs typeface="ＭＳ Ｐゴシック" charset="-128"/>
              </a:rPr>
              <a:t> in [18..25]</a:t>
            </a:r>
            <a:br>
              <a:rPr lang="en-US" sz="3200" dirty="0">
                <a:ea typeface="ＭＳ Ｐゴシック" charset="-128"/>
                <a:cs typeface="ＭＳ Ｐゴシック" charset="-128"/>
              </a:rPr>
            </a:br>
            <a:r>
              <a:rPr lang="en-US" sz="3200" dirty="0">
                <a:ea typeface="ＭＳ Ｐゴシック" charset="-128"/>
                <a:cs typeface="ＭＳ Ｐゴシック" charset="-128"/>
              </a:rPr>
              <a:t>       and </a:t>
            </a:r>
            <a:r>
              <a:rPr lang="en-US" sz="3200" dirty="0" err="1">
                <a:ea typeface="ＭＳ Ｐゴシック" charset="-128"/>
                <a:cs typeface="ＭＳ Ｐゴシック" charset="-128"/>
              </a:rPr>
              <a:t>Users.name</a:t>
            </a:r>
            <a:r>
              <a:rPr lang="en-US" sz="3200" dirty="0">
                <a:ea typeface="ＭＳ Ｐゴシック" charset="-128"/>
                <a:cs typeface="ＭＳ Ｐゴシック" charset="-128"/>
              </a:rPr>
              <a:t> = </a:t>
            </a:r>
            <a:r>
              <a:rPr lang="en-US" sz="3200" dirty="0" err="1">
                <a:ea typeface="ＭＳ Ｐゴシック" charset="-128"/>
                <a:cs typeface="ＭＳ Ｐゴシック" charset="-128"/>
              </a:rPr>
              <a:t>Pages.user</a:t>
            </a:r>
            <a:endParaRPr lang="en-US" sz="3200" dirty="0">
              <a:ea typeface="ＭＳ Ｐゴシック" charset="-128"/>
              <a:cs typeface="ＭＳ Ｐゴシック" charset="-128"/>
            </a:endParaRPr>
          </a:p>
          <a:p>
            <a:pPr eaLnBrk="0" hangingPunct="0">
              <a:defRPr/>
            </a:pPr>
            <a:r>
              <a:rPr lang="en-US" sz="3200" dirty="0">
                <a:ea typeface="ＭＳ Ｐゴシック" charset="-128"/>
                <a:cs typeface="ＭＳ Ｐゴシック" charset="-128"/>
              </a:rPr>
              <a:t>GROUP BY </a:t>
            </a:r>
            <a:r>
              <a:rPr lang="en-US" sz="3200" dirty="0" err="1">
                <a:ea typeface="ＭＳ Ｐゴシック" charset="-128"/>
                <a:cs typeface="ＭＳ Ｐゴシック" charset="-128"/>
              </a:rPr>
              <a:t>Pages.url</a:t>
            </a:r>
            <a:endParaRPr lang="en-US" sz="3200" dirty="0">
              <a:ea typeface="ＭＳ Ｐゴシック" charset="-128"/>
              <a:cs typeface="ＭＳ Ｐゴシック" charset="-128"/>
            </a:endParaRPr>
          </a:p>
          <a:p>
            <a:pPr eaLnBrk="0" hangingPunct="0">
              <a:defRPr/>
            </a:pPr>
            <a:r>
              <a:rPr lang="en-US" sz="3200" dirty="0">
                <a:ea typeface="ＭＳ Ｐゴシック" charset="-128"/>
                <a:cs typeface="ＭＳ Ｐゴシック" charset="-128"/>
              </a:rPr>
              <a:t>ORDER DESC </a:t>
            </a:r>
            <a:r>
              <a:rPr lang="en-US" sz="3200" dirty="0" err="1">
                <a:ea typeface="ＭＳ Ｐゴシック" charset="-128"/>
                <a:cs typeface="ＭＳ Ｐゴシック" charset="-128"/>
              </a:rPr>
              <a:t>cnt</a:t>
            </a:r>
            <a:endParaRPr lang="en-US" sz="3200" dirty="0">
              <a:ea typeface="ＭＳ Ｐゴシック" charset="-128"/>
              <a:cs typeface="ＭＳ Ｐゴシック" charset="-128"/>
            </a:endParaRPr>
          </a:p>
        </p:txBody>
      </p:sp>
      <p:sp>
        <p:nvSpPr>
          <p:cNvPr id="219141" name="Footer Placeholder 6"/>
          <p:cNvSpPr>
            <a:spLocks noGrp="1"/>
          </p:cNvSpPr>
          <p:nvPr>
            <p:ph type="ftr" sz="quarter" idx="11"/>
          </p:nvPr>
        </p:nvSpPr>
        <p:spPr>
          <a:noFill/>
        </p:spPr>
        <p:txBody>
          <a:bodyPr/>
          <a:lstStyle/>
          <a:p>
            <a:r>
              <a:rPr lang="en-US" smtClean="0">
                <a:solidFill>
                  <a:schemeClr val="tx1"/>
                </a:solidFill>
                <a:latin typeface="Arial" charset="0"/>
                <a:ea typeface="ＭＳ Ｐゴシック" pitchFamily="34" charset="-128"/>
              </a:rPr>
              <a:t>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itle 1"/>
          <p:cNvSpPr>
            <a:spLocks noGrp="1"/>
          </p:cNvSpPr>
          <p:nvPr>
            <p:ph type="title"/>
          </p:nvPr>
        </p:nvSpPr>
        <p:spPr/>
        <p:txBody>
          <a:bodyPr/>
          <a:lstStyle/>
          <a:p>
            <a:r>
              <a:rPr lang="en-US" smtClean="0">
                <a:latin typeface="Arial" charset="0"/>
                <a:ea typeface="ＭＳ Ｐゴシック" pitchFamily="34" charset="-128"/>
              </a:rPr>
              <a:t>Example</a:t>
            </a:r>
          </a:p>
        </p:txBody>
      </p:sp>
      <p:sp>
        <p:nvSpPr>
          <p:cNvPr id="220162" name="Content Placeholder 3"/>
          <p:cNvSpPr>
            <a:spLocks noGrp="1"/>
          </p:cNvSpPr>
          <p:nvPr>
            <p:ph idx="1"/>
          </p:nvPr>
        </p:nvSpPr>
        <p:spPr>
          <a:xfrm>
            <a:off x="381000" y="1981200"/>
            <a:ext cx="7772400" cy="4114800"/>
          </a:xfrm>
        </p:spPr>
        <p:txBody>
          <a:bodyPr/>
          <a:lstStyle/>
          <a:p>
            <a:pPr>
              <a:buFontTx/>
              <a:buNone/>
            </a:pPr>
            <a:r>
              <a:rPr lang="en-US" smtClean="0">
                <a:latin typeface="Arial" charset="0"/>
                <a:ea typeface="ＭＳ Ｐゴシック" pitchFamily="34" charset="-128"/>
              </a:rPr>
              <a:t>Problem: many Pages, but only a few visited by users with age 18..25</a:t>
            </a:r>
          </a:p>
          <a:p>
            <a:endParaRPr lang="en-US" smtClean="0">
              <a:latin typeface="Arial" charset="0"/>
              <a:ea typeface="ＭＳ Ｐゴシック" pitchFamily="34" charset="-128"/>
            </a:endParaRPr>
          </a:p>
          <a:p>
            <a:r>
              <a:rPr lang="en-US" smtClean="0">
                <a:latin typeface="Arial" charset="0"/>
                <a:ea typeface="ＭＳ Ｐゴシック" pitchFamily="34" charset="-128"/>
              </a:rPr>
              <a:t>Pig’s solution:</a:t>
            </a:r>
          </a:p>
          <a:p>
            <a:pPr lvl="1"/>
            <a:r>
              <a:rPr lang="en-US" smtClean="0">
                <a:latin typeface="Arial" charset="0"/>
                <a:ea typeface="ＭＳ Ｐゴシック" pitchFamily="34" charset="-128"/>
              </a:rPr>
              <a:t>MAP phase sends </a:t>
            </a:r>
            <a:r>
              <a:rPr lang="en-US" i="1" smtClean="0">
                <a:latin typeface="Arial" charset="0"/>
                <a:ea typeface="ＭＳ Ｐゴシック" pitchFamily="34" charset="-128"/>
              </a:rPr>
              <a:t>all</a:t>
            </a:r>
            <a:r>
              <a:rPr lang="en-US" smtClean="0">
                <a:latin typeface="Arial" charset="0"/>
                <a:ea typeface="ＭＳ Ｐゴシック" pitchFamily="34" charset="-128"/>
              </a:rPr>
              <a:t> pages to the reducers</a:t>
            </a:r>
          </a:p>
          <a:p>
            <a:r>
              <a:rPr lang="en-US" smtClean="0">
                <a:latin typeface="Arial" charset="0"/>
                <a:ea typeface="ＭＳ Ｐゴシック" pitchFamily="34" charset="-128"/>
              </a:rPr>
              <a:t>How can we reduce communication cost ?</a:t>
            </a:r>
          </a:p>
        </p:txBody>
      </p:sp>
      <p:sp>
        <p:nvSpPr>
          <p:cNvPr id="220163" name="Slide Number Placeholder 2"/>
          <p:cNvSpPr>
            <a:spLocks noGrp="1"/>
          </p:cNvSpPr>
          <p:nvPr>
            <p:ph type="sldNum" sz="quarter" idx="12"/>
          </p:nvPr>
        </p:nvSpPr>
        <p:spPr>
          <a:noFill/>
        </p:spPr>
        <p:txBody>
          <a:bodyPr/>
          <a:lstStyle/>
          <a:p>
            <a:fld id="{8609395D-5643-4580-BFEB-FF313D51EF7D}" type="slidenum">
              <a:rPr lang="en-US" smtClean="0">
                <a:solidFill>
                  <a:schemeClr val="tx1"/>
                </a:solidFill>
                <a:latin typeface="Arial" charset="0"/>
                <a:ea typeface="ＭＳ Ｐゴシック" pitchFamily="34" charset="-128"/>
              </a:rPr>
              <a:pPr/>
              <a:t>103</a:t>
            </a:fld>
            <a:endParaRPr lang="en-US" smtClean="0">
              <a:solidFill>
                <a:schemeClr val="tx1"/>
              </a:solidFill>
              <a:latin typeface="Arial" charset="0"/>
              <a:ea typeface="ＭＳ Ｐゴシック" pitchFamily="34" charset="-128"/>
            </a:endParaRPr>
          </a:p>
        </p:txBody>
      </p:sp>
      <p:sp>
        <p:nvSpPr>
          <p:cNvPr id="220164" name="Footer Placeholder 4"/>
          <p:cNvSpPr>
            <a:spLocks noGrp="1"/>
          </p:cNvSpPr>
          <p:nvPr>
            <p:ph type="ftr" sz="quarter" idx="11"/>
          </p:nvPr>
        </p:nvSpPr>
        <p:spPr>
          <a:noFill/>
        </p:spPr>
        <p:txBody>
          <a:bodyPr/>
          <a:lstStyle/>
          <a:p>
            <a:r>
              <a:rPr lang="en-US" smtClean="0">
                <a:solidFill>
                  <a:schemeClr val="tx1"/>
                </a:solidFill>
                <a:latin typeface="Arial" charset="0"/>
                <a:ea typeface="ＭＳ Ｐゴシック" pitchFamily="34" charset="-128"/>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2122488" y="242888"/>
            <a:ext cx="4557712" cy="493712"/>
          </a:xfrm>
        </p:spPr>
        <p:txBody>
          <a:bodyPr/>
          <a:lstStyle/>
          <a:p>
            <a:pPr algn="ctr"/>
            <a:r>
              <a:rPr lang="en-US" sz="3200" smtClean="0"/>
              <a:t>So, what</a:t>
            </a:r>
            <a:r>
              <a:rPr lang="en-US" altLang="en-US" sz="3200" smtClean="0"/>
              <a:t>’</a:t>
            </a:r>
            <a:r>
              <a:rPr lang="en-US" sz="3200" smtClean="0"/>
              <a:t>s the problem?</a:t>
            </a:r>
          </a:p>
        </p:txBody>
      </p:sp>
      <p:sp>
        <p:nvSpPr>
          <p:cNvPr id="36866" name="Content Placeholder 2"/>
          <p:cNvSpPr>
            <a:spLocks noGrp="1"/>
          </p:cNvSpPr>
          <p:nvPr>
            <p:ph idx="1"/>
          </p:nvPr>
        </p:nvSpPr>
        <p:spPr>
          <a:xfrm>
            <a:off x="609600" y="990600"/>
            <a:ext cx="8123238" cy="3276600"/>
          </a:xfrm>
        </p:spPr>
        <p:txBody>
          <a:bodyPr/>
          <a:lstStyle/>
          <a:p>
            <a:r>
              <a:rPr lang="en-US" altLang="en-US" i="1" dirty="0" smtClean="0"/>
              <a:t>“</a:t>
            </a:r>
            <a:r>
              <a:rPr lang="en-US" sz="2800" i="1" dirty="0" smtClean="0"/>
              <a:t>I can just use some </a:t>
            </a:r>
            <a:r>
              <a:rPr lang="en-US" altLang="en-US" sz="2800" i="1" dirty="0" smtClean="0"/>
              <a:t>‘</a:t>
            </a:r>
            <a:r>
              <a:rPr lang="en-US" sz="2800" i="1" dirty="0" smtClean="0"/>
              <a:t>SQL-like</a:t>
            </a:r>
            <a:r>
              <a:rPr lang="en-US" altLang="en-US" sz="2800" i="1" dirty="0" smtClean="0"/>
              <a:t>’</a:t>
            </a:r>
            <a:r>
              <a:rPr lang="en-US" sz="2800" i="1" dirty="0" smtClean="0"/>
              <a:t> language to query </a:t>
            </a:r>
            <a:r>
              <a:rPr lang="en-US" sz="2800" i="1" dirty="0" err="1" smtClean="0"/>
              <a:t>Hadoop</a:t>
            </a:r>
            <a:r>
              <a:rPr lang="en-US" sz="2800" i="1" dirty="0" smtClean="0"/>
              <a:t>, right?</a:t>
            </a:r>
          </a:p>
          <a:p>
            <a:r>
              <a:rPr lang="en-US" altLang="en-US" sz="2800" i="1" dirty="0" smtClean="0"/>
              <a:t>“</a:t>
            </a:r>
            <a:r>
              <a:rPr lang="en-US" sz="2800" i="1" dirty="0" smtClean="0"/>
              <a:t>Yeah, SQL-on-</a:t>
            </a:r>
            <a:r>
              <a:rPr lang="en-US" sz="2800" i="1" dirty="0" err="1" smtClean="0"/>
              <a:t>Hadoop</a:t>
            </a:r>
            <a:r>
              <a:rPr lang="en-US" sz="2800" i="1" dirty="0" smtClean="0"/>
              <a:t>…that</a:t>
            </a:r>
            <a:r>
              <a:rPr lang="en-US" altLang="en-US" sz="2800" i="1" dirty="0" smtClean="0"/>
              <a:t>’</a:t>
            </a:r>
            <a:r>
              <a:rPr lang="en-US" sz="2800" i="1" dirty="0" smtClean="0"/>
              <a:t>s what I want</a:t>
            </a:r>
          </a:p>
          <a:p>
            <a:r>
              <a:rPr lang="en-US" altLang="en-US" sz="2800" i="1" dirty="0" smtClean="0"/>
              <a:t>“</a:t>
            </a:r>
            <a:r>
              <a:rPr lang="en-US" sz="2800" i="1" dirty="0" smtClean="0"/>
              <a:t>I don</a:t>
            </a:r>
            <a:r>
              <a:rPr lang="en-US" altLang="en-US" sz="2800" i="1" dirty="0" smtClean="0"/>
              <a:t>’</a:t>
            </a:r>
            <a:r>
              <a:rPr lang="en-US" sz="2800" i="1" dirty="0" smtClean="0"/>
              <a:t>t want learn a new query language and….</a:t>
            </a:r>
          </a:p>
          <a:p>
            <a:r>
              <a:rPr lang="en-US" altLang="en-US" sz="2800" i="1" dirty="0" smtClean="0"/>
              <a:t>“</a:t>
            </a:r>
            <a:r>
              <a:rPr lang="en-US" sz="2800" i="1" dirty="0" smtClean="0"/>
              <a:t>I want massive scale for my shiny, new </a:t>
            </a:r>
            <a:r>
              <a:rPr lang="en-US" sz="2800" i="1" dirty="0" err="1" smtClean="0"/>
              <a:t>BigData</a:t>
            </a:r>
            <a:endParaRPr lang="en-US" sz="2800" i="1" dirty="0" smtClean="0"/>
          </a:p>
        </p:txBody>
      </p:sp>
      <p:pic>
        <p:nvPicPr>
          <p:cNvPr id="5" name="Picture 4" descr="Screen Shot 2013-04-18 at 6.43.29 PM.png"/>
          <p:cNvPicPr>
            <a:picLocks noChangeAspect="1"/>
          </p:cNvPicPr>
          <p:nvPr/>
        </p:nvPicPr>
        <p:blipFill>
          <a:blip r:embed="rId3"/>
          <a:srcRect/>
          <a:stretch>
            <a:fillRect/>
          </a:stretch>
        </p:blipFill>
        <p:spPr bwMode="auto">
          <a:xfrm>
            <a:off x="2895600" y="3886200"/>
            <a:ext cx="4648200" cy="2886075"/>
          </a:xfrm>
          <a:prstGeom prst="rect">
            <a:avLst/>
          </a:prstGeom>
          <a:noFill/>
          <a:ln w="9525">
            <a:noFill/>
            <a:miter lim="800000"/>
            <a:headEnd/>
            <a:tailEnd/>
          </a:ln>
          <a:effectLst>
            <a:outerShdw dist="139700" dir="2700000" algn="tl" rotWithShape="0">
              <a:srgbClr val="333333">
                <a:alpha val="64998"/>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smtClean="0">
                <a:latin typeface="Myriad Pro" pitchFamily="-84" charset="0"/>
              </a:rPr>
              <a:t>What is Hive?</a:t>
            </a:r>
          </a:p>
        </p:txBody>
      </p:sp>
      <p:sp>
        <p:nvSpPr>
          <p:cNvPr id="41986" name="Text Placeholder 2"/>
          <p:cNvSpPr>
            <a:spLocks noGrp="1"/>
          </p:cNvSpPr>
          <p:nvPr>
            <p:ph type="body" idx="1"/>
          </p:nvPr>
        </p:nvSpPr>
        <p:spPr/>
        <p:txBody>
          <a:bodyPr/>
          <a:lstStyle/>
          <a:p>
            <a:r>
              <a:rPr lang="en-US" b="0" smtClean="0">
                <a:latin typeface="Myriad Pro Light" pitchFamily="-84" charset="0"/>
              </a:rPr>
              <a:t>a data warehouse system for Hadoop that </a:t>
            </a:r>
          </a:p>
          <a:p>
            <a:pPr lvl="1"/>
            <a:r>
              <a:rPr lang="en-US" smtClean="0">
                <a:latin typeface="Myriad Pro" pitchFamily="-84" charset="0"/>
              </a:rPr>
              <a:t>facilitates easy data summarization</a:t>
            </a:r>
          </a:p>
          <a:p>
            <a:pPr lvl="1"/>
            <a:r>
              <a:rPr lang="en-US" smtClean="0">
                <a:latin typeface="Myriad Pro" pitchFamily="-84" charset="0"/>
              </a:rPr>
              <a:t>supports ad-hoc queries (still batch though…)</a:t>
            </a:r>
          </a:p>
          <a:p>
            <a:pPr lvl="1"/>
            <a:r>
              <a:rPr lang="en-US" smtClean="0">
                <a:latin typeface="Myriad Pro" pitchFamily="-84" charset="0"/>
              </a:rPr>
              <a:t>created by Facebook</a:t>
            </a:r>
          </a:p>
          <a:p>
            <a:r>
              <a:rPr lang="en-US" b="0" smtClean="0">
                <a:latin typeface="Myriad Pro Light" pitchFamily="-84" charset="0"/>
              </a:rPr>
              <a:t>a mechanism to project structure onto this data and query the data using a SQL-like language – HiveQL</a:t>
            </a:r>
          </a:p>
          <a:p>
            <a:pPr lvl="1"/>
            <a:r>
              <a:rPr lang="en-US" smtClean="0">
                <a:latin typeface="Myriad Pro" pitchFamily="-84" charset="0"/>
              </a:rPr>
              <a:t>Interactive-console –or-</a:t>
            </a:r>
          </a:p>
          <a:p>
            <a:pPr lvl="1"/>
            <a:r>
              <a:rPr lang="en-US" smtClean="0">
                <a:latin typeface="Myriad Pro" pitchFamily="-84" charset="0"/>
              </a:rPr>
              <a:t>Execute scripts </a:t>
            </a:r>
          </a:p>
          <a:p>
            <a:pPr lvl="1"/>
            <a:r>
              <a:rPr lang="en-US" smtClean="0">
                <a:latin typeface="Myriad Pro" pitchFamily="-84" charset="0"/>
              </a:rPr>
              <a:t>Kicks off </a:t>
            </a:r>
            <a:r>
              <a:rPr lang="en-US" b="1" smtClean="0">
                <a:latin typeface="Myriad Pro" pitchFamily="-84" charset="0"/>
              </a:rPr>
              <a:t>one or more </a:t>
            </a:r>
            <a:r>
              <a:rPr lang="en-US" smtClean="0">
                <a:latin typeface="Myriad Pro" pitchFamily="-84" charset="0"/>
              </a:rPr>
              <a:t>MapReduce jobs in the background</a:t>
            </a:r>
          </a:p>
          <a:p>
            <a:r>
              <a:rPr lang="en-US" b="0" smtClean="0">
                <a:latin typeface="Myriad Pro Light" pitchFamily="-84" charset="0"/>
              </a:rPr>
              <a:t>an ability to use indexes, built-in user-defined functions</a:t>
            </a:r>
          </a:p>
        </p:txBody>
      </p:sp>
      <p:pic>
        <p:nvPicPr>
          <p:cNvPr id="41987" name="Picture 3"/>
          <p:cNvPicPr>
            <a:picLocks noChangeAspect="1"/>
          </p:cNvPicPr>
          <p:nvPr/>
        </p:nvPicPr>
        <p:blipFill>
          <a:blip r:embed="rId3"/>
          <a:srcRect/>
          <a:stretch>
            <a:fillRect/>
          </a:stretch>
        </p:blipFill>
        <p:spPr bwMode="auto">
          <a:xfrm>
            <a:off x="7239000" y="5257800"/>
            <a:ext cx="866775" cy="8001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sz="3600" smtClean="0">
                <a:latin typeface="Myriad Pro" pitchFamily="-84" charset="0"/>
              </a:rPr>
              <a:t>Is HQL == ANSI SQL? – NO!</a:t>
            </a:r>
          </a:p>
        </p:txBody>
      </p:sp>
      <p:sp>
        <p:nvSpPr>
          <p:cNvPr id="44034" name="Text Placeholder 2"/>
          <p:cNvSpPr>
            <a:spLocks noGrp="1"/>
          </p:cNvSpPr>
          <p:nvPr>
            <p:ph type="body" sz="quarter" idx="10"/>
          </p:nvPr>
        </p:nvSpPr>
        <p:spPr/>
        <p:txBody>
          <a:bodyPr/>
          <a:lstStyle/>
          <a:p>
            <a:endParaRPr lang="en-US" smtClean="0"/>
          </a:p>
          <a:p>
            <a:r>
              <a:rPr lang="en-US" smtClean="0">
                <a:solidFill>
                  <a:srgbClr val="5EA113"/>
                </a:solidFill>
              </a:rPr>
              <a:t>--non-equality joins ARE allowed on ANSI SQL </a:t>
            </a:r>
          </a:p>
          <a:p>
            <a:r>
              <a:rPr lang="en-US" smtClean="0">
                <a:solidFill>
                  <a:srgbClr val="5EA113"/>
                </a:solidFill>
              </a:rPr>
              <a:t>--but are NOT allowed on Hive (HQL)</a:t>
            </a:r>
          </a:p>
          <a:p>
            <a:endParaRPr lang="en-US" smtClean="0"/>
          </a:p>
          <a:p>
            <a:r>
              <a:rPr lang="en-US" smtClean="0"/>
              <a:t>SELECT a.* </a:t>
            </a:r>
          </a:p>
          <a:p>
            <a:r>
              <a:rPr lang="en-US" smtClean="0"/>
              <a:t>FROM a </a:t>
            </a:r>
          </a:p>
          <a:p>
            <a:r>
              <a:rPr lang="en-US" smtClean="0"/>
              <a:t>JOIN b ON (a.id &lt;&gt; b.id)</a:t>
            </a:r>
          </a:p>
        </p:txBody>
      </p:sp>
      <p:sp>
        <p:nvSpPr>
          <p:cNvPr id="44035" name="TextBox 3"/>
          <p:cNvSpPr txBox="1">
            <a:spLocks noChangeArrowheads="1"/>
          </p:cNvSpPr>
          <p:nvPr/>
        </p:nvSpPr>
        <p:spPr bwMode="auto">
          <a:xfrm>
            <a:off x="609600" y="5943600"/>
            <a:ext cx="7467600" cy="369888"/>
          </a:xfrm>
          <a:prstGeom prst="rect">
            <a:avLst/>
          </a:prstGeom>
          <a:noFill/>
          <a:ln w="9525">
            <a:noFill/>
            <a:miter lim="800000"/>
            <a:headEnd/>
            <a:tailEnd/>
          </a:ln>
        </p:spPr>
        <p:txBody>
          <a:bodyPr>
            <a:spAutoFit/>
          </a:bodyPr>
          <a:lstStyle/>
          <a:p>
            <a:r>
              <a:rPr lang="en-US" sz="1800">
                <a:solidFill>
                  <a:srgbClr val="002060"/>
                </a:solidFill>
                <a:latin typeface="Tekton Pro" pitchFamily="-84" charset="0"/>
              </a:rPr>
              <a:t>Note: Joins are quite different in MapReduce, more on that coming up…</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latin typeface="Arial" charset="0"/>
              </a:rPr>
              <a:t>Map Reduce</a:t>
            </a:r>
          </a:p>
        </p:txBody>
      </p:sp>
      <p:sp>
        <p:nvSpPr>
          <p:cNvPr id="53250" name="Content Placeholder 3"/>
          <p:cNvSpPr>
            <a:spLocks noGrp="1"/>
          </p:cNvSpPr>
          <p:nvPr>
            <p:ph idx="1"/>
          </p:nvPr>
        </p:nvSpPr>
        <p:spPr/>
        <p:txBody>
          <a:bodyPr/>
          <a:lstStyle/>
          <a:p>
            <a:pPr eaLnBrk="1" hangingPunct="1"/>
            <a:r>
              <a:rPr lang="en-US" smtClean="0">
                <a:latin typeface="Arial" charset="0"/>
              </a:rPr>
              <a:t>Google: paper published 2004</a:t>
            </a:r>
          </a:p>
          <a:p>
            <a:pPr eaLnBrk="1" hangingPunct="1"/>
            <a:r>
              <a:rPr lang="en-US" smtClean="0">
                <a:latin typeface="Arial" charset="0"/>
              </a:rPr>
              <a:t>Free variant: Hadoop</a:t>
            </a:r>
          </a:p>
          <a:p>
            <a:pPr eaLnBrk="1" hangingPunct="1"/>
            <a:endParaRPr lang="en-US" smtClean="0">
              <a:latin typeface="Arial" charset="0"/>
            </a:endParaRPr>
          </a:p>
          <a:p>
            <a:pPr eaLnBrk="1" hangingPunct="1"/>
            <a:r>
              <a:rPr lang="en-US" smtClean="0">
                <a:latin typeface="Arial" charset="0"/>
              </a:rPr>
              <a:t>Map-reduce = high-level programming model and implementation for large-scale parallel data processing</a:t>
            </a:r>
          </a:p>
        </p:txBody>
      </p:sp>
      <p:sp>
        <p:nvSpPr>
          <p:cNvPr id="43012" name="Slide Number Placeholder 2"/>
          <p:cNvSpPr>
            <a:spLocks noGrp="1"/>
          </p:cNvSpPr>
          <p:nvPr>
            <p:ph type="sldNum" sz="quarter" idx="12"/>
          </p:nvPr>
        </p:nvSpPr>
        <p:spPr/>
        <p:txBody>
          <a:bodyPr/>
          <a:lstStyle/>
          <a:p>
            <a:pPr>
              <a:defRPr/>
            </a:pPr>
            <a:fld id="{250DA0F5-0E26-4F0C-997A-D099E5F50160}" type="slidenum">
              <a:rPr lang="en-US"/>
              <a:pPr>
                <a:defRPr/>
              </a:pPr>
              <a:t>14</a:t>
            </a:fld>
            <a:endParaRPr lang="en-US"/>
          </a:p>
        </p:txBody>
      </p:sp>
      <p:sp>
        <p:nvSpPr>
          <p:cNvPr id="53252" name="Footer Placeholder 4"/>
          <p:cNvSpPr>
            <a:spLocks noGrp="1"/>
          </p:cNvSpPr>
          <p:nvPr>
            <p:ph type="ftr" sz="quarter" idx="11"/>
          </p:nvPr>
        </p:nvSpPr>
        <p:spPr bwMode="auto">
          <a:noFill/>
          <a:ln>
            <a:miter lim="800000"/>
            <a:headEnd/>
            <a:tailEnd/>
          </a:ln>
        </p:spPr>
        <p:txBody>
          <a:bodyPr/>
          <a:lstStyle/>
          <a:p>
            <a:r>
              <a:rPr lang="en-US"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smtClean="0">
                <a:latin typeface="Arial" charset="0"/>
              </a:rPr>
              <a:t>Data Model</a:t>
            </a:r>
          </a:p>
        </p:txBody>
      </p:sp>
      <p:sp>
        <p:nvSpPr>
          <p:cNvPr id="54274" name="Content Placeholder 2"/>
          <p:cNvSpPr>
            <a:spLocks noGrp="1"/>
          </p:cNvSpPr>
          <p:nvPr>
            <p:ph idx="1"/>
          </p:nvPr>
        </p:nvSpPr>
        <p:spPr>
          <a:xfrm>
            <a:off x="76200" y="1600200"/>
            <a:ext cx="8991600" cy="4525963"/>
          </a:xfrm>
        </p:spPr>
        <p:txBody>
          <a:bodyPr/>
          <a:lstStyle/>
          <a:p>
            <a:pPr eaLnBrk="1" hangingPunct="1">
              <a:buFont typeface="Arial" charset="0"/>
              <a:buNone/>
            </a:pPr>
            <a:r>
              <a:rPr lang="en-US" smtClean="0">
                <a:latin typeface="Arial" charset="0"/>
              </a:rPr>
              <a:t>Files !</a:t>
            </a:r>
          </a:p>
          <a:p>
            <a:pPr eaLnBrk="1" hangingPunct="1"/>
            <a:endParaRPr lang="en-US" smtClean="0">
              <a:latin typeface="Arial" charset="0"/>
            </a:endParaRPr>
          </a:p>
          <a:p>
            <a:pPr eaLnBrk="1" hangingPunct="1">
              <a:buFont typeface="Arial" charset="0"/>
              <a:buNone/>
            </a:pPr>
            <a:r>
              <a:rPr lang="en-US" smtClean="0">
                <a:latin typeface="Arial" charset="0"/>
              </a:rPr>
              <a:t>A file = a bag of </a:t>
            </a:r>
            <a:r>
              <a:rPr lang="en-US" smtClean="0">
                <a:latin typeface="Courier New" pitchFamily="49" charset="0"/>
                <a:cs typeface="Courier New" pitchFamily="49" charset="0"/>
              </a:rPr>
              <a:t>(key, value) </a:t>
            </a:r>
            <a:r>
              <a:rPr lang="en-US" smtClean="0">
                <a:latin typeface="Arial" charset="0"/>
              </a:rPr>
              <a:t>pairs</a:t>
            </a:r>
          </a:p>
          <a:p>
            <a:pPr eaLnBrk="1" hangingPunct="1"/>
            <a:endParaRPr lang="en-US" smtClean="0">
              <a:latin typeface="Arial" charset="0"/>
            </a:endParaRPr>
          </a:p>
          <a:p>
            <a:pPr eaLnBrk="1" hangingPunct="1">
              <a:buFont typeface="Arial" charset="0"/>
              <a:buNone/>
            </a:pPr>
            <a:r>
              <a:rPr lang="en-US" smtClean="0">
                <a:latin typeface="Arial" charset="0"/>
              </a:rPr>
              <a:t>A map-reduce program:</a:t>
            </a:r>
          </a:p>
          <a:p>
            <a:pPr eaLnBrk="1" hangingPunct="1"/>
            <a:r>
              <a:rPr lang="en-US" smtClean="0">
                <a:latin typeface="Arial" charset="0"/>
              </a:rPr>
              <a:t>Input: a bag of </a:t>
            </a:r>
            <a:r>
              <a:rPr lang="en-US" smtClean="0">
                <a:latin typeface="Courier New" pitchFamily="49" charset="0"/>
                <a:cs typeface="Courier New" pitchFamily="49" charset="0"/>
              </a:rPr>
              <a:t>(inputkey, value)</a:t>
            </a:r>
            <a:r>
              <a:rPr lang="en-US" smtClean="0">
                <a:latin typeface="Arial" charset="0"/>
              </a:rPr>
              <a:t>pairs</a:t>
            </a:r>
          </a:p>
          <a:p>
            <a:pPr eaLnBrk="1" hangingPunct="1"/>
            <a:r>
              <a:rPr lang="en-US" smtClean="0">
                <a:latin typeface="Arial" charset="0"/>
              </a:rPr>
              <a:t>Output: a bag of </a:t>
            </a:r>
            <a:r>
              <a:rPr lang="en-US" smtClean="0">
                <a:latin typeface="Courier New" pitchFamily="49" charset="0"/>
                <a:cs typeface="Courier New" pitchFamily="49" charset="0"/>
              </a:rPr>
              <a:t>(outputkey, value)</a:t>
            </a:r>
            <a:r>
              <a:rPr lang="en-US" smtClean="0">
                <a:latin typeface="Arial" charset="0"/>
              </a:rPr>
              <a:t>pairs</a:t>
            </a:r>
          </a:p>
        </p:txBody>
      </p:sp>
      <p:sp>
        <p:nvSpPr>
          <p:cNvPr id="44036" name="Slide Number Placeholder 3"/>
          <p:cNvSpPr>
            <a:spLocks noGrp="1"/>
          </p:cNvSpPr>
          <p:nvPr>
            <p:ph type="sldNum" sz="quarter" idx="12"/>
          </p:nvPr>
        </p:nvSpPr>
        <p:spPr/>
        <p:txBody>
          <a:bodyPr/>
          <a:lstStyle/>
          <a:p>
            <a:pPr>
              <a:defRPr/>
            </a:pPr>
            <a:fld id="{CBC27A3C-08FE-4A0F-8C44-E7AADC07A752}" type="slidenum">
              <a:rPr lang="en-US"/>
              <a:pPr>
                <a:defRPr/>
              </a:pPr>
              <a:t>15</a:t>
            </a:fld>
            <a:endParaRPr lang="en-US"/>
          </a:p>
        </p:txBody>
      </p:sp>
      <p:sp>
        <p:nvSpPr>
          <p:cNvPr id="54276" name="Footer Placeholder 4"/>
          <p:cNvSpPr>
            <a:spLocks noGrp="1"/>
          </p:cNvSpPr>
          <p:nvPr>
            <p:ph type="ftr" sz="quarter" idx="11"/>
          </p:nvPr>
        </p:nvSpPr>
        <p:spPr bwMode="auto">
          <a:noFill/>
          <a:ln>
            <a:miter lim="800000"/>
            <a:headEnd/>
            <a:tailEnd/>
          </a:ln>
        </p:spPr>
        <p:txBody>
          <a:bodyPr/>
          <a:lstStyle/>
          <a:p>
            <a:r>
              <a:rPr lang="en-US"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latin typeface="Arial" charset="0"/>
              </a:rPr>
              <a:t>Step 1: the MAP Phase</a:t>
            </a:r>
          </a:p>
        </p:txBody>
      </p:sp>
      <p:sp>
        <p:nvSpPr>
          <p:cNvPr id="55298" name="Content Placeholder 2"/>
          <p:cNvSpPr>
            <a:spLocks noGrp="1"/>
          </p:cNvSpPr>
          <p:nvPr>
            <p:ph idx="1"/>
          </p:nvPr>
        </p:nvSpPr>
        <p:spPr/>
        <p:txBody>
          <a:bodyPr/>
          <a:lstStyle/>
          <a:p>
            <a:pPr eaLnBrk="1" hangingPunct="1">
              <a:buFont typeface="Arial" charset="0"/>
              <a:buNone/>
            </a:pPr>
            <a:r>
              <a:rPr lang="en-US" smtClean="0">
                <a:latin typeface="Arial" charset="0"/>
              </a:rPr>
              <a:t>User provides the MAP-function:</a:t>
            </a:r>
          </a:p>
          <a:p>
            <a:pPr eaLnBrk="1" hangingPunct="1"/>
            <a:r>
              <a:rPr lang="en-US" smtClean="0">
                <a:latin typeface="Arial" charset="0"/>
              </a:rPr>
              <a:t>Input: one </a:t>
            </a:r>
            <a:r>
              <a:rPr lang="en-US" smtClean="0">
                <a:latin typeface="Courier New" pitchFamily="49" charset="0"/>
                <a:cs typeface="Courier New" pitchFamily="49" charset="0"/>
              </a:rPr>
              <a:t>(input key, value)</a:t>
            </a:r>
          </a:p>
          <a:p>
            <a:pPr eaLnBrk="1" hangingPunct="1"/>
            <a:r>
              <a:rPr lang="en-US" smtClean="0">
                <a:latin typeface="Arial" charset="0"/>
              </a:rPr>
              <a:t>Ouput: bag of </a:t>
            </a:r>
            <a:r>
              <a:rPr lang="en-US" smtClean="0">
                <a:latin typeface="Courier New" pitchFamily="49" charset="0"/>
                <a:cs typeface="Courier New" pitchFamily="49" charset="0"/>
              </a:rPr>
              <a:t>(intermediate key, value)</a:t>
            </a:r>
            <a:r>
              <a:rPr lang="en-US" smtClean="0">
                <a:latin typeface="Arial" charset="0"/>
              </a:rPr>
              <a:t>pairs</a:t>
            </a:r>
          </a:p>
          <a:p>
            <a:pPr eaLnBrk="1" hangingPunct="1"/>
            <a:endParaRPr lang="en-US" smtClean="0">
              <a:latin typeface="Arial" charset="0"/>
            </a:endParaRPr>
          </a:p>
          <a:p>
            <a:pPr eaLnBrk="1" hangingPunct="1">
              <a:buFont typeface="Arial" charset="0"/>
              <a:buNone/>
            </a:pPr>
            <a:r>
              <a:rPr lang="en-US" smtClean="0">
                <a:latin typeface="Arial" charset="0"/>
              </a:rPr>
              <a:t>System applies the map function in parallel to all </a:t>
            </a:r>
            <a:r>
              <a:rPr lang="en-US" smtClean="0">
                <a:latin typeface="Courier New" pitchFamily="49" charset="0"/>
                <a:cs typeface="Courier New" pitchFamily="49" charset="0"/>
              </a:rPr>
              <a:t>(input key, value) </a:t>
            </a:r>
            <a:r>
              <a:rPr lang="en-US" smtClean="0">
                <a:latin typeface="Arial" charset="0"/>
              </a:rPr>
              <a:t>pairs in the input file</a:t>
            </a:r>
          </a:p>
        </p:txBody>
      </p:sp>
      <p:sp>
        <p:nvSpPr>
          <p:cNvPr id="45060" name="Slide Number Placeholder 3"/>
          <p:cNvSpPr>
            <a:spLocks noGrp="1"/>
          </p:cNvSpPr>
          <p:nvPr>
            <p:ph type="sldNum" sz="quarter" idx="12"/>
          </p:nvPr>
        </p:nvSpPr>
        <p:spPr/>
        <p:txBody>
          <a:bodyPr/>
          <a:lstStyle/>
          <a:p>
            <a:pPr>
              <a:defRPr/>
            </a:pPr>
            <a:fld id="{0891C021-30AC-4AB6-B73F-5EE53BF0FE35}" type="slidenum">
              <a:rPr lang="en-US"/>
              <a:pPr>
                <a:defRPr/>
              </a:pPr>
              <a:t>16</a:t>
            </a:fld>
            <a:endParaRPr lang="en-US"/>
          </a:p>
        </p:txBody>
      </p:sp>
      <p:sp>
        <p:nvSpPr>
          <p:cNvPr id="55300" name="Footer Placeholder 4"/>
          <p:cNvSpPr>
            <a:spLocks noGrp="1"/>
          </p:cNvSpPr>
          <p:nvPr>
            <p:ph type="ftr" sz="quarter" idx="11"/>
          </p:nvPr>
        </p:nvSpPr>
        <p:spPr bwMode="auto">
          <a:noFill/>
          <a:ln>
            <a:miter lim="800000"/>
            <a:headEnd/>
            <a:tailEnd/>
          </a:ln>
        </p:spPr>
        <p:txBody>
          <a:bodyPr/>
          <a:lstStyle/>
          <a:p>
            <a:r>
              <a:rPr lang="en-US"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smtClean="0">
                <a:latin typeface="Arial" charset="0"/>
              </a:rPr>
              <a:t>Step 2: the REDUCE Phase</a:t>
            </a:r>
          </a:p>
        </p:txBody>
      </p:sp>
      <p:sp>
        <p:nvSpPr>
          <p:cNvPr id="56322" name="Content Placeholder 2"/>
          <p:cNvSpPr>
            <a:spLocks noGrp="1"/>
          </p:cNvSpPr>
          <p:nvPr>
            <p:ph idx="1"/>
          </p:nvPr>
        </p:nvSpPr>
        <p:spPr/>
        <p:txBody>
          <a:bodyPr/>
          <a:lstStyle/>
          <a:p>
            <a:pPr eaLnBrk="1" hangingPunct="1">
              <a:buFont typeface="Arial" charset="0"/>
              <a:buNone/>
            </a:pPr>
            <a:r>
              <a:rPr lang="en-US" smtClean="0">
                <a:latin typeface="Arial" charset="0"/>
              </a:rPr>
              <a:t>User provides the REDUCE function:</a:t>
            </a:r>
          </a:p>
          <a:p>
            <a:pPr eaLnBrk="1" hangingPunct="1"/>
            <a:r>
              <a:rPr lang="en-US" smtClean="0">
                <a:latin typeface="Arial" charset="0"/>
              </a:rPr>
              <a:t>Input: </a:t>
            </a:r>
            <a:r>
              <a:rPr lang="en-US" smtClean="0">
                <a:latin typeface="Courier New" pitchFamily="49" charset="0"/>
                <a:cs typeface="Courier New" pitchFamily="49" charset="0"/>
              </a:rPr>
              <a:t>(intermediate key, bag of values)</a:t>
            </a:r>
          </a:p>
          <a:p>
            <a:pPr eaLnBrk="1" hangingPunct="1"/>
            <a:r>
              <a:rPr lang="en-US" smtClean="0">
                <a:latin typeface="Arial" charset="0"/>
              </a:rPr>
              <a:t>Output: bag of output </a:t>
            </a:r>
            <a:r>
              <a:rPr lang="en-US" smtClean="0">
                <a:latin typeface="Courier New" pitchFamily="49" charset="0"/>
                <a:cs typeface="Courier New" pitchFamily="49" charset="0"/>
              </a:rPr>
              <a:t>values</a:t>
            </a:r>
          </a:p>
          <a:p>
            <a:pPr eaLnBrk="1" hangingPunct="1">
              <a:buFont typeface="Arial" charset="0"/>
              <a:buNone/>
            </a:pPr>
            <a:r>
              <a:rPr lang="en-US" smtClean="0">
                <a:latin typeface="Arial" charset="0"/>
              </a:rPr>
              <a:t>System groups all pairs with the same intermediate key, and passes the bag of values to the REDUCE function</a:t>
            </a:r>
          </a:p>
        </p:txBody>
      </p:sp>
      <p:sp>
        <p:nvSpPr>
          <p:cNvPr id="46084" name="Slide Number Placeholder 3"/>
          <p:cNvSpPr>
            <a:spLocks noGrp="1"/>
          </p:cNvSpPr>
          <p:nvPr>
            <p:ph type="sldNum" sz="quarter" idx="12"/>
          </p:nvPr>
        </p:nvSpPr>
        <p:spPr/>
        <p:txBody>
          <a:bodyPr/>
          <a:lstStyle/>
          <a:p>
            <a:pPr>
              <a:defRPr/>
            </a:pPr>
            <a:fld id="{7A51D143-CBB5-4B35-A5EA-DC4AD2E46404}" type="slidenum">
              <a:rPr lang="en-US"/>
              <a:pPr>
                <a:defRPr/>
              </a:pPr>
              <a:t>17</a:t>
            </a:fld>
            <a:endParaRPr lang="en-US"/>
          </a:p>
        </p:txBody>
      </p:sp>
      <p:sp>
        <p:nvSpPr>
          <p:cNvPr id="56324" name="Footer Placeholder 4"/>
          <p:cNvSpPr>
            <a:spLocks noGrp="1"/>
          </p:cNvSpPr>
          <p:nvPr>
            <p:ph type="ftr" sz="quarter" idx="11"/>
          </p:nvPr>
        </p:nvSpPr>
        <p:spPr bwMode="auto">
          <a:noFill/>
          <a:ln>
            <a:miter lim="800000"/>
            <a:headEnd/>
            <a:tailEnd/>
          </a:ln>
        </p:spPr>
        <p:txBody>
          <a:bodyPr/>
          <a:lstStyle/>
          <a:p>
            <a:r>
              <a:rPr lang="en-US"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smtClean="0">
                <a:latin typeface="Arial" charset="0"/>
              </a:rPr>
              <a:t>Example</a:t>
            </a:r>
          </a:p>
        </p:txBody>
      </p:sp>
      <p:sp>
        <p:nvSpPr>
          <p:cNvPr id="57346" name="Content Placeholder 2"/>
          <p:cNvSpPr>
            <a:spLocks noGrp="1"/>
          </p:cNvSpPr>
          <p:nvPr>
            <p:ph idx="1"/>
          </p:nvPr>
        </p:nvSpPr>
        <p:spPr/>
        <p:txBody>
          <a:bodyPr/>
          <a:lstStyle/>
          <a:p>
            <a:pPr eaLnBrk="1" hangingPunct="1"/>
            <a:r>
              <a:rPr lang="en-US" smtClean="0">
                <a:latin typeface="Arial" charset="0"/>
              </a:rPr>
              <a:t>Counting the number of occurrences of each word in a large collection of documents</a:t>
            </a:r>
          </a:p>
        </p:txBody>
      </p:sp>
      <p:sp>
        <p:nvSpPr>
          <p:cNvPr id="47108" name="Slide Number Placeholder 3"/>
          <p:cNvSpPr>
            <a:spLocks noGrp="1"/>
          </p:cNvSpPr>
          <p:nvPr>
            <p:ph type="sldNum" sz="quarter" idx="12"/>
          </p:nvPr>
        </p:nvSpPr>
        <p:spPr/>
        <p:txBody>
          <a:bodyPr/>
          <a:lstStyle/>
          <a:p>
            <a:pPr>
              <a:defRPr/>
            </a:pPr>
            <a:fld id="{7FFE515F-024B-4A59-8ACB-E8F4AC83DFB7}" type="slidenum">
              <a:rPr lang="en-US"/>
              <a:pPr>
                <a:defRPr/>
              </a:pPr>
              <a:t>18</a:t>
            </a:fld>
            <a:endParaRPr lang="en-US"/>
          </a:p>
        </p:txBody>
      </p:sp>
      <p:sp>
        <p:nvSpPr>
          <p:cNvPr id="5" name="Rectangle 4"/>
          <p:cNvSpPr>
            <a:spLocks noChangeArrowheads="1"/>
          </p:cNvSpPr>
          <p:nvPr/>
        </p:nvSpPr>
        <p:spPr bwMode="auto">
          <a:xfrm>
            <a:off x="427038" y="2709863"/>
            <a:ext cx="3897312" cy="16256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75000"/>
              </a:schemeClr>
            </a:outerShdw>
          </a:effectLst>
        </p:spPr>
        <p:txBody>
          <a:bodyPr wrap="none">
            <a:spAutoFit/>
          </a:bodyPr>
          <a:lstStyle/>
          <a:p>
            <a:pPr marL="342900" indent="-342900" eaLnBrk="0" hangingPunct="0">
              <a:spcBef>
                <a:spcPct val="20000"/>
              </a:spcBef>
              <a:defRPr/>
            </a:pPr>
            <a:r>
              <a:rPr lang="en-US" sz="2000" dirty="0" err="1">
                <a:ea typeface="ＭＳ Ｐゴシック" charset="-128"/>
                <a:cs typeface="ＭＳ Ｐゴシック" charset="-128"/>
              </a:rPr>
              <a:t>map(String</a:t>
            </a:r>
            <a:r>
              <a:rPr lang="en-US" sz="2000" dirty="0">
                <a:ea typeface="ＭＳ Ｐゴシック" charset="-128"/>
                <a:cs typeface="ＭＳ Ｐゴシック" charset="-128"/>
              </a:rPr>
              <a:t> key, String value):</a:t>
            </a:r>
            <a:br>
              <a:rPr lang="en-US" sz="2000" dirty="0">
                <a:ea typeface="ＭＳ Ｐゴシック" charset="-128"/>
                <a:cs typeface="ＭＳ Ｐゴシック" charset="-128"/>
              </a:rPr>
            </a:br>
            <a:r>
              <a:rPr lang="en-US" sz="2000" dirty="0">
                <a:ea typeface="ＭＳ Ｐゴシック" charset="-128"/>
                <a:cs typeface="ＭＳ Ｐゴシック" charset="-128"/>
              </a:rPr>
              <a:t>// key: document name</a:t>
            </a:r>
            <a:br>
              <a:rPr lang="en-US" sz="2000" dirty="0">
                <a:ea typeface="ＭＳ Ｐゴシック" charset="-128"/>
                <a:cs typeface="ＭＳ Ｐゴシック" charset="-128"/>
              </a:rPr>
            </a:br>
            <a:r>
              <a:rPr lang="en-US" sz="2000" dirty="0">
                <a:ea typeface="ＭＳ Ｐゴシック" charset="-128"/>
                <a:cs typeface="ＭＳ Ｐゴシック" charset="-128"/>
              </a:rPr>
              <a:t>// value: document contents</a:t>
            </a:r>
            <a:br>
              <a:rPr lang="en-US" sz="2000" dirty="0">
                <a:ea typeface="ＭＳ Ｐゴシック" charset="-128"/>
                <a:cs typeface="ＭＳ Ｐゴシック" charset="-128"/>
              </a:rPr>
            </a:br>
            <a:r>
              <a:rPr lang="en-US" sz="2000" dirty="0">
                <a:ea typeface="ＭＳ Ｐゴシック" charset="-128"/>
                <a:cs typeface="ＭＳ Ｐゴシック" charset="-128"/>
              </a:rPr>
              <a:t>for each word </a:t>
            </a:r>
            <a:r>
              <a:rPr lang="en-US" sz="2000" dirty="0" err="1">
                <a:ea typeface="ＭＳ Ｐゴシック" charset="-128"/>
                <a:cs typeface="ＭＳ Ｐゴシック" charset="-128"/>
              </a:rPr>
              <a:t>w</a:t>
            </a:r>
            <a:r>
              <a:rPr lang="en-US" sz="2000" dirty="0">
                <a:ea typeface="ＭＳ Ｐゴシック" charset="-128"/>
                <a:cs typeface="ＭＳ Ｐゴシック" charset="-128"/>
              </a:rPr>
              <a:t> in value:</a:t>
            </a:r>
            <a:br>
              <a:rPr lang="en-US" sz="2000" dirty="0">
                <a:ea typeface="ＭＳ Ｐゴシック" charset="-128"/>
                <a:cs typeface="ＭＳ Ｐゴシック" charset="-128"/>
              </a:rPr>
            </a:br>
            <a:r>
              <a:rPr lang="en-US" sz="2000" dirty="0">
                <a:ea typeface="ＭＳ Ｐゴシック" charset="-128"/>
                <a:cs typeface="ＭＳ Ｐゴシック" charset="-128"/>
              </a:rPr>
              <a:t>	</a:t>
            </a:r>
            <a:r>
              <a:rPr lang="en-US" sz="2000" dirty="0" err="1">
                <a:ea typeface="ＭＳ Ｐゴシック" charset="-128"/>
                <a:cs typeface="ＭＳ Ｐゴシック" charset="-128"/>
              </a:rPr>
              <a:t>EmitIntermediate(w</a:t>
            </a:r>
            <a:r>
              <a:rPr lang="en-US" sz="2000" dirty="0">
                <a:ea typeface="ＭＳ Ｐゴシック" charset="-128"/>
                <a:cs typeface="ＭＳ Ｐゴシック" charset="-128"/>
              </a:rPr>
              <a:t>, “1”):</a:t>
            </a:r>
          </a:p>
        </p:txBody>
      </p:sp>
      <p:sp>
        <p:nvSpPr>
          <p:cNvPr id="6" name="Rectangle 5"/>
          <p:cNvSpPr>
            <a:spLocks noChangeArrowheads="1"/>
          </p:cNvSpPr>
          <p:nvPr/>
        </p:nvSpPr>
        <p:spPr bwMode="auto">
          <a:xfrm>
            <a:off x="4662488" y="3875088"/>
            <a:ext cx="4083050" cy="22352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75000"/>
              </a:schemeClr>
            </a:outerShdw>
          </a:effectLst>
        </p:spPr>
        <p:txBody>
          <a:bodyPr wrap="none">
            <a:spAutoFit/>
          </a:bodyPr>
          <a:lstStyle/>
          <a:p>
            <a:pPr marL="342900" indent="-342900" eaLnBrk="0" hangingPunct="0">
              <a:spcBef>
                <a:spcPct val="20000"/>
              </a:spcBef>
              <a:defRPr/>
            </a:pPr>
            <a:r>
              <a:rPr lang="en-US" sz="2000" dirty="0" err="1">
                <a:ea typeface="ＭＳ Ｐゴシック" charset="-128"/>
                <a:cs typeface="ＭＳ Ｐゴシック" charset="-128"/>
              </a:rPr>
              <a:t>reduce(String</a:t>
            </a:r>
            <a:r>
              <a:rPr lang="en-US" sz="2000" dirty="0">
                <a:ea typeface="ＭＳ Ｐゴシック" charset="-128"/>
                <a:cs typeface="ＭＳ Ｐゴシック" charset="-128"/>
              </a:rPr>
              <a:t> key, </a:t>
            </a:r>
            <a:r>
              <a:rPr lang="en-US" sz="2000" dirty="0" err="1">
                <a:ea typeface="ＭＳ Ｐゴシック" charset="-128"/>
                <a:cs typeface="ＭＳ Ｐゴシック" charset="-128"/>
              </a:rPr>
              <a:t>Iterator</a:t>
            </a:r>
            <a:r>
              <a:rPr lang="en-US" sz="2000" dirty="0">
                <a:ea typeface="ＭＳ Ｐゴシック" charset="-128"/>
                <a:cs typeface="ＭＳ Ｐゴシック" charset="-128"/>
              </a:rPr>
              <a:t> values):</a:t>
            </a:r>
            <a:br>
              <a:rPr lang="en-US" sz="2000" dirty="0">
                <a:ea typeface="ＭＳ Ｐゴシック" charset="-128"/>
                <a:cs typeface="ＭＳ Ｐゴシック" charset="-128"/>
              </a:rPr>
            </a:br>
            <a:r>
              <a:rPr lang="en-US" sz="2000" dirty="0">
                <a:ea typeface="ＭＳ Ｐゴシック" charset="-128"/>
                <a:cs typeface="ＭＳ Ｐゴシック" charset="-128"/>
              </a:rPr>
              <a:t>// key: a word</a:t>
            </a:r>
            <a:br>
              <a:rPr lang="en-US" sz="2000" dirty="0">
                <a:ea typeface="ＭＳ Ｐゴシック" charset="-128"/>
                <a:cs typeface="ＭＳ Ｐゴシック" charset="-128"/>
              </a:rPr>
            </a:br>
            <a:r>
              <a:rPr lang="en-US" sz="2000" dirty="0">
                <a:ea typeface="ＭＳ Ｐゴシック" charset="-128"/>
                <a:cs typeface="ＭＳ Ｐゴシック" charset="-128"/>
              </a:rPr>
              <a:t>// values: a list of counts</a:t>
            </a:r>
            <a:br>
              <a:rPr lang="en-US" sz="2000" dirty="0">
                <a:ea typeface="ＭＳ Ｐゴシック" charset="-128"/>
                <a:cs typeface="ＭＳ Ｐゴシック" charset="-128"/>
              </a:rPr>
            </a:br>
            <a:r>
              <a:rPr lang="en-US" sz="2000" dirty="0" err="1">
                <a:ea typeface="ＭＳ Ｐゴシック" charset="-128"/>
                <a:cs typeface="ＭＳ Ｐゴシック" charset="-128"/>
              </a:rPr>
              <a:t>int</a:t>
            </a:r>
            <a:r>
              <a:rPr lang="en-US" sz="2000" dirty="0">
                <a:ea typeface="ＭＳ Ｐゴシック" charset="-128"/>
                <a:cs typeface="ＭＳ Ｐゴシック" charset="-128"/>
              </a:rPr>
              <a:t> result = 0;</a:t>
            </a:r>
            <a:br>
              <a:rPr lang="en-US" sz="2000" dirty="0">
                <a:ea typeface="ＭＳ Ｐゴシック" charset="-128"/>
                <a:cs typeface="ＭＳ Ｐゴシック" charset="-128"/>
              </a:rPr>
            </a:br>
            <a:r>
              <a:rPr lang="en-US" sz="2000" dirty="0">
                <a:ea typeface="ＭＳ Ｐゴシック" charset="-128"/>
                <a:cs typeface="ＭＳ Ｐゴシック" charset="-128"/>
              </a:rPr>
              <a:t>for each </a:t>
            </a:r>
            <a:r>
              <a:rPr lang="en-US" sz="2000" dirty="0" err="1">
                <a:ea typeface="ＭＳ Ｐゴシック" charset="-128"/>
                <a:cs typeface="ＭＳ Ｐゴシック" charset="-128"/>
              </a:rPr>
              <a:t>v</a:t>
            </a:r>
            <a:r>
              <a:rPr lang="en-US" sz="2000" dirty="0">
                <a:ea typeface="ＭＳ Ｐゴシック" charset="-128"/>
                <a:cs typeface="ＭＳ Ｐゴシック" charset="-128"/>
              </a:rPr>
              <a:t> in values:</a:t>
            </a:r>
            <a:br>
              <a:rPr lang="en-US" sz="2000" dirty="0">
                <a:ea typeface="ＭＳ Ｐゴシック" charset="-128"/>
                <a:cs typeface="ＭＳ Ｐゴシック" charset="-128"/>
              </a:rPr>
            </a:br>
            <a:r>
              <a:rPr lang="en-US" sz="2000" dirty="0">
                <a:ea typeface="ＭＳ Ｐゴシック" charset="-128"/>
                <a:cs typeface="ＭＳ Ｐゴシック" charset="-128"/>
              </a:rPr>
              <a:t>	result += </a:t>
            </a:r>
            <a:r>
              <a:rPr lang="en-US" sz="2000" dirty="0" err="1">
                <a:ea typeface="ＭＳ Ｐゴシック" charset="-128"/>
                <a:cs typeface="ＭＳ Ｐゴシック" charset="-128"/>
              </a:rPr>
              <a:t>ParseInt(v</a:t>
            </a:r>
            <a:r>
              <a:rPr lang="en-US" sz="2000" dirty="0">
                <a:ea typeface="ＭＳ Ｐゴシック" charset="-128"/>
                <a:cs typeface="ＭＳ Ｐゴシック" charset="-128"/>
              </a:rPr>
              <a:t>);</a:t>
            </a:r>
            <a:br>
              <a:rPr lang="en-US" sz="2000" dirty="0">
                <a:ea typeface="ＭＳ Ｐゴシック" charset="-128"/>
                <a:cs typeface="ＭＳ Ｐゴシック" charset="-128"/>
              </a:rPr>
            </a:br>
            <a:r>
              <a:rPr lang="en-US" sz="2000" dirty="0" err="1">
                <a:ea typeface="ＭＳ Ｐゴシック" charset="-128"/>
                <a:cs typeface="ＭＳ Ｐゴシック" charset="-128"/>
              </a:rPr>
              <a:t>Emit(AsString(result</a:t>
            </a:r>
            <a:r>
              <a:rPr lang="en-US" sz="2000" dirty="0">
                <a:ea typeface="ＭＳ Ｐゴシック" charset="-128"/>
                <a:cs typeface="ＭＳ Ｐゴシック" charset="-128"/>
              </a:rPr>
              <a:t>));</a:t>
            </a:r>
          </a:p>
        </p:txBody>
      </p:sp>
      <p:sp>
        <p:nvSpPr>
          <p:cNvPr id="57350" name="Footer Placeholder 6"/>
          <p:cNvSpPr>
            <a:spLocks noGrp="1"/>
          </p:cNvSpPr>
          <p:nvPr>
            <p:ph type="ftr" sz="quarter" idx="11"/>
          </p:nvPr>
        </p:nvSpPr>
        <p:spPr bwMode="auto">
          <a:noFill/>
          <a:ln>
            <a:miter lim="800000"/>
            <a:headEnd/>
            <a:tailEnd/>
          </a:ln>
        </p:spPr>
        <p:txBody>
          <a:bodyPr/>
          <a:lstStyle/>
          <a:p>
            <a:r>
              <a:rPr lang="en-US"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2"/>
          </p:nvPr>
        </p:nvSpPr>
        <p:spPr/>
        <p:txBody>
          <a:bodyPr/>
          <a:lstStyle/>
          <a:p>
            <a:pPr>
              <a:defRPr/>
            </a:pPr>
            <a:fld id="{4D804D6D-E1B7-4047-BDFA-72AB529457AC}" type="slidenum">
              <a:rPr lang="en-US"/>
              <a:pPr>
                <a:defRPr/>
              </a:pPr>
              <a:t>19</a:t>
            </a:fld>
            <a:endParaRPr lang="en-US"/>
          </a:p>
        </p:txBody>
      </p:sp>
      <p:graphicFrame>
        <p:nvGraphicFramePr>
          <p:cNvPr id="3" name="Table 2"/>
          <p:cNvGraphicFramePr>
            <a:graphicFrameLocks noGrp="1"/>
          </p:cNvGraphicFramePr>
          <p:nvPr/>
        </p:nvGraphicFramePr>
        <p:xfrm>
          <a:off x="990600" y="1905000"/>
          <a:ext cx="1143000" cy="3889375"/>
        </p:xfrm>
        <a:graphic>
          <a:graphicData uri="http://schemas.openxmlformats.org/drawingml/2006/table">
            <a:tbl>
              <a:tblPr/>
              <a:tblGrid>
                <a:gridCol w="1143000"/>
              </a:tblGrid>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a:rPr>
                        <a:t>(k1,v1)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a:rPr>
                        <a:t>(k2,v2)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a:rPr>
                        <a:t>(k3,v3)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a:rPr>
                        <a:t>. . .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Table 3"/>
          <p:cNvGraphicFramePr>
            <a:graphicFrameLocks noGrp="1"/>
          </p:cNvGraphicFramePr>
          <p:nvPr/>
        </p:nvGraphicFramePr>
        <p:xfrm>
          <a:off x="5181600" y="1905000"/>
          <a:ext cx="1295400" cy="3889375"/>
        </p:xfrm>
        <a:graphic>
          <a:graphicData uri="http://schemas.openxmlformats.org/drawingml/2006/table">
            <a:tbl>
              <a:tblPr/>
              <a:tblGrid>
                <a:gridCol w="1295400"/>
              </a:tblGrid>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a:rPr>
                        <a:t>(i1, w1)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a:rPr>
                        <a:t>(i2, w2)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a:rPr>
                        <a:t>(i3, w3)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a:rPr>
                        <a:t>. . .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7787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8398" name="TextBox 4"/>
          <p:cNvSpPr txBox="1">
            <a:spLocks noChangeArrowheads="1"/>
          </p:cNvSpPr>
          <p:nvPr/>
        </p:nvSpPr>
        <p:spPr bwMode="auto">
          <a:xfrm>
            <a:off x="1752600" y="1143000"/>
            <a:ext cx="954088" cy="519113"/>
          </a:xfrm>
          <a:prstGeom prst="rect">
            <a:avLst/>
          </a:prstGeom>
          <a:noFill/>
          <a:ln w="9525">
            <a:noFill/>
            <a:miter lim="800000"/>
            <a:headEnd/>
            <a:tailEnd/>
          </a:ln>
        </p:spPr>
        <p:txBody>
          <a:bodyPr wrap="none">
            <a:spAutoFit/>
          </a:bodyPr>
          <a:lstStyle/>
          <a:p>
            <a:pPr eaLnBrk="0" hangingPunct="0"/>
            <a:r>
              <a:rPr lang="en-US"/>
              <a:t>MAP</a:t>
            </a:r>
          </a:p>
        </p:txBody>
      </p:sp>
      <p:sp>
        <p:nvSpPr>
          <p:cNvPr id="58399" name="TextBox 5"/>
          <p:cNvSpPr txBox="1">
            <a:spLocks noChangeArrowheads="1"/>
          </p:cNvSpPr>
          <p:nvPr/>
        </p:nvSpPr>
        <p:spPr bwMode="auto">
          <a:xfrm>
            <a:off x="5065713" y="1066800"/>
            <a:ext cx="1685925" cy="519113"/>
          </a:xfrm>
          <a:prstGeom prst="rect">
            <a:avLst/>
          </a:prstGeom>
          <a:noFill/>
          <a:ln w="9525">
            <a:noFill/>
            <a:miter lim="800000"/>
            <a:headEnd/>
            <a:tailEnd/>
          </a:ln>
        </p:spPr>
        <p:txBody>
          <a:bodyPr wrap="none">
            <a:spAutoFit/>
          </a:bodyPr>
          <a:lstStyle/>
          <a:p>
            <a:pPr eaLnBrk="0" hangingPunct="0"/>
            <a:r>
              <a:rPr lang="en-US"/>
              <a:t>REDUCE</a:t>
            </a:r>
          </a:p>
        </p:txBody>
      </p:sp>
      <p:cxnSp>
        <p:nvCxnSpPr>
          <p:cNvPr id="58400" name="Straight Arrow Connector 7"/>
          <p:cNvCxnSpPr>
            <a:cxnSpLocks noChangeShapeType="1"/>
          </p:cNvCxnSpPr>
          <p:nvPr/>
        </p:nvCxnSpPr>
        <p:spPr bwMode="auto">
          <a:xfrm flipV="1">
            <a:off x="2133600" y="2209800"/>
            <a:ext cx="3048000" cy="76200"/>
          </a:xfrm>
          <a:prstGeom prst="straightConnector1">
            <a:avLst/>
          </a:prstGeom>
          <a:noFill/>
          <a:ln w="9525">
            <a:solidFill>
              <a:schemeClr val="tx1"/>
            </a:solidFill>
            <a:round/>
            <a:headEnd/>
            <a:tailEnd type="arrow" w="med" len="med"/>
          </a:ln>
        </p:spPr>
      </p:cxnSp>
      <p:cxnSp>
        <p:nvCxnSpPr>
          <p:cNvPr id="58401" name="Straight Arrow Connector 9"/>
          <p:cNvCxnSpPr>
            <a:cxnSpLocks noChangeShapeType="1"/>
          </p:cNvCxnSpPr>
          <p:nvPr/>
        </p:nvCxnSpPr>
        <p:spPr bwMode="auto">
          <a:xfrm>
            <a:off x="2133600" y="2362200"/>
            <a:ext cx="3048000" cy="1524000"/>
          </a:xfrm>
          <a:prstGeom prst="straightConnector1">
            <a:avLst/>
          </a:prstGeom>
          <a:noFill/>
          <a:ln w="9525">
            <a:solidFill>
              <a:schemeClr val="tx1"/>
            </a:solidFill>
            <a:round/>
            <a:headEnd/>
            <a:tailEnd type="arrow" w="med" len="med"/>
          </a:ln>
        </p:spPr>
      </p:cxnSp>
      <p:cxnSp>
        <p:nvCxnSpPr>
          <p:cNvPr id="58402" name="Straight Arrow Connector 15"/>
          <p:cNvCxnSpPr>
            <a:cxnSpLocks noChangeShapeType="1"/>
          </p:cNvCxnSpPr>
          <p:nvPr/>
        </p:nvCxnSpPr>
        <p:spPr bwMode="auto">
          <a:xfrm>
            <a:off x="2133600" y="2514600"/>
            <a:ext cx="2971800" cy="1600200"/>
          </a:xfrm>
          <a:prstGeom prst="straightConnector1">
            <a:avLst/>
          </a:prstGeom>
          <a:noFill/>
          <a:ln w="9525">
            <a:solidFill>
              <a:schemeClr val="tx1"/>
            </a:solidFill>
            <a:round/>
            <a:headEnd/>
            <a:tailEnd type="arrow" w="med" len="med"/>
          </a:ln>
        </p:spPr>
      </p:cxnSp>
      <p:cxnSp>
        <p:nvCxnSpPr>
          <p:cNvPr id="58403" name="Straight Arrow Connector 17"/>
          <p:cNvCxnSpPr>
            <a:cxnSpLocks noChangeShapeType="1"/>
          </p:cNvCxnSpPr>
          <p:nvPr/>
        </p:nvCxnSpPr>
        <p:spPr bwMode="auto">
          <a:xfrm>
            <a:off x="2133600" y="2590800"/>
            <a:ext cx="3048000" cy="2743200"/>
          </a:xfrm>
          <a:prstGeom prst="straightConnector1">
            <a:avLst/>
          </a:prstGeom>
          <a:noFill/>
          <a:ln w="9525">
            <a:solidFill>
              <a:schemeClr val="tx1"/>
            </a:solidFill>
            <a:round/>
            <a:headEnd/>
            <a:tailEnd type="arrow" w="med" len="med"/>
          </a:ln>
        </p:spPr>
      </p:cxnSp>
      <p:cxnSp>
        <p:nvCxnSpPr>
          <p:cNvPr id="58404" name="Straight Arrow Connector 19"/>
          <p:cNvCxnSpPr>
            <a:cxnSpLocks noChangeShapeType="1"/>
          </p:cNvCxnSpPr>
          <p:nvPr/>
        </p:nvCxnSpPr>
        <p:spPr bwMode="auto">
          <a:xfrm flipV="1">
            <a:off x="2133600" y="2362200"/>
            <a:ext cx="3048000" cy="685800"/>
          </a:xfrm>
          <a:prstGeom prst="straightConnector1">
            <a:avLst/>
          </a:prstGeom>
          <a:noFill/>
          <a:ln w="9525">
            <a:solidFill>
              <a:schemeClr val="tx1"/>
            </a:solidFill>
            <a:round/>
            <a:headEnd/>
            <a:tailEnd type="arrow" w="med" len="med"/>
          </a:ln>
        </p:spPr>
      </p:cxnSp>
      <p:cxnSp>
        <p:nvCxnSpPr>
          <p:cNvPr id="58405" name="Straight Arrow Connector 21"/>
          <p:cNvCxnSpPr>
            <a:cxnSpLocks noChangeShapeType="1"/>
          </p:cNvCxnSpPr>
          <p:nvPr/>
        </p:nvCxnSpPr>
        <p:spPr bwMode="auto">
          <a:xfrm>
            <a:off x="2133600" y="3124200"/>
            <a:ext cx="3048000" cy="1588"/>
          </a:xfrm>
          <a:prstGeom prst="straightConnector1">
            <a:avLst/>
          </a:prstGeom>
          <a:noFill/>
          <a:ln w="9525">
            <a:solidFill>
              <a:schemeClr val="tx1"/>
            </a:solidFill>
            <a:round/>
            <a:headEnd/>
            <a:tailEnd type="arrow" w="med" len="med"/>
          </a:ln>
        </p:spPr>
      </p:cxnSp>
      <p:cxnSp>
        <p:nvCxnSpPr>
          <p:cNvPr id="58406" name="Straight Arrow Connector 24"/>
          <p:cNvCxnSpPr>
            <a:cxnSpLocks noChangeShapeType="1"/>
          </p:cNvCxnSpPr>
          <p:nvPr/>
        </p:nvCxnSpPr>
        <p:spPr bwMode="auto">
          <a:xfrm>
            <a:off x="2133600" y="3429000"/>
            <a:ext cx="3048000" cy="1143000"/>
          </a:xfrm>
          <a:prstGeom prst="straightConnector1">
            <a:avLst/>
          </a:prstGeom>
          <a:noFill/>
          <a:ln w="9525">
            <a:solidFill>
              <a:schemeClr val="tx1"/>
            </a:solidFill>
            <a:round/>
            <a:headEnd/>
            <a:tailEnd type="arrow" w="med" len="med"/>
          </a:ln>
        </p:spPr>
      </p:cxnSp>
      <p:cxnSp>
        <p:nvCxnSpPr>
          <p:cNvPr id="58407" name="Straight Arrow Connector 26"/>
          <p:cNvCxnSpPr>
            <a:cxnSpLocks noChangeShapeType="1"/>
          </p:cNvCxnSpPr>
          <p:nvPr/>
        </p:nvCxnSpPr>
        <p:spPr bwMode="auto">
          <a:xfrm flipV="1">
            <a:off x="2133600" y="2895600"/>
            <a:ext cx="3048000" cy="990600"/>
          </a:xfrm>
          <a:prstGeom prst="straightConnector1">
            <a:avLst/>
          </a:prstGeom>
          <a:noFill/>
          <a:ln w="9525">
            <a:solidFill>
              <a:schemeClr val="tx1"/>
            </a:solidFill>
            <a:round/>
            <a:headEnd/>
            <a:tailEnd type="arrow" w="med" len="med"/>
          </a:ln>
        </p:spPr>
      </p:cxnSp>
      <p:cxnSp>
        <p:nvCxnSpPr>
          <p:cNvPr id="58408" name="Straight Arrow Connector 28"/>
          <p:cNvCxnSpPr>
            <a:cxnSpLocks noChangeShapeType="1"/>
          </p:cNvCxnSpPr>
          <p:nvPr/>
        </p:nvCxnSpPr>
        <p:spPr bwMode="auto">
          <a:xfrm>
            <a:off x="2133600" y="4038600"/>
            <a:ext cx="3048000" cy="1447800"/>
          </a:xfrm>
          <a:prstGeom prst="straightConnector1">
            <a:avLst/>
          </a:prstGeom>
          <a:noFill/>
          <a:ln w="9525">
            <a:solidFill>
              <a:schemeClr val="tx1"/>
            </a:solidFill>
            <a:round/>
            <a:headEnd/>
            <a:tailEnd type="arrow" w="med" len="med"/>
          </a:ln>
        </p:spPr>
      </p:cxnSp>
      <p:cxnSp>
        <p:nvCxnSpPr>
          <p:cNvPr id="58409" name="Straight Arrow Connector 30"/>
          <p:cNvCxnSpPr>
            <a:cxnSpLocks noChangeShapeType="1"/>
          </p:cNvCxnSpPr>
          <p:nvPr/>
        </p:nvCxnSpPr>
        <p:spPr bwMode="auto">
          <a:xfrm>
            <a:off x="6477000" y="2286000"/>
            <a:ext cx="762000" cy="1588"/>
          </a:xfrm>
          <a:prstGeom prst="straightConnector1">
            <a:avLst/>
          </a:prstGeom>
          <a:noFill/>
          <a:ln w="9525">
            <a:solidFill>
              <a:schemeClr val="tx1"/>
            </a:solidFill>
            <a:round/>
            <a:headEnd/>
            <a:tailEnd type="arrow" w="med" len="med"/>
          </a:ln>
        </p:spPr>
      </p:cxnSp>
      <p:cxnSp>
        <p:nvCxnSpPr>
          <p:cNvPr id="58410" name="Straight Arrow Connector 33"/>
          <p:cNvCxnSpPr>
            <a:cxnSpLocks noChangeShapeType="1"/>
          </p:cNvCxnSpPr>
          <p:nvPr/>
        </p:nvCxnSpPr>
        <p:spPr bwMode="auto">
          <a:xfrm>
            <a:off x="6477000" y="3073400"/>
            <a:ext cx="762000" cy="1588"/>
          </a:xfrm>
          <a:prstGeom prst="straightConnector1">
            <a:avLst/>
          </a:prstGeom>
          <a:noFill/>
          <a:ln w="9525">
            <a:solidFill>
              <a:schemeClr val="tx1"/>
            </a:solidFill>
            <a:round/>
            <a:headEnd/>
            <a:tailEnd type="arrow" w="med" len="med"/>
          </a:ln>
        </p:spPr>
      </p:cxnSp>
      <p:cxnSp>
        <p:nvCxnSpPr>
          <p:cNvPr id="58411" name="Straight Arrow Connector 34"/>
          <p:cNvCxnSpPr>
            <a:cxnSpLocks noChangeShapeType="1"/>
          </p:cNvCxnSpPr>
          <p:nvPr/>
        </p:nvCxnSpPr>
        <p:spPr bwMode="auto">
          <a:xfrm>
            <a:off x="6477000" y="3859213"/>
            <a:ext cx="762000" cy="1587"/>
          </a:xfrm>
          <a:prstGeom prst="straightConnector1">
            <a:avLst/>
          </a:prstGeom>
          <a:noFill/>
          <a:ln w="9525">
            <a:solidFill>
              <a:schemeClr val="tx1"/>
            </a:solidFill>
            <a:round/>
            <a:headEnd/>
            <a:tailEnd type="arrow" w="med" len="med"/>
          </a:ln>
        </p:spPr>
      </p:cxnSp>
      <p:cxnSp>
        <p:nvCxnSpPr>
          <p:cNvPr id="58412" name="Straight Arrow Connector 35"/>
          <p:cNvCxnSpPr>
            <a:cxnSpLocks noChangeShapeType="1"/>
          </p:cNvCxnSpPr>
          <p:nvPr/>
        </p:nvCxnSpPr>
        <p:spPr bwMode="auto">
          <a:xfrm>
            <a:off x="6477000" y="4646613"/>
            <a:ext cx="762000" cy="1587"/>
          </a:xfrm>
          <a:prstGeom prst="straightConnector1">
            <a:avLst/>
          </a:prstGeom>
          <a:noFill/>
          <a:ln w="9525">
            <a:solidFill>
              <a:schemeClr val="tx1"/>
            </a:solidFill>
            <a:round/>
            <a:headEnd/>
            <a:tailEnd type="arrow" w="med" len="med"/>
          </a:ln>
        </p:spPr>
      </p:cxnSp>
      <p:cxnSp>
        <p:nvCxnSpPr>
          <p:cNvPr id="58413" name="Straight Arrow Connector 36"/>
          <p:cNvCxnSpPr>
            <a:cxnSpLocks noChangeShapeType="1"/>
          </p:cNvCxnSpPr>
          <p:nvPr/>
        </p:nvCxnSpPr>
        <p:spPr bwMode="auto">
          <a:xfrm>
            <a:off x="228600" y="2209800"/>
            <a:ext cx="762000" cy="1588"/>
          </a:xfrm>
          <a:prstGeom prst="straightConnector1">
            <a:avLst/>
          </a:prstGeom>
          <a:noFill/>
          <a:ln w="9525">
            <a:solidFill>
              <a:schemeClr val="tx1"/>
            </a:solidFill>
            <a:round/>
            <a:headEnd/>
            <a:tailEnd type="arrow" w="med" len="med"/>
          </a:ln>
        </p:spPr>
      </p:cxnSp>
      <p:cxnSp>
        <p:nvCxnSpPr>
          <p:cNvPr id="58414" name="Straight Arrow Connector 37"/>
          <p:cNvCxnSpPr>
            <a:cxnSpLocks noChangeShapeType="1"/>
          </p:cNvCxnSpPr>
          <p:nvPr/>
        </p:nvCxnSpPr>
        <p:spPr bwMode="auto">
          <a:xfrm>
            <a:off x="228600" y="2997200"/>
            <a:ext cx="762000" cy="1588"/>
          </a:xfrm>
          <a:prstGeom prst="straightConnector1">
            <a:avLst/>
          </a:prstGeom>
          <a:noFill/>
          <a:ln w="9525">
            <a:solidFill>
              <a:schemeClr val="tx1"/>
            </a:solidFill>
            <a:round/>
            <a:headEnd/>
            <a:tailEnd type="arrow" w="med" len="med"/>
          </a:ln>
        </p:spPr>
      </p:cxnSp>
      <p:cxnSp>
        <p:nvCxnSpPr>
          <p:cNvPr id="58415" name="Straight Arrow Connector 38"/>
          <p:cNvCxnSpPr>
            <a:cxnSpLocks noChangeShapeType="1"/>
          </p:cNvCxnSpPr>
          <p:nvPr/>
        </p:nvCxnSpPr>
        <p:spPr bwMode="auto">
          <a:xfrm>
            <a:off x="228600" y="3783013"/>
            <a:ext cx="762000" cy="1587"/>
          </a:xfrm>
          <a:prstGeom prst="straightConnector1">
            <a:avLst/>
          </a:prstGeom>
          <a:noFill/>
          <a:ln w="9525">
            <a:solidFill>
              <a:schemeClr val="tx1"/>
            </a:solidFill>
            <a:round/>
            <a:headEnd/>
            <a:tailEnd type="arrow" w="med" len="med"/>
          </a:ln>
        </p:spPr>
      </p:cxnSp>
      <p:cxnSp>
        <p:nvCxnSpPr>
          <p:cNvPr id="58416" name="Straight Arrow Connector 39"/>
          <p:cNvCxnSpPr>
            <a:cxnSpLocks noChangeShapeType="1"/>
          </p:cNvCxnSpPr>
          <p:nvPr/>
        </p:nvCxnSpPr>
        <p:spPr bwMode="auto">
          <a:xfrm>
            <a:off x="228600" y="4570413"/>
            <a:ext cx="762000" cy="1587"/>
          </a:xfrm>
          <a:prstGeom prst="straightConnector1">
            <a:avLst/>
          </a:prstGeom>
          <a:noFill/>
          <a:ln w="9525">
            <a:solidFill>
              <a:schemeClr val="tx1"/>
            </a:solidFill>
            <a:round/>
            <a:headEnd/>
            <a:tailEnd type="arrow" w="med" len="med"/>
          </a:ln>
        </p:spPr>
      </p:cxnSp>
      <p:sp>
        <p:nvSpPr>
          <p:cNvPr id="58417" name="Footer Placeholder 23"/>
          <p:cNvSpPr>
            <a:spLocks noGrp="1"/>
          </p:cNvSpPr>
          <p:nvPr>
            <p:ph type="ftr" sz="quarter" idx="11"/>
          </p:nvPr>
        </p:nvSpPr>
        <p:spPr bwMode="auto">
          <a:noFill/>
          <a:ln>
            <a:miter lim="800000"/>
            <a:headEnd/>
            <a:tailEnd/>
          </a:ln>
        </p:spPr>
        <p:txBody>
          <a:bodyPr/>
          <a:lstStyle/>
          <a:p>
            <a:r>
              <a:rPr lang="en-US"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latin typeface="Arial" charset="0"/>
              </a:rPr>
              <a:t>Overview of Today’s Lecture</a:t>
            </a:r>
          </a:p>
        </p:txBody>
      </p:sp>
      <p:sp>
        <p:nvSpPr>
          <p:cNvPr id="3" name="Content Placeholder 2"/>
          <p:cNvSpPr>
            <a:spLocks noGrp="1"/>
          </p:cNvSpPr>
          <p:nvPr>
            <p:ph idx="1"/>
          </p:nvPr>
        </p:nvSpPr>
        <p:spPr/>
        <p:txBody>
          <a:bodyPr>
            <a:normAutofit/>
          </a:bodyPr>
          <a:lstStyle/>
          <a:p>
            <a:pPr eaLnBrk="1" hangingPunct="1">
              <a:lnSpc>
                <a:spcPct val="80000"/>
              </a:lnSpc>
              <a:buNone/>
            </a:pPr>
            <a:endParaRPr lang="en-US" sz="2500" dirty="0" smtClean="0">
              <a:latin typeface="Arial" charset="0"/>
            </a:endParaRPr>
          </a:p>
          <a:p>
            <a:pPr eaLnBrk="1" hangingPunct="1">
              <a:lnSpc>
                <a:spcPct val="80000"/>
              </a:lnSpc>
            </a:pPr>
            <a:r>
              <a:rPr lang="en-US" sz="2500" dirty="0" smtClean="0">
                <a:latin typeface="Arial" charset="0"/>
              </a:rPr>
              <a:t>Map/reduce</a:t>
            </a:r>
          </a:p>
          <a:p>
            <a:pPr eaLnBrk="1" hangingPunct="1">
              <a:lnSpc>
                <a:spcPct val="80000"/>
              </a:lnSpc>
            </a:pPr>
            <a:endParaRPr lang="en-US" sz="2500" dirty="0" smtClean="0">
              <a:latin typeface="Arial" charset="0"/>
            </a:endParaRPr>
          </a:p>
          <a:p>
            <a:pPr eaLnBrk="1" hangingPunct="1">
              <a:lnSpc>
                <a:spcPct val="80000"/>
              </a:lnSpc>
            </a:pPr>
            <a:r>
              <a:rPr lang="en-US" sz="2500" dirty="0" smtClean="0">
                <a:latin typeface="Arial" charset="0"/>
              </a:rPr>
              <a:t>Pig-Latin</a:t>
            </a:r>
          </a:p>
          <a:p>
            <a:pPr lvl="1" eaLnBrk="1" hangingPunct="1">
              <a:lnSpc>
                <a:spcPct val="80000"/>
              </a:lnSpc>
            </a:pPr>
            <a:r>
              <a:rPr lang="en-US" sz="2200" dirty="0" smtClean="0">
                <a:latin typeface="Arial" charset="0"/>
              </a:rPr>
              <a:t>Some slides from Alan Gates (</a:t>
            </a:r>
            <a:r>
              <a:rPr lang="en-US" sz="2200" dirty="0" err="1" smtClean="0">
                <a:latin typeface="Arial" charset="0"/>
              </a:rPr>
              <a:t>Yahoo!Research</a:t>
            </a:r>
            <a:r>
              <a:rPr lang="en-US" sz="2200" dirty="0" smtClean="0">
                <a:latin typeface="Arial" charset="0"/>
              </a:rPr>
              <a:t>)</a:t>
            </a:r>
          </a:p>
          <a:p>
            <a:pPr lvl="1" eaLnBrk="1" hangingPunct="1">
              <a:lnSpc>
                <a:spcPct val="80000"/>
              </a:lnSpc>
            </a:pPr>
            <a:r>
              <a:rPr lang="en-US" sz="2200" dirty="0" smtClean="0">
                <a:latin typeface="Arial" charset="0"/>
              </a:rPr>
              <a:t>Mini-tutorial on the slides</a:t>
            </a:r>
          </a:p>
          <a:p>
            <a:pPr lvl="1" eaLnBrk="1" hangingPunct="1">
              <a:lnSpc>
                <a:spcPct val="80000"/>
              </a:lnSpc>
              <a:buFont typeface="Arial" charset="0"/>
              <a:buNone/>
            </a:pPr>
            <a:endParaRPr lang="en-US" sz="2200" dirty="0" smtClean="0">
              <a:latin typeface="Arial" charset="0"/>
            </a:endParaRPr>
          </a:p>
        </p:txBody>
      </p:sp>
      <p:sp>
        <p:nvSpPr>
          <p:cNvPr id="28675" name="Footer Placeholder 3"/>
          <p:cNvSpPr>
            <a:spLocks noGrp="1"/>
          </p:cNvSpPr>
          <p:nvPr>
            <p:ph type="ftr" sz="quarter" idx="11"/>
          </p:nvPr>
        </p:nvSpPr>
        <p:spPr bwMode="auto">
          <a:noFill/>
          <a:ln>
            <a:miter lim="800000"/>
            <a:headEnd/>
            <a:tailEnd/>
          </a:ln>
        </p:spPr>
        <p:txBody>
          <a:bodyPr/>
          <a:lstStyle/>
          <a:p>
            <a:r>
              <a:rPr lang="en-US" smtClean="0"/>
              <a:t>  </a:t>
            </a:r>
          </a:p>
        </p:txBody>
      </p:sp>
      <p:sp>
        <p:nvSpPr>
          <p:cNvPr id="6" name="Slide Number Placeholder 5"/>
          <p:cNvSpPr>
            <a:spLocks noGrp="1"/>
          </p:cNvSpPr>
          <p:nvPr>
            <p:ph type="sldNum" sz="quarter" idx="12"/>
          </p:nvPr>
        </p:nvSpPr>
        <p:spPr/>
        <p:txBody>
          <a:bodyPr/>
          <a:lstStyle/>
          <a:p>
            <a:pPr>
              <a:defRPr/>
            </a:pPr>
            <a:fld id="{3D06231C-5A5F-4F39-8173-F2729AA128B3}"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2"/>
          <p:cNvSpPr>
            <a:spLocks noGrp="1"/>
          </p:cNvSpPr>
          <p:nvPr>
            <p:ph type="title"/>
          </p:nvPr>
        </p:nvSpPr>
        <p:spPr/>
        <p:txBody>
          <a:bodyPr rtlCol="0">
            <a:normAutofit fontScale="90000"/>
          </a:bodyPr>
          <a:lstStyle/>
          <a:p>
            <a:pPr eaLnBrk="1" fontAlgn="auto" hangingPunct="1">
              <a:spcAft>
                <a:spcPts val="0"/>
              </a:spcAft>
              <a:defRPr/>
            </a:pPr>
            <a:r>
              <a:rPr lang="en-US" smtClean="0"/>
              <a:t>Map = GROUP BY,</a:t>
            </a:r>
            <a:br>
              <a:rPr lang="en-US" smtClean="0"/>
            </a:br>
            <a:r>
              <a:rPr lang="en-US" smtClean="0"/>
              <a:t>Reduce = Aggregate</a:t>
            </a:r>
          </a:p>
        </p:txBody>
      </p:sp>
      <p:sp>
        <p:nvSpPr>
          <p:cNvPr id="50179" name="Slide Number Placeholder 1"/>
          <p:cNvSpPr>
            <a:spLocks noGrp="1"/>
          </p:cNvSpPr>
          <p:nvPr>
            <p:ph type="sldNum" sz="quarter" idx="12"/>
          </p:nvPr>
        </p:nvSpPr>
        <p:spPr/>
        <p:txBody>
          <a:bodyPr/>
          <a:lstStyle/>
          <a:p>
            <a:pPr>
              <a:defRPr/>
            </a:pPr>
            <a:fld id="{6CBF3127-240C-4F7F-953A-6AC0F4C115F4}" type="slidenum">
              <a:rPr lang="en-US"/>
              <a:pPr>
                <a:defRPr/>
              </a:pPr>
              <a:t>20</a:t>
            </a:fld>
            <a:endParaRPr lang="en-US"/>
          </a:p>
        </p:txBody>
      </p:sp>
      <p:sp>
        <p:nvSpPr>
          <p:cNvPr id="4" name="Rectangle 3"/>
          <p:cNvSpPr>
            <a:spLocks noChangeArrowheads="1"/>
          </p:cNvSpPr>
          <p:nvPr/>
        </p:nvSpPr>
        <p:spPr bwMode="auto">
          <a:xfrm>
            <a:off x="2590800" y="3429000"/>
            <a:ext cx="4254500" cy="1757363"/>
          </a:xfrm>
          <a:prstGeom prst="rect">
            <a:avLst/>
          </a:prstGeom>
          <a:solidFill>
            <a:schemeClr val="bg1"/>
          </a:solidFill>
          <a:ln w="9525">
            <a:solidFill>
              <a:schemeClr val="tx1"/>
            </a:solidFill>
            <a:miter lim="800000"/>
            <a:headEnd/>
            <a:tailEnd/>
          </a:ln>
          <a:effectLst>
            <a:outerShdw blurRad="63500" dist="107763" dir="2700000" algn="ctr" rotWithShape="0">
              <a:schemeClr val="tx1">
                <a:alpha val="75000"/>
              </a:schemeClr>
            </a:outerShdw>
          </a:effectLst>
        </p:spPr>
        <p:txBody>
          <a:bodyPr wrap="none">
            <a:spAutoFit/>
          </a:bodyPr>
          <a:lstStyle/>
          <a:p>
            <a:pPr marL="342900" indent="-342900" eaLnBrk="0" hangingPunct="0">
              <a:spcBef>
                <a:spcPct val="20000"/>
              </a:spcBef>
              <a:defRPr/>
            </a:pPr>
            <a:r>
              <a:rPr lang="en-US" sz="3200">
                <a:ea typeface="ＭＳ Ｐゴシック" charset="-128"/>
                <a:cs typeface="ＭＳ Ｐゴシック" charset="-128"/>
              </a:rPr>
              <a:t>SELECT word, sum(1)</a:t>
            </a:r>
          </a:p>
          <a:p>
            <a:pPr marL="342900" indent="-342900" eaLnBrk="0" hangingPunct="0">
              <a:spcBef>
                <a:spcPct val="20000"/>
              </a:spcBef>
              <a:defRPr/>
            </a:pPr>
            <a:r>
              <a:rPr lang="en-US" sz="3200">
                <a:ea typeface="ＭＳ Ｐゴシック" charset="-128"/>
                <a:cs typeface="ＭＳ Ｐゴシック" charset="-128"/>
              </a:rPr>
              <a:t>FROM R</a:t>
            </a:r>
          </a:p>
          <a:p>
            <a:pPr marL="342900" indent="-342900" eaLnBrk="0" hangingPunct="0">
              <a:spcBef>
                <a:spcPct val="20000"/>
              </a:spcBef>
              <a:defRPr/>
            </a:pPr>
            <a:r>
              <a:rPr lang="en-US" sz="3200">
                <a:ea typeface="ＭＳ Ｐゴシック" charset="-128"/>
                <a:cs typeface="ＭＳ Ｐゴシック" charset="-128"/>
              </a:rPr>
              <a:t>GROUP BY word</a:t>
            </a:r>
          </a:p>
        </p:txBody>
      </p:sp>
      <p:sp>
        <p:nvSpPr>
          <p:cNvPr id="59396" name="Rectangle 4"/>
          <p:cNvSpPr>
            <a:spLocks noChangeArrowheads="1"/>
          </p:cNvSpPr>
          <p:nvPr/>
        </p:nvSpPr>
        <p:spPr bwMode="auto">
          <a:xfrm>
            <a:off x="685800" y="2362200"/>
            <a:ext cx="4857750" cy="641350"/>
          </a:xfrm>
          <a:prstGeom prst="rect">
            <a:avLst/>
          </a:prstGeom>
          <a:noFill/>
          <a:ln w="9525">
            <a:noFill/>
            <a:miter lim="800000"/>
            <a:headEnd/>
            <a:tailEnd/>
          </a:ln>
        </p:spPr>
        <p:txBody>
          <a:bodyPr wrap="none">
            <a:spAutoFit/>
          </a:bodyPr>
          <a:lstStyle/>
          <a:p>
            <a:pPr eaLnBrk="0" hangingPunct="0"/>
            <a:r>
              <a:rPr lang="en-US" sz="3600"/>
              <a:t>R(documentKey, word)</a:t>
            </a:r>
          </a:p>
        </p:txBody>
      </p:sp>
      <p:sp>
        <p:nvSpPr>
          <p:cNvPr id="59397" name="Footer Placeholder 5"/>
          <p:cNvSpPr>
            <a:spLocks noGrp="1"/>
          </p:cNvSpPr>
          <p:nvPr>
            <p:ph type="ftr" sz="quarter" idx="11"/>
          </p:nvPr>
        </p:nvSpPr>
        <p:spPr bwMode="auto">
          <a:noFill/>
          <a:ln>
            <a:miter lim="800000"/>
            <a:headEnd/>
            <a:tailEnd/>
          </a:ln>
        </p:spPr>
        <p:txBody>
          <a:bodyPr/>
          <a:lstStyle/>
          <a:p>
            <a:r>
              <a:rPr lang="en-US"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549275" y="107950"/>
            <a:ext cx="8042275" cy="1054100"/>
          </a:xfrm>
        </p:spPr>
        <p:txBody>
          <a:bodyPr/>
          <a:lstStyle/>
          <a:p>
            <a:r>
              <a:rPr lang="en-US" sz="3600" smtClean="0">
                <a:latin typeface="Myriad Pro" pitchFamily="-84" charset="0"/>
              </a:rPr>
              <a:t>Understanding MapReduce – P1/3</a:t>
            </a:r>
          </a:p>
        </p:txBody>
      </p:sp>
      <p:sp>
        <p:nvSpPr>
          <p:cNvPr id="52226" name="Content Placeholder 2"/>
          <p:cNvSpPr>
            <a:spLocks noGrp="1"/>
          </p:cNvSpPr>
          <p:nvPr>
            <p:ph sz="half" idx="1"/>
          </p:nvPr>
        </p:nvSpPr>
        <p:spPr>
          <a:xfrm>
            <a:off x="427038" y="1600200"/>
            <a:ext cx="2925762" cy="4343400"/>
          </a:xfrm>
        </p:spPr>
        <p:txBody>
          <a:bodyPr/>
          <a:lstStyle/>
          <a:p>
            <a:r>
              <a:rPr lang="en-US" smtClean="0">
                <a:latin typeface="Myriad Pro Light" pitchFamily="-84" charset="0"/>
              </a:rPr>
              <a:t>Map&gt;&gt;</a:t>
            </a:r>
          </a:p>
          <a:p>
            <a:pPr lvl="1"/>
            <a:r>
              <a:rPr lang="en-US" smtClean="0">
                <a:solidFill>
                  <a:srgbClr val="FF0000"/>
                </a:solidFill>
                <a:latin typeface="Myriad Pro" pitchFamily="-84" charset="0"/>
              </a:rPr>
              <a:t>(K1, V1) </a:t>
            </a:r>
            <a:r>
              <a:rPr lang="en-US" smtClean="0">
                <a:solidFill>
                  <a:srgbClr val="FF0000"/>
                </a:solidFill>
                <a:latin typeface="Myriad Pro" pitchFamily="-84" charset="0"/>
                <a:sym typeface="Wingdings" pitchFamily="2" charset="2"/>
              </a:rPr>
              <a:t></a:t>
            </a:r>
            <a:endParaRPr lang="en-US" smtClean="0">
              <a:solidFill>
                <a:srgbClr val="FF0000"/>
              </a:solidFill>
              <a:latin typeface="Myriad Pro" pitchFamily="-84" charset="0"/>
            </a:endParaRPr>
          </a:p>
          <a:p>
            <a:pPr lvl="2"/>
            <a:r>
              <a:rPr lang="en-US" sz="1400" smtClean="0">
                <a:latin typeface="Myriad Pro" pitchFamily="-84" charset="0"/>
              </a:rPr>
              <a:t>Info in </a:t>
            </a:r>
          </a:p>
          <a:p>
            <a:pPr lvl="2"/>
            <a:r>
              <a:rPr lang="en-US" sz="1400" smtClean="0">
                <a:latin typeface="Myriad Pro" pitchFamily="-84" charset="0"/>
              </a:rPr>
              <a:t>Input Split</a:t>
            </a:r>
          </a:p>
          <a:p>
            <a:pPr lvl="1"/>
            <a:r>
              <a:rPr lang="en-US" smtClean="0">
                <a:solidFill>
                  <a:srgbClr val="FF0000"/>
                </a:solidFill>
                <a:latin typeface="Myriad Pro" pitchFamily="-84" charset="0"/>
              </a:rPr>
              <a:t>list (K2, V2)</a:t>
            </a:r>
          </a:p>
          <a:p>
            <a:pPr lvl="2"/>
            <a:r>
              <a:rPr lang="en-US" sz="1400" smtClean="0">
                <a:latin typeface="Myriad Pro" pitchFamily="-84" charset="0"/>
              </a:rPr>
              <a:t>Key / Value out (intermediate values)</a:t>
            </a:r>
          </a:p>
          <a:p>
            <a:pPr lvl="2"/>
            <a:r>
              <a:rPr lang="en-US" sz="1400" smtClean="0">
                <a:latin typeface="Myriad Pro" pitchFamily="-84" charset="0"/>
              </a:rPr>
              <a:t>One list per local node</a:t>
            </a:r>
          </a:p>
          <a:p>
            <a:pPr lvl="2"/>
            <a:r>
              <a:rPr lang="en-US" sz="1400" smtClean="0">
                <a:latin typeface="Myriad Pro" pitchFamily="-84" charset="0"/>
              </a:rPr>
              <a:t>Can implement local Reducer (or Combiner)</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549275" y="107950"/>
            <a:ext cx="8042275" cy="1054100"/>
          </a:xfrm>
        </p:spPr>
        <p:txBody>
          <a:bodyPr/>
          <a:lstStyle/>
          <a:p>
            <a:r>
              <a:rPr lang="en-US" sz="3600" smtClean="0">
                <a:latin typeface="Myriad Pro" pitchFamily="-84" charset="0"/>
              </a:rPr>
              <a:t>Understanding MapReduce – P2/3</a:t>
            </a:r>
          </a:p>
        </p:txBody>
      </p:sp>
      <p:sp>
        <p:nvSpPr>
          <p:cNvPr id="54274" name="Content Placeholder 2"/>
          <p:cNvSpPr>
            <a:spLocks noGrp="1"/>
          </p:cNvSpPr>
          <p:nvPr>
            <p:ph sz="half" idx="1"/>
          </p:nvPr>
        </p:nvSpPr>
        <p:spPr>
          <a:xfrm>
            <a:off x="427038" y="1600200"/>
            <a:ext cx="2925762" cy="4343400"/>
          </a:xfrm>
        </p:spPr>
        <p:txBody>
          <a:bodyPr/>
          <a:lstStyle/>
          <a:p>
            <a:r>
              <a:rPr lang="en-US" smtClean="0">
                <a:latin typeface="Myriad Pro Light" pitchFamily="-84" charset="0"/>
              </a:rPr>
              <a:t>Map&gt;&gt;</a:t>
            </a:r>
          </a:p>
          <a:p>
            <a:pPr lvl="1"/>
            <a:r>
              <a:rPr lang="en-US" smtClean="0">
                <a:solidFill>
                  <a:srgbClr val="FF0000"/>
                </a:solidFill>
                <a:latin typeface="Myriad Pro" pitchFamily="-84" charset="0"/>
              </a:rPr>
              <a:t>(K1, V1) </a:t>
            </a:r>
            <a:r>
              <a:rPr lang="en-US" smtClean="0">
                <a:solidFill>
                  <a:srgbClr val="FF0000"/>
                </a:solidFill>
                <a:latin typeface="Myriad Pro" pitchFamily="-84" charset="0"/>
                <a:sym typeface="Wingdings" pitchFamily="2" charset="2"/>
              </a:rPr>
              <a:t></a:t>
            </a:r>
            <a:endParaRPr lang="en-US" smtClean="0">
              <a:solidFill>
                <a:srgbClr val="FF0000"/>
              </a:solidFill>
              <a:latin typeface="Myriad Pro" pitchFamily="-84" charset="0"/>
            </a:endParaRPr>
          </a:p>
          <a:p>
            <a:pPr lvl="2"/>
            <a:r>
              <a:rPr lang="en-US" sz="1400" smtClean="0">
                <a:latin typeface="Myriad Pro" pitchFamily="-84" charset="0"/>
              </a:rPr>
              <a:t>Info in </a:t>
            </a:r>
          </a:p>
          <a:p>
            <a:pPr lvl="2"/>
            <a:r>
              <a:rPr lang="en-US" sz="1400" smtClean="0">
                <a:latin typeface="Myriad Pro" pitchFamily="-84" charset="0"/>
              </a:rPr>
              <a:t>Input Split</a:t>
            </a:r>
          </a:p>
          <a:p>
            <a:pPr lvl="1"/>
            <a:r>
              <a:rPr lang="en-US" smtClean="0">
                <a:solidFill>
                  <a:srgbClr val="FF0000"/>
                </a:solidFill>
                <a:latin typeface="Myriad Pro" pitchFamily="-84" charset="0"/>
              </a:rPr>
              <a:t>list (K2, V2)</a:t>
            </a:r>
          </a:p>
          <a:p>
            <a:pPr lvl="2"/>
            <a:r>
              <a:rPr lang="en-US" sz="1400" smtClean="0">
                <a:latin typeface="Myriad Pro" pitchFamily="-84" charset="0"/>
              </a:rPr>
              <a:t>Key / Value out (intermediate values)</a:t>
            </a:r>
          </a:p>
          <a:p>
            <a:pPr lvl="2"/>
            <a:r>
              <a:rPr lang="en-US" sz="1400" smtClean="0">
                <a:latin typeface="Myriad Pro" pitchFamily="-84" charset="0"/>
              </a:rPr>
              <a:t>One list per local node</a:t>
            </a:r>
          </a:p>
          <a:p>
            <a:pPr lvl="2"/>
            <a:r>
              <a:rPr lang="en-US" sz="1400" smtClean="0">
                <a:latin typeface="Myriad Pro" pitchFamily="-84" charset="0"/>
              </a:rPr>
              <a:t>Can implement local Reducer (or Combiner)</a:t>
            </a:r>
          </a:p>
        </p:txBody>
      </p:sp>
      <p:pic>
        <p:nvPicPr>
          <p:cNvPr id="54275" name="Picture 3"/>
          <p:cNvPicPr>
            <a:picLocks noChangeAspect="1"/>
          </p:cNvPicPr>
          <p:nvPr/>
        </p:nvPicPr>
        <p:blipFill>
          <a:blip r:embed="rId3"/>
          <a:srcRect/>
          <a:stretch>
            <a:fillRect/>
          </a:stretch>
        </p:blipFill>
        <p:spPr bwMode="auto">
          <a:xfrm>
            <a:off x="3625850" y="2514600"/>
            <a:ext cx="1771650" cy="1633538"/>
          </a:xfrm>
          <a:prstGeom prst="rect">
            <a:avLst/>
          </a:prstGeom>
          <a:noFill/>
          <a:ln w="9525">
            <a:noFill/>
            <a:miter lim="800000"/>
            <a:headEnd/>
            <a:tailEnd/>
          </a:ln>
        </p:spPr>
      </p:pic>
      <p:sp>
        <p:nvSpPr>
          <p:cNvPr id="8" name="Content Placeholder 2"/>
          <p:cNvSpPr txBox="1">
            <a:spLocks/>
          </p:cNvSpPr>
          <p:nvPr/>
        </p:nvSpPr>
        <p:spPr bwMode="auto">
          <a:xfrm>
            <a:off x="3168650" y="1598613"/>
            <a:ext cx="2803525"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marL="342900" indent="-342900" algn="l" defTabSz="-13873163" rtl="0" eaLnBrk="0" fontAlgn="base" hangingPunct="0">
              <a:spcBef>
                <a:spcPts val="1600"/>
              </a:spcBef>
              <a:spcAft>
                <a:spcPct val="0"/>
              </a:spcAft>
              <a:buFont typeface="Wingdings" panose="05000000000000000000" pitchFamily="2" charset="2"/>
              <a:buChar char="§"/>
              <a:defRPr sz="2000" b="1">
                <a:solidFill>
                  <a:schemeClr val="tx1"/>
                </a:solidFill>
                <a:latin typeface="Myriad Pro Light" pitchFamily="34" charset="0"/>
                <a:ea typeface="MS PGothic" panose="020B0600070205080204" pitchFamily="34" charset="-128"/>
                <a:cs typeface="Segoe UI" pitchFamily="34" charset="0"/>
              </a:defRPr>
            </a:lvl1pPr>
            <a:lvl2pPr marL="742950" indent="-285750" algn="l" defTabSz="-13873163" rtl="0" eaLnBrk="0" fontAlgn="base" hangingPunct="0">
              <a:spcBef>
                <a:spcPct val="20000"/>
              </a:spcBef>
              <a:spcAft>
                <a:spcPct val="0"/>
              </a:spcAft>
              <a:buSzPct val="50000"/>
              <a:buFont typeface="Wingdings" panose="05000000000000000000" pitchFamily="2" charset="2"/>
              <a:buChar char="o"/>
              <a:defRPr sz="1800">
                <a:solidFill>
                  <a:schemeClr val="tx1"/>
                </a:solidFill>
                <a:latin typeface="Myriad Pro" pitchFamily="34" charset="0"/>
                <a:ea typeface="MS PGothic" panose="020B0600070205080204" pitchFamily="34" charset="-128"/>
                <a:cs typeface="Segoe UI" pitchFamily="34" charset="0"/>
              </a:defRPr>
            </a:lvl2pPr>
            <a:lvl3pPr marL="1143000" indent="-228600" algn="l" defTabSz="-13873163" rtl="0" eaLnBrk="0" fontAlgn="base" hangingPunct="0">
              <a:spcBef>
                <a:spcPct val="20000"/>
              </a:spcBef>
              <a:spcAft>
                <a:spcPct val="0"/>
              </a:spcAft>
              <a:buSzPct val="50000"/>
              <a:buFont typeface="Wingdings" panose="05000000000000000000" pitchFamily="2" charset="2"/>
              <a:buChar char="o"/>
              <a:defRPr sz="1800">
                <a:solidFill>
                  <a:schemeClr val="tx1"/>
                </a:solidFill>
                <a:latin typeface="Myriad Pro" pitchFamily="34" charset="0"/>
                <a:ea typeface="MS PGothic" panose="020B0600070205080204" pitchFamily="34" charset="-128"/>
                <a:cs typeface="Segoe UI" pitchFamily="34" charset="0"/>
              </a:defRPr>
            </a:lvl3pPr>
            <a:lvl4pPr marL="1600200" indent="-228600" algn="l" defTabSz="-13873163" rtl="0" eaLnBrk="0" fontAlgn="base" hangingPunct="0">
              <a:spcBef>
                <a:spcPct val="20000"/>
              </a:spcBef>
              <a:spcAft>
                <a:spcPct val="0"/>
              </a:spcAft>
              <a:buSzPct val="50000"/>
              <a:buFont typeface="Wingdings" panose="05000000000000000000" pitchFamily="2" charset="2"/>
              <a:buChar char="o"/>
              <a:defRPr sz="1800">
                <a:solidFill>
                  <a:schemeClr val="tx1"/>
                </a:solidFill>
                <a:latin typeface="Myriad Pro" pitchFamily="34" charset="0"/>
                <a:ea typeface="MS PGothic" panose="020B0600070205080204" pitchFamily="34" charset="-128"/>
                <a:cs typeface="Segoe UI" pitchFamily="34" charset="0"/>
              </a:defRPr>
            </a:lvl4pPr>
            <a:lvl5pPr marL="2057400" indent="-228600" algn="l" defTabSz="-13873163" rtl="0" eaLnBrk="0" fontAlgn="base" hangingPunct="0">
              <a:spcBef>
                <a:spcPct val="20000"/>
              </a:spcBef>
              <a:spcAft>
                <a:spcPct val="0"/>
              </a:spcAft>
              <a:buSzPct val="50000"/>
              <a:buFont typeface="Wingdings" panose="05000000000000000000" pitchFamily="2" charset="2"/>
              <a:buChar char="o"/>
              <a:defRPr sz="1800">
                <a:solidFill>
                  <a:schemeClr val="tx1"/>
                </a:solidFill>
                <a:latin typeface="Myriad Pro" pitchFamily="34" charset="0"/>
                <a:ea typeface="MS PGothic" panose="020B0600070205080204" pitchFamily="34" charset="-128"/>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8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8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8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800" b="1">
                <a:solidFill>
                  <a:schemeClr val="tx1">
                    <a:alpha val="100000"/>
                  </a:schemeClr>
                </a:solidFill>
                <a:latin typeface="+mn-lt"/>
              </a:defRPr>
            </a:lvl9pPr>
          </a:lstStyle>
          <a:p>
            <a:pPr>
              <a:defRPr/>
            </a:pPr>
            <a:r>
              <a:rPr lang="en-US" kern="0" dirty="0" smtClean="0">
                <a:latin typeface="Myriad Pro Light" pitchFamily="-84" charset="0"/>
              </a:rPr>
              <a:t>Shuffle/Sort&gt;&gt;</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549275" y="107950"/>
            <a:ext cx="8042275" cy="1054100"/>
          </a:xfrm>
        </p:spPr>
        <p:txBody>
          <a:bodyPr/>
          <a:lstStyle/>
          <a:p>
            <a:r>
              <a:rPr lang="en-US" sz="3600" smtClean="0">
                <a:latin typeface="Myriad Pro" pitchFamily="-84" charset="0"/>
              </a:rPr>
              <a:t>Understanding MapReduce – P3/3</a:t>
            </a:r>
          </a:p>
        </p:txBody>
      </p:sp>
      <p:sp>
        <p:nvSpPr>
          <p:cNvPr id="56322" name="Content Placeholder 2"/>
          <p:cNvSpPr>
            <a:spLocks noGrp="1"/>
          </p:cNvSpPr>
          <p:nvPr>
            <p:ph sz="half" idx="1"/>
          </p:nvPr>
        </p:nvSpPr>
        <p:spPr>
          <a:xfrm>
            <a:off x="427038" y="1600200"/>
            <a:ext cx="2925762" cy="4343400"/>
          </a:xfrm>
        </p:spPr>
        <p:txBody>
          <a:bodyPr/>
          <a:lstStyle/>
          <a:p>
            <a:r>
              <a:rPr lang="en-US" smtClean="0">
                <a:latin typeface="Myriad Pro Light" pitchFamily="-84" charset="0"/>
              </a:rPr>
              <a:t>Map&gt;&gt;</a:t>
            </a:r>
          </a:p>
          <a:p>
            <a:pPr lvl="1"/>
            <a:r>
              <a:rPr lang="en-US" smtClean="0">
                <a:solidFill>
                  <a:srgbClr val="FF0000"/>
                </a:solidFill>
                <a:latin typeface="Myriad Pro" pitchFamily="-84" charset="0"/>
              </a:rPr>
              <a:t>(K1, V1) </a:t>
            </a:r>
            <a:r>
              <a:rPr lang="en-US" smtClean="0">
                <a:solidFill>
                  <a:srgbClr val="FF0000"/>
                </a:solidFill>
                <a:latin typeface="Myriad Pro" pitchFamily="-84" charset="0"/>
                <a:sym typeface="Wingdings" pitchFamily="2" charset="2"/>
              </a:rPr>
              <a:t></a:t>
            </a:r>
            <a:endParaRPr lang="en-US" smtClean="0">
              <a:solidFill>
                <a:srgbClr val="FF0000"/>
              </a:solidFill>
              <a:latin typeface="Myriad Pro" pitchFamily="-84" charset="0"/>
            </a:endParaRPr>
          </a:p>
          <a:p>
            <a:pPr lvl="2"/>
            <a:r>
              <a:rPr lang="en-US" sz="1400" smtClean="0">
                <a:latin typeface="Myriad Pro" pitchFamily="-84" charset="0"/>
              </a:rPr>
              <a:t>Info in </a:t>
            </a:r>
          </a:p>
          <a:p>
            <a:pPr lvl="2"/>
            <a:r>
              <a:rPr lang="en-US" sz="1400" smtClean="0">
                <a:latin typeface="Myriad Pro" pitchFamily="-84" charset="0"/>
              </a:rPr>
              <a:t>Input Split</a:t>
            </a:r>
          </a:p>
          <a:p>
            <a:pPr lvl="1"/>
            <a:r>
              <a:rPr lang="en-US" smtClean="0">
                <a:solidFill>
                  <a:srgbClr val="FF0000"/>
                </a:solidFill>
                <a:latin typeface="Myriad Pro" pitchFamily="-84" charset="0"/>
              </a:rPr>
              <a:t>list (K2, V2)</a:t>
            </a:r>
          </a:p>
          <a:p>
            <a:pPr lvl="2"/>
            <a:r>
              <a:rPr lang="en-US" sz="1400" smtClean="0">
                <a:latin typeface="Myriad Pro" pitchFamily="-84" charset="0"/>
              </a:rPr>
              <a:t>Key / Value out (intermediate values)</a:t>
            </a:r>
          </a:p>
          <a:p>
            <a:pPr lvl="2"/>
            <a:r>
              <a:rPr lang="en-US" sz="1400" smtClean="0">
                <a:latin typeface="Myriad Pro" pitchFamily="-84" charset="0"/>
              </a:rPr>
              <a:t>One list per local node</a:t>
            </a:r>
          </a:p>
          <a:p>
            <a:pPr lvl="2"/>
            <a:r>
              <a:rPr lang="en-US" sz="1400" smtClean="0">
                <a:latin typeface="Myriad Pro" pitchFamily="-84" charset="0"/>
              </a:rPr>
              <a:t>Can implement local Reducer (or Combiner)</a:t>
            </a:r>
          </a:p>
        </p:txBody>
      </p:sp>
      <p:sp>
        <p:nvSpPr>
          <p:cNvPr id="56323" name="Content Placeholder 3"/>
          <p:cNvSpPr>
            <a:spLocks noGrp="1"/>
          </p:cNvSpPr>
          <p:nvPr>
            <p:ph sz="half" idx="2"/>
          </p:nvPr>
        </p:nvSpPr>
        <p:spPr>
          <a:xfrm>
            <a:off x="5835650" y="1601788"/>
            <a:ext cx="3151188" cy="4343400"/>
          </a:xfrm>
        </p:spPr>
        <p:txBody>
          <a:bodyPr/>
          <a:lstStyle/>
          <a:p>
            <a:r>
              <a:rPr lang="en-US" smtClean="0">
                <a:latin typeface="Myriad Pro Light" pitchFamily="-84" charset="0"/>
              </a:rPr>
              <a:t>Reduce</a:t>
            </a:r>
          </a:p>
          <a:p>
            <a:pPr lvl="1"/>
            <a:r>
              <a:rPr lang="en-US" smtClean="0">
                <a:solidFill>
                  <a:srgbClr val="FF0000"/>
                </a:solidFill>
                <a:latin typeface="Myriad Pro" pitchFamily="-84" charset="0"/>
              </a:rPr>
              <a:t>(K2, list(V2) </a:t>
            </a:r>
            <a:r>
              <a:rPr lang="en-US" smtClean="0">
                <a:solidFill>
                  <a:srgbClr val="FF0000"/>
                </a:solidFill>
                <a:latin typeface="Myriad Pro" pitchFamily="-84" charset="0"/>
                <a:sym typeface="Wingdings" pitchFamily="2" charset="2"/>
              </a:rPr>
              <a:t></a:t>
            </a:r>
          </a:p>
          <a:p>
            <a:pPr lvl="2"/>
            <a:r>
              <a:rPr lang="en-US" sz="1400" smtClean="0">
                <a:latin typeface="Myriad Pro" pitchFamily="-84" charset="0"/>
              </a:rPr>
              <a:t>Shuffle / Sort phase precedes Reduce phase</a:t>
            </a:r>
          </a:p>
          <a:p>
            <a:pPr lvl="2"/>
            <a:r>
              <a:rPr lang="en-US" sz="1400" smtClean="0">
                <a:latin typeface="Myriad Pro" pitchFamily="-84" charset="0"/>
              </a:rPr>
              <a:t>Combines Map output into a list</a:t>
            </a:r>
          </a:p>
          <a:p>
            <a:pPr lvl="1"/>
            <a:r>
              <a:rPr lang="en-US" smtClean="0">
                <a:solidFill>
                  <a:srgbClr val="FF0000"/>
                </a:solidFill>
                <a:latin typeface="Myriad Pro" pitchFamily="-84" charset="0"/>
              </a:rPr>
              <a:t>list (K3, V3)</a:t>
            </a:r>
          </a:p>
          <a:p>
            <a:pPr lvl="2"/>
            <a:r>
              <a:rPr lang="en-US" sz="1400" smtClean="0">
                <a:latin typeface="Myriad Pro" pitchFamily="-84" charset="0"/>
              </a:rPr>
              <a:t>Usually aggregates intermediate values</a:t>
            </a:r>
          </a:p>
        </p:txBody>
      </p:sp>
      <p:sp>
        <p:nvSpPr>
          <p:cNvPr id="56324" name="TextBox 1"/>
          <p:cNvSpPr txBox="1">
            <a:spLocks noChangeArrowheads="1"/>
          </p:cNvSpPr>
          <p:nvPr/>
        </p:nvSpPr>
        <p:spPr bwMode="auto">
          <a:xfrm>
            <a:off x="427038" y="5938838"/>
            <a:ext cx="8286750" cy="307975"/>
          </a:xfrm>
          <a:prstGeom prst="rect">
            <a:avLst/>
          </a:prstGeom>
          <a:noFill/>
          <a:ln w="9525">
            <a:solidFill>
              <a:schemeClr val="tx2"/>
            </a:solidFill>
            <a:miter lim="800000"/>
            <a:headEnd/>
            <a:tailEnd/>
          </a:ln>
        </p:spPr>
        <p:txBody>
          <a:bodyPr>
            <a:spAutoFit/>
          </a:bodyPr>
          <a:lstStyle/>
          <a:p>
            <a:r>
              <a:rPr lang="en-US" sz="1400" i="1">
                <a:solidFill>
                  <a:srgbClr val="002060"/>
                </a:solidFill>
                <a:latin typeface="Tekton Pro" pitchFamily="-84" charset="0"/>
              </a:rPr>
              <a:t>(input)</a:t>
            </a:r>
            <a:r>
              <a:rPr lang="en-US" sz="1400">
                <a:solidFill>
                  <a:srgbClr val="002060"/>
                </a:solidFill>
                <a:latin typeface="Tekton Pro" pitchFamily="-84" charset="0"/>
              </a:rPr>
              <a:t> </a:t>
            </a:r>
            <a:r>
              <a:rPr lang="en-US" sz="1400">
                <a:solidFill>
                  <a:srgbClr val="FF0000"/>
                </a:solidFill>
                <a:latin typeface="Tekton Pro" pitchFamily="-84" charset="0"/>
              </a:rPr>
              <a:t>&lt;k1, v1&gt;</a:t>
            </a:r>
            <a:r>
              <a:rPr lang="en-US" sz="1400" b="1">
                <a:solidFill>
                  <a:srgbClr val="FF0000"/>
                </a:solidFill>
                <a:latin typeface="Tekton Pro" pitchFamily="-84" charset="0"/>
              </a:rPr>
              <a:t> </a:t>
            </a:r>
            <a:r>
              <a:rPr lang="en-US" sz="1400" b="1">
                <a:solidFill>
                  <a:srgbClr val="002060"/>
                </a:solidFill>
                <a:latin typeface="Tekton Pro" pitchFamily="-84" charset="0"/>
                <a:sym typeface="Wingdings" pitchFamily="2" charset="2"/>
              </a:rPr>
              <a:t></a:t>
            </a:r>
            <a:r>
              <a:rPr lang="en-US" sz="1400">
                <a:solidFill>
                  <a:srgbClr val="002060"/>
                </a:solidFill>
                <a:latin typeface="Tekton Pro" pitchFamily="-84" charset="0"/>
              </a:rPr>
              <a:t> </a:t>
            </a:r>
            <a:r>
              <a:rPr lang="en-US" sz="1400" b="1">
                <a:solidFill>
                  <a:srgbClr val="002060"/>
                </a:solidFill>
                <a:latin typeface="Tekton Pro" pitchFamily="-84" charset="0"/>
              </a:rPr>
              <a:t>map</a:t>
            </a:r>
            <a:r>
              <a:rPr lang="en-US" sz="1400">
                <a:solidFill>
                  <a:srgbClr val="002060"/>
                </a:solidFill>
                <a:latin typeface="Tekton Pro" pitchFamily="-84" charset="0"/>
              </a:rPr>
              <a:t> </a:t>
            </a:r>
            <a:r>
              <a:rPr lang="en-US" sz="1400">
                <a:solidFill>
                  <a:srgbClr val="002060"/>
                </a:solidFill>
                <a:latin typeface="Tekton Pro" pitchFamily="-84" charset="0"/>
                <a:sym typeface="Wingdings" pitchFamily="2" charset="2"/>
              </a:rPr>
              <a:t></a:t>
            </a:r>
            <a:r>
              <a:rPr lang="en-US" sz="1400">
                <a:solidFill>
                  <a:srgbClr val="002060"/>
                </a:solidFill>
                <a:latin typeface="Tekton Pro" pitchFamily="-84" charset="0"/>
              </a:rPr>
              <a:t> </a:t>
            </a:r>
            <a:r>
              <a:rPr lang="en-US" sz="1400">
                <a:solidFill>
                  <a:srgbClr val="FF0000"/>
                </a:solidFill>
                <a:latin typeface="Tekton Pro" pitchFamily="-84" charset="0"/>
              </a:rPr>
              <a:t>&lt;k2, v2&gt; </a:t>
            </a:r>
            <a:r>
              <a:rPr lang="en-US" sz="1400">
                <a:solidFill>
                  <a:srgbClr val="002060"/>
                </a:solidFill>
                <a:latin typeface="Tekton Pro" pitchFamily="-84" charset="0"/>
                <a:sym typeface="Wingdings" pitchFamily="2" charset="2"/>
              </a:rPr>
              <a:t></a:t>
            </a:r>
            <a:r>
              <a:rPr lang="en-US" sz="1400">
                <a:solidFill>
                  <a:srgbClr val="002060"/>
                </a:solidFill>
                <a:latin typeface="Tekton Pro" pitchFamily="-84" charset="0"/>
              </a:rPr>
              <a:t> </a:t>
            </a:r>
            <a:r>
              <a:rPr lang="en-US" sz="1400" b="1">
                <a:solidFill>
                  <a:srgbClr val="002060"/>
                </a:solidFill>
                <a:latin typeface="Tekton Pro" pitchFamily="-84" charset="0"/>
              </a:rPr>
              <a:t>combine</a:t>
            </a:r>
            <a:r>
              <a:rPr lang="en-US" sz="1400">
                <a:solidFill>
                  <a:srgbClr val="002060"/>
                </a:solidFill>
                <a:latin typeface="Tekton Pro" pitchFamily="-84" charset="0"/>
              </a:rPr>
              <a:t> </a:t>
            </a:r>
            <a:r>
              <a:rPr lang="en-US" sz="1400">
                <a:solidFill>
                  <a:srgbClr val="002060"/>
                </a:solidFill>
                <a:latin typeface="Tekton Pro" pitchFamily="-84" charset="0"/>
                <a:sym typeface="Wingdings" pitchFamily="2" charset="2"/>
              </a:rPr>
              <a:t></a:t>
            </a:r>
            <a:r>
              <a:rPr lang="en-US" sz="1400">
                <a:solidFill>
                  <a:srgbClr val="002060"/>
                </a:solidFill>
                <a:latin typeface="Tekton Pro" pitchFamily="-84" charset="0"/>
              </a:rPr>
              <a:t> </a:t>
            </a:r>
            <a:r>
              <a:rPr lang="en-US" sz="1400">
                <a:solidFill>
                  <a:srgbClr val="FF0000"/>
                </a:solidFill>
                <a:latin typeface="Tekton Pro" pitchFamily="-84" charset="0"/>
              </a:rPr>
              <a:t>&lt;k2, v2&gt; </a:t>
            </a:r>
            <a:r>
              <a:rPr lang="en-US" sz="1400">
                <a:solidFill>
                  <a:srgbClr val="002060"/>
                </a:solidFill>
                <a:latin typeface="Tekton Pro" pitchFamily="-84" charset="0"/>
                <a:sym typeface="Wingdings" pitchFamily="2" charset="2"/>
              </a:rPr>
              <a:t></a:t>
            </a:r>
            <a:r>
              <a:rPr lang="en-US" sz="1400">
                <a:solidFill>
                  <a:srgbClr val="002060"/>
                </a:solidFill>
                <a:latin typeface="Tekton Pro" pitchFamily="-84" charset="0"/>
              </a:rPr>
              <a:t> </a:t>
            </a:r>
            <a:r>
              <a:rPr lang="en-US" sz="1400" b="1">
                <a:solidFill>
                  <a:srgbClr val="002060"/>
                </a:solidFill>
                <a:latin typeface="Tekton Pro" pitchFamily="-84" charset="0"/>
              </a:rPr>
              <a:t>reduce</a:t>
            </a:r>
            <a:r>
              <a:rPr lang="en-US" sz="1400">
                <a:solidFill>
                  <a:srgbClr val="002060"/>
                </a:solidFill>
                <a:latin typeface="Tekton Pro" pitchFamily="-84" charset="0"/>
              </a:rPr>
              <a:t> </a:t>
            </a:r>
            <a:r>
              <a:rPr lang="en-US" sz="1400">
                <a:solidFill>
                  <a:srgbClr val="002060"/>
                </a:solidFill>
                <a:latin typeface="Tekton Pro" pitchFamily="-84" charset="0"/>
                <a:sym typeface="Wingdings" pitchFamily="2" charset="2"/>
              </a:rPr>
              <a:t></a:t>
            </a:r>
            <a:r>
              <a:rPr lang="en-US" sz="1400">
                <a:solidFill>
                  <a:srgbClr val="002060"/>
                </a:solidFill>
                <a:latin typeface="Tekton Pro" pitchFamily="-84" charset="0"/>
              </a:rPr>
              <a:t> </a:t>
            </a:r>
            <a:r>
              <a:rPr lang="en-US" sz="1400">
                <a:solidFill>
                  <a:srgbClr val="FF0000"/>
                </a:solidFill>
                <a:latin typeface="Tekton Pro" pitchFamily="-84" charset="0"/>
              </a:rPr>
              <a:t>&lt;k3, v3&gt; </a:t>
            </a:r>
            <a:r>
              <a:rPr lang="en-US" sz="1400" i="1">
                <a:solidFill>
                  <a:srgbClr val="002060"/>
                </a:solidFill>
                <a:latin typeface="Tekton Pro" pitchFamily="-84" charset="0"/>
              </a:rPr>
              <a:t>(output)</a:t>
            </a:r>
          </a:p>
        </p:txBody>
      </p:sp>
      <p:pic>
        <p:nvPicPr>
          <p:cNvPr id="56325" name="Picture 3"/>
          <p:cNvPicPr>
            <a:picLocks noChangeAspect="1"/>
          </p:cNvPicPr>
          <p:nvPr/>
        </p:nvPicPr>
        <p:blipFill>
          <a:blip r:embed="rId3"/>
          <a:srcRect/>
          <a:stretch>
            <a:fillRect/>
          </a:stretch>
        </p:blipFill>
        <p:spPr bwMode="auto">
          <a:xfrm>
            <a:off x="3625850" y="2514600"/>
            <a:ext cx="1771650" cy="1633538"/>
          </a:xfrm>
          <a:prstGeom prst="rect">
            <a:avLst/>
          </a:prstGeom>
          <a:noFill/>
          <a:ln w="9525">
            <a:noFill/>
            <a:miter lim="800000"/>
            <a:headEnd/>
            <a:tailEnd/>
          </a:ln>
        </p:spPr>
      </p:pic>
      <p:sp>
        <p:nvSpPr>
          <p:cNvPr id="8" name="Content Placeholder 2"/>
          <p:cNvSpPr txBox="1">
            <a:spLocks/>
          </p:cNvSpPr>
          <p:nvPr/>
        </p:nvSpPr>
        <p:spPr bwMode="auto">
          <a:xfrm>
            <a:off x="3168650" y="1598613"/>
            <a:ext cx="2803525"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bodyPr>
          <a:lstStyle>
            <a:lvl1pPr marL="342900" indent="-342900" algn="l" defTabSz="-13873163" rtl="0" eaLnBrk="0" fontAlgn="base" hangingPunct="0">
              <a:spcBef>
                <a:spcPts val="1600"/>
              </a:spcBef>
              <a:spcAft>
                <a:spcPct val="0"/>
              </a:spcAft>
              <a:buFont typeface="Wingdings" panose="05000000000000000000" pitchFamily="2" charset="2"/>
              <a:buChar char="§"/>
              <a:defRPr sz="2000" b="1">
                <a:solidFill>
                  <a:schemeClr val="tx1"/>
                </a:solidFill>
                <a:latin typeface="Myriad Pro Light" pitchFamily="34" charset="0"/>
                <a:ea typeface="MS PGothic" panose="020B0600070205080204" pitchFamily="34" charset="-128"/>
                <a:cs typeface="Segoe UI" pitchFamily="34" charset="0"/>
              </a:defRPr>
            </a:lvl1pPr>
            <a:lvl2pPr marL="742950" indent="-285750" algn="l" defTabSz="-13873163" rtl="0" eaLnBrk="0" fontAlgn="base" hangingPunct="0">
              <a:spcBef>
                <a:spcPct val="20000"/>
              </a:spcBef>
              <a:spcAft>
                <a:spcPct val="0"/>
              </a:spcAft>
              <a:buSzPct val="50000"/>
              <a:buFont typeface="Wingdings" panose="05000000000000000000" pitchFamily="2" charset="2"/>
              <a:buChar char="o"/>
              <a:defRPr sz="1800">
                <a:solidFill>
                  <a:schemeClr val="tx1"/>
                </a:solidFill>
                <a:latin typeface="Myriad Pro" pitchFamily="34" charset="0"/>
                <a:ea typeface="MS PGothic" panose="020B0600070205080204" pitchFamily="34" charset="-128"/>
                <a:cs typeface="Segoe UI" pitchFamily="34" charset="0"/>
              </a:defRPr>
            </a:lvl2pPr>
            <a:lvl3pPr marL="1143000" indent="-228600" algn="l" defTabSz="-13873163" rtl="0" eaLnBrk="0" fontAlgn="base" hangingPunct="0">
              <a:spcBef>
                <a:spcPct val="20000"/>
              </a:spcBef>
              <a:spcAft>
                <a:spcPct val="0"/>
              </a:spcAft>
              <a:buSzPct val="50000"/>
              <a:buFont typeface="Wingdings" panose="05000000000000000000" pitchFamily="2" charset="2"/>
              <a:buChar char="o"/>
              <a:defRPr sz="1800">
                <a:solidFill>
                  <a:schemeClr val="tx1"/>
                </a:solidFill>
                <a:latin typeface="Myriad Pro" pitchFamily="34" charset="0"/>
                <a:ea typeface="MS PGothic" panose="020B0600070205080204" pitchFamily="34" charset="-128"/>
                <a:cs typeface="Segoe UI" pitchFamily="34" charset="0"/>
              </a:defRPr>
            </a:lvl3pPr>
            <a:lvl4pPr marL="1600200" indent="-228600" algn="l" defTabSz="-13873163" rtl="0" eaLnBrk="0" fontAlgn="base" hangingPunct="0">
              <a:spcBef>
                <a:spcPct val="20000"/>
              </a:spcBef>
              <a:spcAft>
                <a:spcPct val="0"/>
              </a:spcAft>
              <a:buSzPct val="50000"/>
              <a:buFont typeface="Wingdings" panose="05000000000000000000" pitchFamily="2" charset="2"/>
              <a:buChar char="o"/>
              <a:defRPr sz="1800">
                <a:solidFill>
                  <a:schemeClr val="tx1"/>
                </a:solidFill>
                <a:latin typeface="Myriad Pro" pitchFamily="34" charset="0"/>
                <a:ea typeface="MS PGothic" panose="020B0600070205080204" pitchFamily="34" charset="-128"/>
                <a:cs typeface="Segoe UI" pitchFamily="34" charset="0"/>
              </a:defRPr>
            </a:lvl4pPr>
            <a:lvl5pPr marL="2057400" indent="-228600" algn="l" defTabSz="-13873163" rtl="0" eaLnBrk="0" fontAlgn="base" hangingPunct="0">
              <a:spcBef>
                <a:spcPct val="20000"/>
              </a:spcBef>
              <a:spcAft>
                <a:spcPct val="0"/>
              </a:spcAft>
              <a:buSzPct val="50000"/>
              <a:buFont typeface="Wingdings" panose="05000000000000000000" pitchFamily="2" charset="2"/>
              <a:buChar char="o"/>
              <a:defRPr sz="1800">
                <a:solidFill>
                  <a:schemeClr val="tx1"/>
                </a:solidFill>
                <a:latin typeface="Myriad Pro" pitchFamily="34" charset="0"/>
                <a:ea typeface="MS PGothic" panose="020B0600070205080204" pitchFamily="34" charset="-128"/>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8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8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8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800" b="1">
                <a:solidFill>
                  <a:schemeClr val="tx1">
                    <a:alpha val="100000"/>
                  </a:schemeClr>
                </a:solidFill>
                <a:latin typeface="+mn-lt"/>
              </a:defRPr>
            </a:lvl9pPr>
          </a:lstStyle>
          <a:p>
            <a:pPr>
              <a:defRPr/>
            </a:pPr>
            <a:r>
              <a:rPr lang="en-US" kern="0" dirty="0" smtClean="0">
                <a:latin typeface="Myriad Pro Light" pitchFamily="-84" charset="0"/>
              </a:rPr>
              <a:t>Shuffle/Sort&gt;&gt;</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2" descr="Screen Shot 2013-04-18 at 5.43.12 PM.png"/>
          <p:cNvPicPr>
            <a:picLocks noChangeAspect="1"/>
          </p:cNvPicPr>
          <p:nvPr/>
        </p:nvPicPr>
        <p:blipFill>
          <a:blip r:embed="rId2"/>
          <a:srcRect/>
          <a:stretch>
            <a:fillRect/>
          </a:stretch>
        </p:blipFill>
        <p:spPr bwMode="auto">
          <a:xfrm>
            <a:off x="12700" y="1066800"/>
            <a:ext cx="9144000" cy="4111625"/>
          </a:xfrm>
          <a:prstGeom prst="rect">
            <a:avLst/>
          </a:prstGeom>
          <a:noFill/>
          <a:ln w="9525">
            <a:noFill/>
            <a:miter lim="800000"/>
            <a:headEnd/>
            <a:tailEnd/>
          </a:ln>
        </p:spPr>
      </p:pic>
      <p:sp>
        <p:nvSpPr>
          <p:cNvPr id="58370" name="TextBox 3"/>
          <p:cNvSpPr txBox="1">
            <a:spLocks noChangeArrowheads="1"/>
          </p:cNvSpPr>
          <p:nvPr/>
        </p:nvSpPr>
        <p:spPr bwMode="auto">
          <a:xfrm>
            <a:off x="457200" y="6553200"/>
            <a:ext cx="6324600" cy="215900"/>
          </a:xfrm>
          <a:prstGeom prst="rect">
            <a:avLst/>
          </a:prstGeom>
          <a:noFill/>
          <a:ln w="9525">
            <a:noFill/>
            <a:miter lim="800000"/>
            <a:headEnd/>
            <a:tailEnd/>
          </a:ln>
        </p:spPr>
        <p:txBody>
          <a:bodyPr>
            <a:spAutoFit/>
          </a:bodyPr>
          <a:lstStyle/>
          <a:p>
            <a:r>
              <a:rPr lang="en-US" sz="800">
                <a:solidFill>
                  <a:srgbClr val="002060"/>
                </a:solidFill>
                <a:latin typeface="Tekton Pro" pitchFamily="-84" charset="0"/>
              </a:rPr>
              <a:t>Image from: http://blog.jteam.nl/wp-content/uploads/2009/08/MapReduceWordCountOverview1.png</a:t>
            </a:r>
          </a:p>
        </p:txBody>
      </p:sp>
      <p:sp>
        <p:nvSpPr>
          <p:cNvPr id="58371" name="Title 1"/>
          <p:cNvSpPr txBox="1">
            <a:spLocks/>
          </p:cNvSpPr>
          <p:nvPr/>
        </p:nvSpPr>
        <p:spPr bwMode="auto">
          <a:xfrm>
            <a:off x="609600" y="212725"/>
            <a:ext cx="7543800" cy="554038"/>
          </a:xfrm>
          <a:prstGeom prst="rect">
            <a:avLst/>
          </a:prstGeom>
          <a:noFill/>
          <a:ln w="9525">
            <a:noFill/>
            <a:miter lim="800000"/>
            <a:headEnd/>
            <a:tailEnd/>
          </a:ln>
        </p:spPr>
        <p:txBody>
          <a:bodyPr/>
          <a:lstStyle/>
          <a:p>
            <a:pPr marL="342900" indent="-342900" algn="ctr" defTabSz="-13873163"/>
            <a:r>
              <a:rPr lang="en-US" sz="3600" b="1">
                <a:solidFill>
                  <a:srgbClr val="000000"/>
                </a:solidFill>
                <a:latin typeface="Myriad Pro" pitchFamily="-84" charset="0"/>
              </a:rPr>
              <a:t>MapReduce Example - WordCount</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3"/>
          <p:cNvSpPr>
            <a:spLocks noGrp="1"/>
          </p:cNvSpPr>
          <p:nvPr>
            <p:ph type="title"/>
          </p:nvPr>
        </p:nvSpPr>
        <p:spPr/>
        <p:txBody>
          <a:bodyPr/>
          <a:lstStyle/>
          <a:p>
            <a:pPr eaLnBrk="1" hangingPunct="1"/>
            <a:r>
              <a:rPr lang="en-US" smtClean="0">
                <a:latin typeface="Arial" charset="0"/>
              </a:rPr>
              <a:t>Implementation</a:t>
            </a:r>
          </a:p>
        </p:txBody>
      </p:sp>
      <p:sp>
        <p:nvSpPr>
          <p:cNvPr id="51203" name="Content Placeholder 4"/>
          <p:cNvSpPr>
            <a:spLocks noGrp="1"/>
          </p:cNvSpPr>
          <p:nvPr>
            <p:ph idx="1"/>
          </p:nvPr>
        </p:nvSpPr>
        <p:spPr>
          <a:xfrm>
            <a:off x="304800" y="1676400"/>
            <a:ext cx="8458200" cy="4876800"/>
          </a:xfrm>
        </p:spPr>
        <p:txBody>
          <a:bodyPr rtlCol="0">
            <a:normAutofit fontScale="92500"/>
          </a:bodyPr>
          <a:lstStyle/>
          <a:p>
            <a:pPr eaLnBrk="1" fontAlgn="auto" hangingPunct="1">
              <a:spcAft>
                <a:spcPts val="0"/>
              </a:spcAft>
              <a:buFont typeface="Arial"/>
              <a:buChar char="•"/>
              <a:defRPr/>
            </a:pPr>
            <a:r>
              <a:rPr lang="en-US" dirty="0" smtClean="0"/>
              <a:t>There is one master node</a:t>
            </a:r>
          </a:p>
          <a:p>
            <a:pPr eaLnBrk="1" fontAlgn="auto" hangingPunct="1">
              <a:spcAft>
                <a:spcPts val="0"/>
              </a:spcAft>
              <a:buFont typeface="Arial"/>
              <a:buChar char="•"/>
              <a:defRPr/>
            </a:pPr>
            <a:r>
              <a:rPr lang="en-US" dirty="0" smtClean="0"/>
              <a:t>Master partitions input file into </a:t>
            </a:r>
            <a:r>
              <a:rPr lang="en-US" i="1" dirty="0" smtClean="0">
                <a:solidFill>
                  <a:srgbClr val="0000FF"/>
                </a:solidFill>
              </a:rPr>
              <a:t>M splits</a:t>
            </a:r>
            <a:r>
              <a:rPr lang="en-US" dirty="0" smtClean="0"/>
              <a:t>, by key</a:t>
            </a:r>
          </a:p>
          <a:p>
            <a:pPr eaLnBrk="1" fontAlgn="auto" hangingPunct="1">
              <a:spcAft>
                <a:spcPts val="0"/>
              </a:spcAft>
              <a:buFont typeface="Arial"/>
              <a:buChar char="•"/>
              <a:defRPr/>
            </a:pPr>
            <a:r>
              <a:rPr lang="en-US" dirty="0" smtClean="0"/>
              <a:t>Master assigns </a:t>
            </a:r>
            <a:r>
              <a:rPr lang="en-US" i="1" dirty="0" smtClean="0">
                <a:solidFill>
                  <a:srgbClr val="008000"/>
                </a:solidFill>
              </a:rPr>
              <a:t>workers </a:t>
            </a:r>
            <a:r>
              <a:rPr lang="en-US" dirty="0" smtClean="0"/>
              <a:t>(=servers) to the </a:t>
            </a:r>
            <a:r>
              <a:rPr lang="en-US" i="1" dirty="0" smtClean="0">
                <a:solidFill>
                  <a:srgbClr val="FF0000"/>
                </a:solidFill>
              </a:rPr>
              <a:t>M map tasks</a:t>
            </a:r>
            <a:r>
              <a:rPr lang="en-US" dirty="0" smtClean="0"/>
              <a:t>, keeps track of their progress</a:t>
            </a:r>
          </a:p>
          <a:p>
            <a:pPr eaLnBrk="1" fontAlgn="auto" hangingPunct="1">
              <a:spcAft>
                <a:spcPts val="0"/>
              </a:spcAft>
              <a:buFont typeface="Arial"/>
              <a:buChar char="•"/>
              <a:defRPr/>
            </a:pPr>
            <a:r>
              <a:rPr lang="en-US" dirty="0" smtClean="0"/>
              <a:t>Workers write their output to local disk, partition into </a:t>
            </a:r>
            <a:r>
              <a:rPr lang="en-US" i="1" dirty="0" smtClean="0">
                <a:solidFill>
                  <a:srgbClr val="0000FF"/>
                </a:solidFill>
              </a:rPr>
              <a:t>R regions</a:t>
            </a:r>
          </a:p>
          <a:p>
            <a:pPr eaLnBrk="1" fontAlgn="auto" hangingPunct="1">
              <a:spcAft>
                <a:spcPts val="0"/>
              </a:spcAft>
              <a:buFont typeface="Arial"/>
              <a:buChar char="•"/>
              <a:defRPr/>
            </a:pPr>
            <a:r>
              <a:rPr lang="en-US" dirty="0" smtClean="0"/>
              <a:t>Master assigns workers to the </a:t>
            </a:r>
            <a:r>
              <a:rPr lang="en-US" i="1" dirty="0" smtClean="0">
                <a:solidFill>
                  <a:srgbClr val="FF0000"/>
                </a:solidFill>
              </a:rPr>
              <a:t>R reduce tasks</a:t>
            </a:r>
          </a:p>
          <a:p>
            <a:pPr eaLnBrk="1" fontAlgn="auto" hangingPunct="1">
              <a:spcAft>
                <a:spcPts val="0"/>
              </a:spcAft>
              <a:buFont typeface="Arial"/>
              <a:buChar char="•"/>
              <a:defRPr/>
            </a:pPr>
            <a:r>
              <a:rPr lang="en-US" dirty="0" smtClean="0"/>
              <a:t>Reduce workers read regions from the map workers’ local disks </a:t>
            </a:r>
          </a:p>
        </p:txBody>
      </p:sp>
      <p:sp>
        <p:nvSpPr>
          <p:cNvPr id="51204" name="Slide Number Placeholder 2"/>
          <p:cNvSpPr>
            <a:spLocks noGrp="1"/>
          </p:cNvSpPr>
          <p:nvPr>
            <p:ph type="sldNum" sz="quarter" idx="12"/>
          </p:nvPr>
        </p:nvSpPr>
        <p:spPr/>
        <p:txBody>
          <a:bodyPr/>
          <a:lstStyle/>
          <a:p>
            <a:pPr>
              <a:defRPr/>
            </a:pPr>
            <a:fld id="{CBABD25C-5148-4464-A108-BA8AC60E5076}" type="slidenum">
              <a:rPr lang="en-US"/>
              <a:pPr>
                <a:defRPr/>
              </a:pPr>
              <a:t>25</a:t>
            </a:fld>
            <a:endParaRPr lang="en-US"/>
          </a:p>
        </p:txBody>
      </p:sp>
      <p:sp>
        <p:nvSpPr>
          <p:cNvPr id="60420" name="Footer Placeholder 4"/>
          <p:cNvSpPr>
            <a:spLocks noGrp="1"/>
          </p:cNvSpPr>
          <p:nvPr>
            <p:ph type="ftr" sz="quarter" idx="11"/>
          </p:nvPr>
        </p:nvSpPr>
        <p:spPr bwMode="auto">
          <a:noFill/>
          <a:ln>
            <a:miter lim="800000"/>
            <a:headEnd/>
            <a:tailEnd/>
          </a:ln>
        </p:spPr>
        <p:txBody>
          <a:bodyPr/>
          <a:lstStyle/>
          <a:p>
            <a:r>
              <a:rPr lang="en-US"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Picture 3" descr="MapReduceDAG.pdf"/>
          <p:cNvPicPr>
            <a:picLocks noChangeAspect="1"/>
          </p:cNvPicPr>
          <p:nvPr/>
        </p:nvPicPr>
        <p:blipFill>
          <a:blip r:embed="rId3"/>
          <a:srcRect/>
          <a:stretch>
            <a:fillRect/>
          </a:stretch>
        </p:blipFill>
        <p:spPr bwMode="auto">
          <a:xfrm>
            <a:off x="457200" y="2409825"/>
            <a:ext cx="8229600" cy="2695575"/>
          </a:xfrm>
          <a:prstGeom prst="rect">
            <a:avLst/>
          </a:prstGeom>
          <a:noFill/>
          <a:ln w="9525">
            <a:noFill/>
            <a:miter lim="800000"/>
            <a:headEnd/>
            <a:tailEnd/>
          </a:ln>
        </p:spPr>
      </p:pic>
      <p:sp>
        <p:nvSpPr>
          <p:cNvPr id="6" name="Rectangle 5"/>
          <p:cNvSpPr/>
          <p:nvPr/>
        </p:nvSpPr>
        <p:spPr>
          <a:xfrm>
            <a:off x="2133600" y="3733800"/>
            <a:ext cx="4876800" cy="685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latin typeface="Arial"/>
              <a:cs typeface="ＭＳ Ｐゴシック" charset="-128"/>
            </a:endParaRPr>
          </a:p>
        </p:txBody>
      </p:sp>
      <p:sp>
        <p:nvSpPr>
          <p:cNvPr id="7" name="Rectangle 6"/>
          <p:cNvSpPr/>
          <p:nvPr/>
        </p:nvSpPr>
        <p:spPr>
          <a:xfrm>
            <a:off x="7010400" y="3886200"/>
            <a:ext cx="990600" cy="2286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latin typeface="Arial"/>
              <a:cs typeface="ＭＳ Ｐゴシック" charset="-128"/>
            </a:endParaRPr>
          </a:p>
        </p:txBody>
      </p:sp>
      <p:sp>
        <p:nvSpPr>
          <p:cNvPr id="8" name="Rectangle 7"/>
          <p:cNvSpPr/>
          <p:nvPr/>
        </p:nvSpPr>
        <p:spPr>
          <a:xfrm>
            <a:off x="6667500" y="3924300"/>
            <a:ext cx="723900" cy="4953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latin typeface="Arial"/>
              <a:cs typeface="ＭＳ Ｐゴシック" charset="-128"/>
            </a:endParaRPr>
          </a:p>
        </p:txBody>
      </p:sp>
      <p:sp>
        <p:nvSpPr>
          <p:cNvPr id="9" name="Rectangle 8"/>
          <p:cNvSpPr/>
          <p:nvPr/>
        </p:nvSpPr>
        <p:spPr>
          <a:xfrm>
            <a:off x="6065838" y="3429000"/>
            <a:ext cx="182562" cy="4953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latin typeface="Arial"/>
              <a:cs typeface="ＭＳ Ｐゴシック" charset="-128"/>
            </a:endParaRPr>
          </a:p>
        </p:txBody>
      </p:sp>
      <p:sp>
        <p:nvSpPr>
          <p:cNvPr id="10" name="Rectangle 9"/>
          <p:cNvSpPr/>
          <p:nvPr/>
        </p:nvSpPr>
        <p:spPr>
          <a:xfrm>
            <a:off x="4800600" y="3419475"/>
            <a:ext cx="182563" cy="4953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2000" dirty="0">
              <a:solidFill>
                <a:srgbClr val="FFFFFF"/>
              </a:solidFill>
              <a:latin typeface="Arial"/>
              <a:cs typeface="ＭＳ Ｐゴシック" charset="-128"/>
            </a:endParaRPr>
          </a:p>
        </p:txBody>
      </p:sp>
      <p:sp>
        <p:nvSpPr>
          <p:cNvPr id="61447" name="TextBox 10"/>
          <p:cNvSpPr txBox="1">
            <a:spLocks noChangeArrowheads="1"/>
          </p:cNvSpPr>
          <p:nvPr/>
        </p:nvSpPr>
        <p:spPr bwMode="auto">
          <a:xfrm>
            <a:off x="3732213" y="4125913"/>
            <a:ext cx="1708150" cy="396875"/>
          </a:xfrm>
          <a:prstGeom prst="rect">
            <a:avLst/>
          </a:prstGeom>
          <a:noFill/>
          <a:ln w="9525">
            <a:noFill/>
            <a:miter lim="800000"/>
            <a:headEnd/>
            <a:tailEnd/>
          </a:ln>
        </p:spPr>
        <p:txBody>
          <a:bodyPr wrap="none">
            <a:spAutoFit/>
          </a:bodyPr>
          <a:lstStyle/>
          <a:p>
            <a:pPr defTabSz="457200"/>
            <a:r>
              <a:rPr lang="en-US" sz="2000">
                <a:solidFill>
                  <a:srgbClr val="000000"/>
                </a:solidFill>
              </a:rPr>
              <a:t>Local storage</a:t>
            </a:r>
          </a:p>
        </p:txBody>
      </p:sp>
      <p:sp>
        <p:nvSpPr>
          <p:cNvPr id="12" name="Can 11"/>
          <p:cNvSpPr/>
          <p:nvPr/>
        </p:nvSpPr>
        <p:spPr>
          <a:xfrm>
            <a:off x="3656013" y="4049713"/>
            <a:ext cx="1601787" cy="522287"/>
          </a:xfrm>
          <a:prstGeom prst="ca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2000" dirty="0">
                <a:solidFill>
                  <a:srgbClr val="FFFFFF"/>
                </a:solidFill>
                <a:latin typeface="Arial"/>
                <a:cs typeface="ＭＳ Ｐゴシック" charset="-128"/>
              </a:rPr>
              <a:t>`</a:t>
            </a:r>
          </a:p>
        </p:txBody>
      </p:sp>
      <p:cxnSp>
        <p:nvCxnSpPr>
          <p:cNvPr id="14" name="Straight Arrow Connector 13"/>
          <p:cNvCxnSpPr/>
          <p:nvPr/>
        </p:nvCxnSpPr>
        <p:spPr>
          <a:xfrm rot="5400000">
            <a:off x="4261644" y="3891757"/>
            <a:ext cx="314325" cy="15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a:off x="4413250" y="3890963"/>
            <a:ext cx="315913" cy="1587"/>
          </a:xfrm>
          <a:prstGeom prst="straightConnector1">
            <a:avLst/>
          </a:prstGeom>
          <a:ln>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61451" name="Rectangle 14"/>
          <p:cNvSpPr>
            <a:spLocks noChangeArrowheads="1"/>
          </p:cNvSpPr>
          <p:nvPr/>
        </p:nvSpPr>
        <p:spPr bwMode="auto">
          <a:xfrm>
            <a:off x="2284413" y="1714500"/>
            <a:ext cx="184150" cy="457200"/>
          </a:xfrm>
          <a:prstGeom prst="rect">
            <a:avLst/>
          </a:prstGeom>
          <a:noFill/>
          <a:ln w="9525">
            <a:noFill/>
            <a:miter lim="800000"/>
            <a:headEnd/>
            <a:tailEnd/>
          </a:ln>
        </p:spPr>
        <p:txBody>
          <a:bodyPr wrap="none">
            <a:spAutoFit/>
          </a:bodyPr>
          <a:lstStyle/>
          <a:p>
            <a:pPr eaLnBrk="0" hangingPunct="0"/>
            <a:endParaRPr lang="en-US" sz="2400">
              <a:solidFill>
                <a:srgbClr val="000000"/>
              </a:solidFill>
            </a:endParaRPr>
          </a:p>
        </p:txBody>
      </p:sp>
      <p:sp>
        <p:nvSpPr>
          <p:cNvPr id="61452" name="Rectangle 15"/>
          <p:cNvSpPr>
            <a:spLocks noGrp="1" noChangeArrowheads="1"/>
          </p:cNvSpPr>
          <p:nvPr>
            <p:ph type="title"/>
          </p:nvPr>
        </p:nvSpPr>
        <p:spPr/>
        <p:txBody>
          <a:bodyPr/>
          <a:lstStyle/>
          <a:p>
            <a:pPr eaLnBrk="1" hangingPunct="1"/>
            <a:r>
              <a:rPr lang="en-US" smtClean="0">
                <a:latin typeface="Arial" charset="0"/>
              </a:rPr>
              <a:t>MR Phases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85800" y="609600"/>
            <a:ext cx="8077200" cy="1143000"/>
          </a:xfrm>
        </p:spPr>
        <p:txBody>
          <a:bodyPr rtlCol="0">
            <a:normAutofit fontScale="90000"/>
          </a:bodyPr>
          <a:lstStyle/>
          <a:p>
            <a:pPr eaLnBrk="1" fontAlgn="auto" hangingPunct="1">
              <a:spcAft>
                <a:spcPts val="0"/>
              </a:spcAft>
              <a:defRPr/>
            </a:pPr>
            <a:r>
              <a:rPr lang="en-US" smtClean="0"/>
              <a:t>Interesting Implementation Details</a:t>
            </a:r>
          </a:p>
        </p:txBody>
      </p:sp>
      <p:sp>
        <p:nvSpPr>
          <p:cNvPr id="63490" name="Content Placeholder 2"/>
          <p:cNvSpPr>
            <a:spLocks noGrp="1"/>
          </p:cNvSpPr>
          <p:nvPr>
            <p:ph idx="1"/>
          </p:nvPr>
        </p:nvSpPr>
        <p:spPr/>
        <p:txBody>
          <a:bodyPr/>
          <a:lstStyle/>
          <a:p>
            <a:pPr eaLnBrk="1" hangingPunct="1"/>
            <a:r>
              <a:rPr lang="en-US" smtClean="0">
                <a:latin typeface="Arial" charset="0"/>
              </a:rPr>
              <a:t>Worker failure:</a:t>
            </a:r>
          </a:p>
          <a:p>
            <a:pPr lvl="1" eaLnBrk="1" hangingPunct="1"/>
            <a:r>
              <a:rPr lang="en-US" smtClean="0">
                <a:latin typeface="Arial" charset="0"/>
              </a:rPr>
              <a:t>Master pings workers periodically,</a:t>
            </a:r>
          </a:p>
          <a:p>
            <a:pPr lvl="1" eaLnBrk="1" hangingPunct="1"/>
            <a:r>
              <a:rPr lang="en-US" smtClean="0">
                <a:latin typeface="Arial" charset="0"/>
              </a:rPr>
              <a:t>If down then reassigns its splits </a:t>
            </a:r>
            <a:r>
              <a:rPr lang="en-US" i="1" smtClean="0">
                <a:latin typeface="Arial" charset="0"/>
              </a:rPr>
              <a:t>to all other</a:t>
            </a:r>
            <a:r>
              <a:rPr lang="en-US" smtClean="0">
                <a:latin typeface="Arial" charset="0"/>
              </a:rPr>
              <a:t> workers </a:t>
            </a:r>
            <a:r>
              <a:rPr lang="en-US" smtClean="0">
                <a:latin typeface="Arial" charset="0"/>
                <a:sym typeface="Wingdings" pitchFamily="2" charset="2"/>
              </a:rPr>
              <a:t> good load balance</a:t>
            </a:r>
          </a:p>
          <a:p>
            <a:pPr eaLnBrk="1" hangingPunct="1"/>
            <a:r>
              <a:rPr lang="en-US" smtClean="0">
                <a:latin typeface="Arial" charset="0"/>
                <a:sym typeface="Wingdings" pitchFamily="2" charset="2"/>
              </a:rPr>
              <a:t>Choice of M and R:</a:t>
            </a:r>
          </a:p>
          <a:p>
            <a:pPr lvl="1" eaLnBrk="1" hangingPunct="1"/>
            <a:r>
              <a:rPr lang="en-US" smtClean="0">
                <a:latin typeface="Arial" charset="0"/>
                <a:sym typeface="Wingdings" pitchFamily="2" charset="2"/>
              </a:rPr>
              <a:t>Larger is better for load balancing</a:t>
            </a:r>
          </a:p>
          <a:p>
            <a:pPr lvl="1" eaLnBrk="1" hangingPunct="1"/>
            <a:r>
              <a:rPr lang="en-US" smtClean="0">
                <a:latin typeface="Arial" charset="0"/>
                <a:sym typeface="Wingdings" pitchFamily="2" charset="2"/>
              </a:rPr>
              <a:t>Limitation: master needs O(M×R) memory</a:t>
            </a:r>
            <a:endParaRPr lang="en-US" smtClean="0">
              <a:latin typeface="Arial" charset="0"/>
            </a:endParaRPr>
          </a:p>
        </p:txBody>
      </p:sp>
      <p:sp>
        <p:nvSpPr>
          <p:cNvPr id="52228" name="Slide Number Placeholder 3"/>
          <p:cNvSpPr>
            <a:spLocks noGrp="1"/>
          </p:cNvSpPr>
          <p:nvPr>
            <p:ph type="sldNum" sz="quarter" idx="12"/>
          </p:nvPr>
        </p:nvSpPr>
        <p:spPr/>
        <p:txBody>
          <a:bodyPr/>
          <a:lstStyle/>
          <a:p>
            <a:pPr>
              <a:defRPr/>
            </a:pPr>
            <a:fld id="{91AD1CDA-4143-4A77-BE6C-6B2971616798}" type="slidenum">
              <a:rPr lang="en-US"/>
              <a:pPr>
                <a:defRPr/>
              </a:pPr>
              <a:t>27</a:t>
            </a:fld>
            <a:endParaRPr lang="en-US"/>
          </a:p>
        </p:txBody>
      </p:sp>
      <p:sp>
        <p:nvSpPr>
          <p:cNvPr id="63492" name="Footer Placeholder 4"/>
          <p:cNvSpPr>
            <a:spLocks noGrp="1"/>
          </p:cNvSpPr>
          <p:nvPr>
            <p:ph type="ftr" sz="quarter" idx="11"/>
          </p:nvPr>
        </p:nvSpPr>
        <p:spPr bwMode="auto">
          <a:noFill/>
          <a:ln>
            <a:miter lim="800000"/>
            <a:headEnd/>
            <a:tailEnd/>
          </a:ln>
        </p:spPr>
        <p:txBody>
          <a:bodyPr/>
          <a:lstStyle/>
          <a:p>
            <a:r>
              <a:rPr lang="en-US"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685800" y="609600"/>
            <a:ext cx="8077200" cy="1143000"/>
          </a:xfrm>
        </p:spPr>
        <p:txBody>
          <a:bodyPr rtlCol="0">
            <a:normAutofit fontScale="90000"/>
          </a:bodyPr>
          <a:lstStyle/>
          <a:p>
            <a:pPr eaLnBrk="1" fontAlgn="auto" hangingPunct="1">
              <a:spcAft>
                <a:spcPts val="0"/>
              </a:spcAft>
              <a:defRPr/>
            </a:pPr>
            <a:r>
              <a:rPr lang="en-US" smtClean="0"/>
              <a:t>Interesting Implementation Details</a:t>
            </a:r>
          </a:p>
        </p:txBody>
      </p:sp>
      <p:sp>
        <p:nvSpPr>
          <p:cNvPr id="53251"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a:buNone/>
              <a:defRPr/>
            </a:pPr>
            <a:r>
              <a:rPr lang="en-US" dirty="0" smtClean="0">
                <a:sym typeface="Wingdings" charset="2"/>
              </a:rPr>
              <a:t>Backup tasks:</a:t>
            </a:r>
          </a:p>
          <a:p>
            <a:pPr eaLnBrk="1" fontAlgn="auto" hangingPunct="1">
              <a:spcAft>
                <a:spcPts val="0"/>
              </a:spcAft>
              <a:buFont typeface="Arial"/>
              <a:buChar char="•"/>
              <a:defRPr/>
            </a:pPr>
            <a:r>
              <a:rPr lang="en-US" dirty="0" smtClean="0">
                <a:sym typeface="Wingdings" charset="2"/>
              </a:rPr>
              <a:t> </a:t>
            </a:r>
            <a:r>
              <a:rPr lang="en-US" i="1" dirty="0" smtClean="0">
                <a:solidFill>
                  <a:srgbClr val="FF0000"/>
                </a:solidFill>
                <a:sym typeface="Wingdings" charset="2"/>
              </a:rPr>
              <a:t>Straggler</a:t>
            </a:r>
            <a:r>
              <a:rPr lang="en-US" dirty="0" smtClean="0">
                <a:sym typeface="Wingdings" charset="2"/>
              </a:rPr>
              <a:t> = a machine that takes unusually long time to complete one of the last tasks. </a:t>
            </a:r>
            <a:r>
              <a:rPr lang="en-US" dirty="0" err="1" smtClean="0">
                <a:sym typeface="Wingdings" charset="2"/>
              </a:rPr>
              <a:t>Eg</a:t>
            </a:r>
            <a:r>
              <a:rPr lang="en-US" dirty="0" smtClean="0">
                <a:sym typeface="Wingdings" charset="2"/>
              </a:rPr>
              <a:t>:</a:t>
            </a:r>
          </a:p>
          <a:p>
            <a:pPr lvl="1" eaLnBrk="1" fontAlgn="auto" hangingPunct="1">
              <a:spcAft>
                <a:spcPts val="0"/>
              </a:spcAft>
              <a:buFont typeface="Arial"/>
              <a:buChar char="–"/>
              <a:defRPr/>
            </a:pPr>
            <a:r>
              <a:rPr lang="en-US" dirty="0" smtClean="0">
                <a:sym typeface="Wingdings" charset="2"/>
              </a:rPr>
              <a:t>Bad disk forces frequent correctable errors (30MB/s </a:t>
            </a:r>
            <a:r>
              <a:rPr lang="en-US" dirty="0" err="1" smtClean="0">
                <a:sym typeface="Wingdings" charset="2"/>
              </a:rPr>
              <a:t></a:t>
            </a:r>
            <a:r>
              <a:rPr lang="en-US" dirty="0" smtClean="0">
                <a:sym typeface="Wingdings" charset="2"/>
              </a:rPr>
              <a:t> 1MB/s)</a:t>
            </a:r>
          </a:p>
          <a:p>
            <a:pPr lvl="1" eaLnBrk="1" fontAlgn="auto" hangingPunct="1">
              <a:spcAft>
                <a:spcPts val="0"/>
              </a:spcAft>
              <a:buFont typeface="Arial"/>
              <a:buChar char="–"/>
              <a:defRPr/>
            </a:pPr>
            <a:r>
              <a:rPr lang="en-US" dirty="0" smtClean="0">
                <a:sym typeface="Wingdings" charset="2"/>
              </a:rPr>
              <a:t>The cluster scheduler has scheduled other tasks on that machine</a:t>
            </a:r>
          </a:p>
          <a:p>
            <a:pPr eaLnBrk="1" fontAlgn="auto" hangingPunct="1">
              <a:spcAft>
                <a:spcPts val="0"/>
              </a:spcAft>
              <a:buFont typeface="Arial"/>
              <a:buChar char="•"/>
              <a:defRPr/>
            </a:pPr>
            <a:r>
              <a:rPr lang="en-US" dirty="0" smtClean="0">
                <a:sym typeface="Wingdings" charset="2"/>
              </a:rPr>
              <a:t>Stragglers are a main reason for slowdown</a:t>
            </a:r>
          </a:p>
          <a:p>
            <a:pPr eaLnBrk="1" fontAlgn="auto" hangingPunct="1">
              <a:spcAft>
                <a:spcPts val="0"/>
              </a:spcAft>
              <a:buFont typeface="Arial"/>
              <a:buChar char="•"/>
              <a:defRPr/>
            </a:pPr>
            <a:r>
              <a:rPr lang="en-US" dirty="0" smtClean="0">
                <a:sym typeface="Wingdings" charset="2"/>
              </a:rPr>
              <a:t>Solution</a:t>
            </a:r>
            <a:r>
              <a:rPr lang="en-US" i="1" dirty="0" smtClean="0">
                <a:solidFill>
                  <a:srgbClr val="0000FF"/>
                </a:solidFill>
                <a:sym typeface="Wingdings" charset="2"/>
              </a:rPr>
              <a:t>: pre-emptive backup execution of the last few remaining in-progress tasks</a:t>
            </a:r>
            <a:endParaRPr lang="en-US" i="1" dirty="0" smtClean="0">
              <a:solidFill>
                <a:srgbClr val="0000FF"/>
              </a:solidFill>
            </a:endParaRPr>
          </a:p>
          <a:p>
            <a:pPr eaLnBrk="1" fontAlgn="auto" hangingPunct="1">
              <a:spcAft>
                <a:spcPts val="0"/>
              </a:spcAft>
              <a:buFont typeface="Arial"/>
              <a:buChar char="•"/>
              <a:defRPr/>
            </a:pPr>
            <a:endParaRPr lang="en-US" dirty="0" smtClean="0"/>
          </a:p>
        </p:txBody>
      </p:sp>
      <p:sp>
        <p:nvSpPr>
          <p:cNvPr id="53252" name="Slide Number Placeholder 3"/>
          <p:cNvSpPr>
            <a:spLocks noGrp="1"/>
          </p:cNvSpPr>
          <p:nvPr>
            <p:ph type="sldNum" sz="quarter" idx="12"/>
          </p:nvPr>
        </p:nvSpPr>
        <p:spPr/>
        <p:txBody>
          <a:bodyPr/>
          <a:lstStyle/>
          <a:p>
            <a:pPr>
              <a:defRPr/>
            </a:pPr>
            <a:fld id="{E936F9A5-0F1A-4F5B-AC60-14B260E97E43}" type="slidenum">
              <a:rPr lang="en-US"/>
              <a:pPr>
                <a:defRPr/>
              </a:pPr>
              <a:t>28</a:t>
            </a:fld>
            <a:endParaRPr lang="en-US"/>
          </a:p>
        </p:txBody>
      </p:sp>
      <p:sp>
        <p:nvSpPr>
          <p:cNvPr id="64516" name="Footer Placeholder 4"/>
          <p:cNvSpPr>
            <a:spLocks noGrp="1"/>
          </p:cNvSpPr>
          <p:nvPr>
            <p:ph type="ftr" sz="quarter" idx="11"/>
          </p:nvPr>
        </p:nvSpPr>
        <p:spPr bwMode="auto">
          <a:noFill/>
          <a:ln>
            <a:miter lim="800000"/>
            <a:headEnd/>
            <a:tailEnd/>
          </a:ln>
        </p:spPr>
        <p:txBody>
          <a:bodyPr/>
          <a:lstStyle/>
          <a:p>
            <a:r>
              <a:rPr lang="en-US"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smtClean="0">
                <a:latin typeface="Arial" charset="0"/>
              </a:rPr>
              <a:t>Map-Reduce Summary</a:t>
            </a:r>
          </a:p>
        </p:txBody>
      </p:sp>
      <p:sp>
        <p:nvSpPr>
          <p:cNvPr id="65538" name="Content Placeholder 2"/>
          <p:cNvSpPr>
            <a:spLocks noGrp="1"/>
          </p:cNvSpPr>
          <p:nvPr>
            <p:ph idx="1"/>
          </p:nvPr>
        </p:nvSpPr>
        <p:spPr>
          <a:xfrm>
            <a:off x="381000" y="1981200"/>
            <a:ext cx="8077200" cy="4114800"/>
          </a:xfrm>
        </p:spPr>
        <p:txBody>
          <a:bodyPr/>
          <a:lstStyle/>
          <a:p>
            <a:pPr eaLnBrk="1" hangingPunct="1"/>
            <a:r>
              <a:rPr lang="en-US" smtClean="0">
                <a:latin typeface="Arial" charset="0"/>
              </a:rPr>
              <a:t>Hides scheduling and parallelization details</a:t>
            </a:r>
          </a:p>
          <a:p>
            <a:pPr eaLnBrk="1" hangingPunct="1"/>
            <a:r>
              <a:rPr lang="en-US" smtClean="0">
                <a:latin typeface="Arial" charset="0"/>
              </a:rPr>
              <a:t>However, very limited queries</a:t>
            </a:r>
          </a:p>
          <a:p>
            <a:pPr lvl="1" eaLnBrk="1" hangingPunct="1"/>
            <a:r>
              <a:rPr lang="en-US" smtClean="0">
                <a:latin typeface="Arial" charset="0"/>
              </a:rPr>
              <a:t>Difficult to write more complex tasks</a:t>
            </a:r>
          </a:p>
          <a:p>
            <a:pPr lvl="1" eaLnBrk="1" hangingPunct="1"/>
            <a:r>
              <a:rPr lang="en-US" smtClean="0">
                <a:latin typeface="Arial" charset="0"/>
              </a:rPr>
              <a:t>Need multiple map-reduce operations</a:t>
            </a:r>
          </a:p>
          <a:p>
            <a:pPr eaLnBrk="1" hangingPunct="1"/>
            <a:r>
              <a:rPr lang="en-US" smtClean="0">
                <a:latin typeface="Arial" charset="0"/>
              </a:rPr>
              <a:t>Solution:</a:t>
            </a:r>
          </a:p>
          <a:p>
            <a:pPr lvl="1" eaLnBrk="1" hangingPunct="1"/>
            <a:endParaRPr lang="en-US" smtClean="0">
              <a:latin typeface="Arial" charset="0"/>
            </a:endParaRPr>
          </a:p>
        </p:txBody>
      </p:sp>
      <p:sp>
        <p:nvSpPr>
          <p:cNvPr id="54276" name="Slide Number Placeholder 3"/>
          <p:cNvSpPr>
            <a:spLocks noGrp="1"/>
          </p:cNvSpPr>
          <p:nvPr>
            <p:ph type="sldNum" sz="quarter" idx="12"/>
          </p:nvPr>
        </p:nvSpPr>
        <p:spPr/>
        <p:txBody>
          <a:bodyPr/>
          <a:lstStyle/>
          <a:p>
            <a:pPr>
              <a:defRPr/>
            </a:pPr>
            <a:fld id="{4E196AB7-C486-4AC6-BE10-35F06004563F}" type="slidenum">
              <a:rPr lang="en-US"/>
              <a:pPr>
                <a:defRPr/>
              </a:pPr>
              <a:t>29</a:t>
            </a:fld>
            <a:endParaRPr lang="en-US"/>
          </a:p>
        </p:txBody>
      </p:sp>
      <p:sp>
        <p:nvSpPr>
          <p:cNvPr id="65540" name="Footer Placeholder 4"/>
          <p:cNvSpPr>
            <a:spLocks noGrp="1"/>
          </p:cNvSpPr>
          <p:nvPr>
            <p:ph type="ftr" sz="quarter" idx="11"/>
          </p:nvPr>
        </p:nvSpPr>
        <p:spPr bwMode="auto">
          <a:noFill/>
          <a:ln>
            <a:miter lim="800000"/>
            <a:headEnd/>
            <a:tailEnd/>
          </a:ln>
        </p:spPr>
        <p:txBody>
          <a:bodyPr/>
          <a:lstStyle/>
          <a:p>
            <a:r>
              <a:rPr lang="en-US" smtClean="0"/>
              <a:t>  </a:t>
            </a:r>
          </a:p>
        </p:txBody>
      </p:sp>
      <p:sp>
        <p:nvSpPr>
          <p:cNvPr id="6" name="Rectangle 5"/>
          <p:cNvSpPr/>
          <p:nvPr/>
        </p:nvSpPr>
        <p:spPr>
          <a:xfrm>
            <a:off x="3200400" y="4953000"/>
            <a:ext cx="2378075" cy="65087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eaLnBrk="0" hangingPunct="0">
              <a:defRPr/>
            </a:pPr>
            <a:r>
              <a:rPr lang="en-US" sz="3600" dirty="0">
                <a:latin typeface="Arial"/>
              </a:rPr>
              <a:t>PIG-Latin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pPr eaLnBrk="1" hangingPunct="1"/>
            <a:r>
              <a:rPr lang="en-US" sz="4000" smtClean="0">
                <a:latin typeface="Myriad Pro" pitchFamily="-84" charset="0"/>
              </a:rPr>
              <a:t>What is Hadoop?</a:t>
            </a:r>
          </a:p>
        </p:txBody>
      </p:sp>
      <p:sp>
        <p:nvSpPr>
          <p:cNvPr id="11266" name="Text Placeholder 2"/>
          <p:cNvSpPr>
            <a:spLocks noGrp="1"/>
          </p:cNvSpPr>
          <p:nvPr>
            <p:ph type="body" idx="1"/>
          </p:nvPr>
        </p:nvSpPr>
        <p:spPr>
          <a:xfrm>
            <a:off x="381000" y="1371600"/>
            <a:ext cx="8305800" cy="4953000"/>
          </a:xfrm>
        </p:spPr>
        <p:txBody>
          <a:bodyPr/>
          <a:lstStyle/>
          <a:p>
            <a:pPr eaLnBrk="1" hangingPunct="1"/>
            <a:r>
              <a:rPr lang="en-US" smtClean="0">
                <a:latin typeface="Myriad Pro Light" pitchFamily="-84" charset="0"/>
              </a:rPr>
              <a:t>Open-source data storage and processing API</a:t>
            </a:r>
          </a:p>
          <a:p>
            <a:pPr eaLnBrk="1" hangingPunct="1"/>
            <a:r>
              <a:rPr lang="en-US" smtClean="0">
                <a:solidFill>
                  <a:srgbClr val="000000"/>
                </a:solidFill>
                <a:latin typeface="Myriad Pro Light" pitchFamily="-84" charset="0"/>
              </a:rPr>
              <a:t>Massively scalable, automatically parallelizable</a:t>
            </a:r>
          </a:p>
          <a:p>
            <a:pPr lvl="1" eaLnBrk="1" hangingPunct="1"/>
            <a:r>
              <a:rPr lang="en-US" smtClean="0">
                <a:solidFill>
                  <a:srgbClr val="FF0000"/>
                </a:solidFill>
                <a:latin typeface="Myriad Pro" pitchFamily="-84" charset="0"/>
              </a:rPr>
              <a:t>Based on work from Google </a:t>
            </a:r>
          </a:p>
          <a:p>
            <a:pPr lvl="2" eaLnBrk="1" hangingPunct="1"/>
            <a:r>
              <a:rPr lang="en-US" smtClean="0">
                <a:solidFill>
                  <a:srgbClr val="FF0000"/>
                </a:solidFill>
                <a:latin typeface="Myriad Pro" pitchFamily="-84" charset="0"/>
              </a:rPr>
              <a:t>GFS + MapReduce + BigTable</a:t>
            </a:r>
          </a:p>
          <a:p>
            <a:pPr lvl="1" eaLnBrk="1" hangingPunct="1"/>
            <a:r>
              <a:rPr lang="en-US" smtClean="0">
                <a:solidFill>
                  <a:srgbClr val="000000"/>
                </a:solidFill>
                <a:latin typeface="Myriad Pro" pitchFamily="-84" charset="0"/>
              </a:rPr>
              <a:t>Current Distributions based on Open Source and Vendor Work</a:t>
            </a:r>
          </a:p>
          <a:p>
            <a:pPr lvl="2" eaLnBrk="1" hangingPunct="1"/>
            <a:r>
              <a:rPr lang="en-US" smtClean="0">
                <a:solidFill>
                  <a:srgbClr val="000000"/>
                </a:solidFill>
                <a:latin typeface="Myriad Pro" pitchFamily="-84" charset="0"/>
              </a:rPr>
              <a:t>Apache Hadoop</a:t>
            </a:r>
          </a:p>
          <a:p>
            <a:pPr lvl="2" eaLnBrk="1" hangingPunct="1"/>
            <a:r>
              <a:rPr lang="en-US" smtClean="0">
                <a:solidFill>
                  <a:srgbClr val="000000"/>
                </a:solidFill>
                <a:latin typeface="Myriad Pro" pitchFamily="-84" charset="0"/>
              </a:rPr>
              <a:t>Cloudera – CH4 w/ Impala</a:t>
            </a:r>
          </a:p>
          <a:p>
            <a:pPr lvl="2" eaLnBrk="1" hangingPunct="1"/>
            <a:r>
              <a:rPr lang="en-US" smtClean="0">
                <a:solidFill>
                  <a:srgbClr val="000000"/>
                </a:solidFill>
                <a:latin typeface="Myriad Pro" pitchFamily="-84" charset="0"/>
              </a:rPr>
              <a:t>Hortonworks</a:t>
            </a:r>
          </a:p>
          <a:p>
            <a:pPr lvl="2" eaLnBrk="1" hangingPunct="1"/>
            <a:r>
              <a:rPr lang="en-US" smtClean="0">
                <a:solidFill>
                  <a:srgbClr val="000000"/>
                </a:solidFill>
                <a:latin typeface="Myriad Pro" pitchFamily="-84" charset="0"/>
              </a:rPr>
              <a:t>MapR</a:t>
            </a:r>
          </a:p>
          <a:p>
            <a:pPr lvl="2" eaLnBrk="1" hangingPunct="1"/>
            <a:r>
              <a:rPr lang="en-US" smtClean="0">
                <a:solidFill>
                  <a:srgbClr val="000000"/>
                </a:solidFill>
                <a:latin typeface="Myriad Pro" pitchFamily="-84" charset="0"/>
              </a:rPr>
              <a:t>AWS</a:t>
            </a:r>
          </a:p>
          <a:p>
            <a:pPr lvl="2" eaLnBrk="1" hangingPunct="1"/>
            <a:r>
              <a:rPr lang="en-US" smtClean="0">
                <a:solidFill>
                  <a:srgbClr val="000000"/>
                </a:solidFill>
                <a:latin typeface="Myriad Pro" pitchFamily="-84" charset="0"/>
              </a:rPr>
              <a:t>Windows Azure HDInsight</a:t>
            </a:r>
          </a:p>
        </p:txBody>
      </p:sp>
      <p:pic>
        <p:nvPicPr>
          <p:cNvPr id="11267" name="Picture 1" descr="Screen Shot 2013-04-29 at 1.24.46 PM.png"/>
          <p:cNvPicPr>
            <a:picLocks noChangeAspect="1"/>
          </p:cNvPicPr>
          <p:nvPr/>
        </p:nvPicPr>
        <p:blipFill>
          <a:blip r:embed="rId3"/>
          <a:srcRect/>
          <a:stretch>
            <a:fillRect/>
          </a:stretch>
        </p:blipFill>
        <p:spPr bwMode="auto">
          <a:xfrm>
            <a:off x="4419600" y="3276600"/>
            <a:ext cx="4406900" cy="3378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2362200"/>
            <a:ext cx="8229600" cy="1143000"/>
          </a:xfrm>
        </p:spPr>
        <p:txBody>
          <a:bodyPr rtlCol="0">
            <a:normAutofit fontScale="90000"/>
          </a:bodyPr>
          <a:lstStyle/>
          <a:p>
            <a:pPr eaLnBrk="1" fontAlgn="auto" hangingPunct="1">
              <a:spcAft>
                <a:spcPts val="0"/>
              </a:spcAft>
              <a:defRPr/>
            </a:pPr>
            <a:r>
              <a:rPr lang="en-US" dirty="0" smtClean="0"/>
              <a:t>Following Slides provided by:</a:t>
            </a:r>
            <a:br>
              <a:rPr lang="en-US" dirty="0" smtClean="0"/>
            </a:br>
            <a:r>
              <a:rPr lang="en-US" dirty="0" smtClean="0"/>
              <a:t>Alan Gates, </a:t>
            </a:r>
            <a:r>
              <a:rPr lang="en-US" dirty="0" err="1" smtClean="0"/>
              <a:t>Yahoo!Research</a:t>
            </a:r>
            <a:endParaRPr lang="en-US" dirty="0" smtClean="0"/>
          </a:p>
        </p:txBody>
      </p:sp>
      <p:sp>
        <p:nvSpPr>
          <p:cNvPr id="66562" name="Footer Placeholder 3"/>
          <p:cNvSpPr>
            <a:spLocks noGrp="1"/>
          </p:cNvSpPr>
          <p:nvPr>
            <p:ph type="ftr" sz="quarter" idx="11"/>
          </p:nvPr>
        </p:nvSpPr>
        <p:spPr bwMode="auto">
          <a:noFill/>
          <a:ln>
            <a:miter lim="800000"/>
            <a:headEnd/>
            <a:tailEnd/>
          </a:ln>
        </p:spPr>
        <p:txBody>
          <a:bodyPr/>
          <a:lstStyle/>
          <a:p>
            <a:r>
              <a:rPr lang="en-US" smtClean="0"/>
              <a:t>  </a:t>
            </a:r>
          </a:p>
        </p:txBody>
      </p:sp>
      <p:sp>
        <p:nvSpPr>
          <p:cNvPr id="6656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1DF52AAE-A96C-4E83-A61C-B3251B122CCA}" type="slidenum">
              <a:rPr lang="en-US" smtClean="0">
                <a:solidFill>
                  <a:srgbClr val="898989"/>
                </a:solidFill>
                <a:ea typeface="ＭＳ Ｐゴシック" pitchFamily="34" charset="-128"/>
              </a:rPr>
              <a:pPr/>
              <a:t>30</a:t>
            </a:fld>
            <a:endParaRPr lang="en-US" smtClean="0">
              <a:solidFill>
                <a:srgbClr val="898989"/>
              </a:solidFill>
              <a:ea typeface="ＭＳ Ｐゴシック" pitchFamily="34" charset="-12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smtClean="0"/>
              <a:t>What is Pig?</a:t>
            </a:r>
          </a:p>
        </p:txBody>
      </p:sp>
      <p:sp>
        <p:nvSpPr>
          <p:cNvPr id="68610" name="Content Placeholder 2"/>
          <p:cNvSpPr>
            <a:spLocks noGrp="1"/>
          </p:cNvSpPr>
          <p:nvPr>
            <p:ph idx="1"/>
          </p:nvPr>
        </p:nvSpPr>
        <p:spPr/>
        <p:txBody>
          <a:bodyPr/>
          <a:lstStyle/>
          <a:p>
            <a:pPr eaLnBrk="1" hangingPunct="1"/>
            <a:r>
              <a:rPr lang="en-US" smtClean="0"/>
              <a:t>An engine for executing programs on top of Hadoop</a:t>
            </a:r>
          </a:p>
          <a:p>
            <a:pPr eaLnBrk="1" hangingPunct="1"/>
            <a:r>
              <a:rPr lang="en-US" smtClean="0"/>
              <a:t>It provides a language, Pig Latin, to specify these programs </a:t>
            </a:r>
          </a:p>
          <a:p>
            <a:pPr eaLnBrk="1" hangingPunct="1"/>
            <a:r>
              <a:rPr lang="en-US" smtClean="0"/>
              <a:t>An Apache open source project </a:t>
            </a:r>
            <a:r>
              <a:rPr lang="en-US" smtClean="0">
                <a:hlinkClick r:id="rId2"/>
              </a:rPr>
              <a:t>http://hadoop.apache.org/pig/</a:t>
            </a:r>
            <a:endParaRPr lang="en-US" smtClean="0"/>
          </a:p>
        </p:txBody>
      </p:sp>
      <p:pic>
        <p:nvPicPr>
          <p:cNvPr id="68611" name="Picture 3" descr="pig_on_elephant.png"/>
          <p:cNvPicPr>
            <a:picLocks noChangeAspect="1"/>
          </p:cNvPicPr>
          <p:nvPr/>
        </p:nvPicPr>
        <p:blipFill>
          <a:blip r:embed="rId3"/>
          <a:srcRect/>
          <a:stretch>
            <a:fillRect/>
          </a:stretch>
        </p:blipFill>
        <p:spPr bwMode="auto">
          <a:xfrm>
            <a:off x="3022600" y="3089275"/>
            <a:ext cx="3524250" cy="3173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Map-Reduce</a:t>
            </a:r>
          </a:p>
        </p:txBody>
      </p:sp>
      <p:sp>
        <p:nvSpPr>
          <p:cNvPr id="3" name="Content Placeholder 2"/>
          <p:cNvSpPr>
            <a:spLocks noGrp="1"/>
          </p:cNvSpPr>
          <p:nvPr>
            <p:ph idx="1"/>
          </p:nvPr>
        </p:nvSpPr>
        <p:spPr/>
        <p:txBody>
          <a:bodyPr>
            <a:normAutofit lnSpcReduction="10000"/>
          </a:bodyPr>
          <a:lstStyle/>
          <a:p>
            <a:pPr eaLnBrk="1" hangingPunct="1">
              <a:defRPr/>
            </a:pPr>
            <a:r>
              <a:rPr lang="en-US" dirty="0" smtClean="0"/>
              <a:t>Computation is moved to the data</a:t>
            </a:r>
          </a:p>
          <a:p>
            <a:pPr eaLnBrk="1" hangingPunct="1">
              <a:defRPr/>
            </a:pPr>
            <a:r>
              <a:rPr lang="en-US" dirty="0" smtClean="0"/>
              <a:t>A simple yet powerful programming model</a:t>
            </a:r>
          </a:p>
          <a:p>
            <a:pPr lvl="1" eaLnBrk="1" hangingPunct="1">
              <a:defRPr/>
            </a:pPr>
            <a:r>
              <a:rPr lang="en-US" dirty="0" smtClean="0"/>
              <a:t>Map: every record handled individually</a:t>
            </a:r>
          </a:p>
          <a:p>
            <a:pPr lvl="1" eaLnBrk="1" hangingPunct="1">
              <a:defRPr/>
            </a:pPr>
            <a:r>
              <a:rPr lang="en-US" dirty="0" smtClean="0"/>
              <a:t>Shuffle:  records collected by key</a:t>
            </a:r>
          </a:p>
          <a:p>
            <a:pPr lvl="1" eaLnBrk="1" hangingPunct="1">
              <a:defRPr/>
            </a:pPr>
            <a:r>
              <a:rPr lang="en-US" dirty="0" smtClean="0"/>
              <a:t>Reduce:  key and </a:t>
            </a:r>
            <a:r>
              <a:rPr lang="en-US" dirty="0" err="1" smtClean="0"/>
              <a:t>iterator</a:t>
            </a:r>
            <a:r>
              <a:rPr lang="en-US" dirty="0" smtClean="0"/>
              <a:t> of all associated values</a:t>
            </a:r>
          </a:p>
          <a:p>
            <a:pPr eaLnBrk="1" hangingPunct="1">
              <a:defRPr/>
            </a:pPr>
            <a:r>
              <a:rPr lang="en-US" dirty="0" smtClean="0"/>
              <a:t>User provides:</a:t>
            </a:r>
          </a:p>
          <a:p>
            <a:pPr lvl="1" eaLnBrk="1" hangingPunct="1">
              <a:defRPr/>
            </a:pPr>
            <a:r>
              <a:rPr lang="en-US" dirty="0" smtClean="0"/>
              <a:t>input and output (usually files)</a:t>
            </a:r>
          </a:p>
          <a:p>
            <a:pPr lvl="1" eaLnBrk="1" hangingPunct="1">
              <a:defRPr/>
            </a:pPr>
            <a:r>
              <a:rPr lang="en-US" dirty="0" smtClean="0"/>
              <a:t>map Java function</a:t>
            </a:r>
          </a:p>
          <a:p>
            <a:pPr lvl="1" eaLnBrk="1" hangingPunct="1">
              <a:defRPr/>
            </a:pPr>
            <a:r>
              <a:rPr lang="en-US" dirty="0" smtClean="0"/>
              <a:t>key to aggregate on</a:t>
            </a:r>
          </a:p>
          <a:p>
            <a:pPr lvl="1" eaLnBrk="1" hangingPunct="1">
              <a:defRPr/>
            </a:pPr>
            <a:r>
              <a:rPr lang="en-US" dirty="0" smtClean="0"/>
              <a:t>reduce Java function</a:t>
            </a:r>
          </a:p>
          <a:p>
            <a:pPr eaLnBrk="1" hangingPunct="1">
              <a:defRPr/>
            </a:pPr>
            <a:r>
              <a:rPr lang="en-US" dirty="0" smtClean="0"/>
              <a:t>Opportunities for more control:  partitioning, sorting, partial aggregations, etc.</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smtClean="0"/>
              <a:t>Map Reduce Illustrated</a:t>
            </a:r>
          </a:p>
        </p:txBody>
      </p:sp>
      <p:sp>
        <p:nvSpPr>
          <p:cNvPr id="8" name="Rounded Rectangle 7"/>
          <p:cNvSpPr/>
          <p:nvPr/>
        </p:nvSpPr>
        <p:spPr>
          <a:xfrm>
            <a:off x="2892425" y="2413000"/>
            <a:ext cx="1268413"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map</a:t>
            </a:r>
          </a:p>
        </p:txBody>
      </p:sp>
      <p:sp>
        <p:nvSpPr>
          <p:cNvPr id="9" name="Rounded Rectangle 8"/>
          <p:cNvSpPr/>
          <p:nvPr/>
        </p:nvSpPr>
        <p:spPr>
          <a:xfrm>
            <a:off x="2892425" y="4124325"/>
            <a:ext cx="1268413"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reduce</a:t>
            </a:r>
          </a:p>
        </p:txBody>
      </p:sp>
      <p:sp>
        <p:nvSpPr>
          <p:cNvPr id="10" name="Rounded Rectangle 9"/>
          <p:cNvSpPr/>
          <p:nvPr/>
        </p:nvSpPr>
        <p:spPr>
          <a:xfrm>
            <a:off x="4625975" y="2413000"/>
            <a:ext cx="1270000"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map</a:t>
            </a:r>
          </a:p>
        </p:txBody>
      </p:sp>
      <p:sp>
        <p:nvSpPr>
          <p:cNvPr id="11" name="Rounded Rectangle 10"/>
          <p:cNvSpPr/>
          <p:nvPr/>
        </p:nvSpPr>
        <p:spPr>
          <a:xfrm>
            <a:off x="4625975" y="4124325"/>
            <a:ext cx="1270000"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reduce</a:t>
            </a:r>
          </a:p>
        </p:txBody>
      </p:sp>
      <p:cxnSp>
        <p:nvCxnSpPr>
          <p:cNvPr id="13" name="Straight Arrow Connector 12"/>
          <p:cNvCxnSpPr>
            <a:stCxn id="8" idx="2"/>
            <a:endCxn id="11" idx="0"/>
          </p:cNvCxnSpPr>
          <p:nvPr/>
        </p:nvCxnSpPr>
        <p:spPr>
          <a:xfrm rot="16200000" flipH="1">
            <a:off x="3975894" y="2839244"/>
            <a:ext cx="836612" cy="173355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2"/>
            <a:endCxn id="9" idx="0"/>
          </p:cNvCxnSpPr>
          <p:nvPr/>
        </p:nvCxnSpPr>
        <p:spPr>
          <a:xfrm rot="5400000">
            <a:off x="3109119" y="3706019"/>
            <a:ext cx="835025" cy="158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0" idx="2"/>
            <a:endCxn id="11" idx="0"/>
          </p:cNvCxnSpPr>
          <p:nvPr/>
        </p:nvCxnSpPr>
        <p:spPr>
          <a:xfrm rot="5400000">
            <a:off x="4842669" y="3706019"/>
            <a:ext cx="835025" cy="158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0" idx="2"/>
            <a:endCxn id="9" idx="0"/>
          </p:cNvCxnSpPr>
          <p:nvPr/>
        </p:nvCxnSpPr>
        <p:spPr>
          <a:xfrm rot="5400000">
            <a:off x="3975894" y="2839244"/>
            <a:ext cx="836612" cy="173355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smtClean="0"/>
              <a:t>Map Reduce Illustrated</a:t>
            </a:r>
          </a:p>
        </p:txBody>
      </p:sp>
      <p:sp>
        <p:nvSpPr>
          <p:cNvPr id="8" name="Rounded Rectangle 7"/>
          <p:cNvSpPr/>
          <p:nvPr/>
        </p:nvSpPr>
        <p:spPr>
          <a:xfrm>
            <a:off x="2892425" y="2413000"/>
            <a:ext cx="1268413"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map</a:t>
            </a:r>
          </a:p>
        </p:txBody>
      </p:sp>
      <p:sp>
        <p:nvSpPr>
          <p:cNvPr id="9" name="Rounded Rectangle 8"/>
          <p:cNvSpPr/>
          <p:nvPr/>
        </p:nvSpPr>
        <p:spPr>
          <a:xfrm>
            <a:off x="2892425" y="4124325"/>
            <a:ext cx="1268413"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reduce</a:t>
            </a:r>
          </a:p>
        </p:txBody>
      </p:sp>
      <p:sp>
        <p:nvSpPr>
          <p:cNvPr id="10" name="Rounded Rectangle 9"/>
          <p:cNvSpPr/>
          <p:nvPr/>
        </p:nvSpPr>
        <p:spPr>
          <a:xfrm>
            <a:off x="4625975" y="2413000"/>
            <a:ext cx="1270000"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map</a:t>
            </a:r>
          </a:p>
        </p:txBody>
      </p:sp>
      <p:sp>
        <p:nvSpPr>
          <p:cNvPr id="11" name="Rounded Rectangle 10"/>
          <p:cNvSpPr/>
          <p:nvPr/>
        </p:nvSpPr>
        <p:spPr>
          <a:xfrm>
            <a:off x="4625975" y="4124325"/>
            <a:ext cx="1270000"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reduce</a:t>
            </a:r>
          </a:p>
        </p:txBody>
      </p:sp>
      <p:cxnSp>
        <p:nvCxnSpPr>
          <p:cNvPr id="13" name="Straight Arrow Connector 12"/>
          <p:cNvCxnSpPr>
            <a:stCxn id="8" idx="2"/>
            <a:endCxn id="11" idx="0"/>
          </p:cNvCxnSpPr>
          <p:nvPr/>
        </p:nvCxnSpPr>
        <p:spPr>
          <a:xfrm rot="16200000" flipH="1">
            <a:off x="3975894" y="2839244"/>
            <a:ext cx="836612" cy="173355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2"/>
            <a:endCxn id="9" idx="0"/>
          </p:cNvCxnSpPr>
          <p:nvPr/>
        </p:nvCxnSpPr>
        <p:spPr>
          <a:xfrm rot="5400000">
            <a:off x="3109119" y="3706019"/>
            <a:ext cx="835025" cy="158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0" idx="2"/>
            <a:endCxn id="11" idx="0"/>
          </p:cNvCxnSpPr>
          <p:nvPr/>
        </p:nvCxnSpPr>
        <p:spPr>
          <a:xfrm rot="5400000">
            <a:off x="4842669" y="3706019"/>
            <a:ext cx="835025" cy="158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0" idx="2"/>
            <a:endCxn id="9" idx="0"/>
          </p:cNvCxnSpPr>
          <p:nvPr/>
        </p:nvCxnSpPr>
        <p:spPr>
          <a:xfrm rot="5400000">
            <a:off x="3975894" y="2839244"/>
            <a:ext cx="836612" cy="173355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6200" y="1212850"/>
            <a:ext cx="4692650" cy="366713"/>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Romeo, Romeo, wherefore art thou Romeo?</a:t>
            </a:r>
          </a:p>
        </p:txBody>
      </p:sp>
      <p:cxnSp>
        <p:nvCxnSpPr>
          <p:cNvPr id="33" name="Straight Connector 32"/>
          <p:cNvCxnSpPr>
            <a:cxnSpLocks noChangeShapeType="1"/>
            <a:stCxn id="25" idx="2"/>
            <a:endCxn id="8" idx="0"/>
          </p:cNvCxnSpPr>
          <p:nvPr/>
        </p:nvCxnSpPr>
        <p:spPr bwMode="auto">
          <a:xfrm>
            <a:off x="2422525" y="1579563"/>
            <a:ext cx="1104900" cy="823912"/>
          </a:xfrm>
          <a:prstGeom prst="line">
            <a:avLst/>
          </a:prstGeom>
          <a:noFill/>
          <a:ln w="25400" algn="ctr">
            <a:solidFill>
              <a:srgbClr val="0000FF"/>
            </a:solidFill>
            <a:prstDash val="dash"/>
            <a:round/>
            <a:headEnd/>
            <a:tailEnd/>
          </a:ln>
          <a:effectLst>
            <a:outerShdw dist="20000" dir="5400000" rotWithShape="0">
              <a:srgbClr val="000000">
                <a:alpha val="37999"/>
              </a:srgbClr>
            </a:outerShdw>
          </a:effectLst>
        </p:spPr>
      </p:cxnSp>
      <p:sp>
        <p:nvSpPr>
          <p:cNvPr id="37" name="TextBox 36"/>
          <p:cNvSpPr txBox="1"/>
          <p:nvPr/>
        </p:nvSpPr>
        <p:spPr>
          <a:xfrm>
            <a:off x="5743575" y="1212850"/>
            <a:ext cx="2203450" cy="366713"/>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What, art thou hurt?</a:t>
            </a:r>
          </a:p>
        </p:txBody>
      </p:sp>
      <p:cxnSp>
        <p:nvCxnSpPr>
          <p:cNvPr id="38" name="Straight Connector 37"/>
          <p:cNvCxnSpPr>
            <a:cxnSpLocks noChangeShapeType="1"/>
            <a:stCxn id="37" idx="2"/>
            <a:endCxn id="10" idx="0"/>
          </p:cNvCxnSpPr>
          <p:nvPr/>
        </p:nvCxnSpPr>
        <p:spPr bwMode="auto">
          <a:xfrm flipH="1">
            <a:off x="5260975" y="1579563"/>
            <a:ext cx="1584325" cy="823912"/>
          </a:xfrm>
          <a:prstGeom prst="line">
            <a:avLst/>
          </a:prstGeom>
          <a:noFill/>
          <a:ln w="25400" algn="ctr">
            <a:solidFill>
              <a:srgbClr val="0000FF"/>
            </a:solidFill>
            <a:prstDash val="dash"/>
            <a:round/>
            <a:headEnd/>
            <a:tailEnd/>
          </a:ln>
          <a:effectLst>
            <a:outerShdw dist="20000" dir="5400000" rotWithShape="0">
              <a:srgbClr val="000000">
                <a:alpha val="37999"/>
              </a:srgbClr>
            </a:outerShdw>
          </a:effectLst>
        </p:spPr>
      </p:cxn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smtClean="0"/>
              <a:t>Map Reduce Illustrated</a:t>
            </a:r>
          </a:p>
        </p:txBody>
      </p:sp>
      <p:sp>
        <p:nvSpPr>
          <p:cNvPr id="8" name="Rounded Rectangle 7"/>
          <p:cNvSpPr/>
          <p:nvPr/>
        </p:nvSpPr>
        <p:spPr>
          <a:xfrm>
            <a:off x="2892425" y="2413000"/>
            <a:ext cx="1268413"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map</a:t>
            </a:r>
          </a:p>
        </p:txBody>
      </p:sp>
      <p:sp>
        <p:nvSpPr>
          <p:cNvPr id="9" name="Rounded Rectangle 8"/>
          <p:cNvSpPr/>
          <p:nvPr/>
        </p:nvSpPr>
        <p:spPr>
          <a:xfrm>
            <a:off x="2892425" y="4124325"/>
            <a:ext cx="1268413"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reduce</a:t>
            </a:r>
          </a:p>
        </p:txBody>
      </p:sp>
      <p:sp>
        <p:nvSpPr>
          <p:cNvPr id="10" name="Rounded Rectangle 9"/>
          <p:cNvSpPr/>
          <p:nvPr/>
        </p:nvSpPr>
        <p:spPr>
          <a:xfrm>
            <a:off x="4625975" y="2413000"/>
            <a:ext cx="1270000"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map</a:t>
            </a:r>
          </a:p>
        </p:txBody>
      </p:sp>
      <p:sp>
        <p:nvSpPr>
          <p:cNvPr id="11" name="Rounded Rectangle 10"/>
          <p:cNvSpPr/>
          <p:nvPr/>
        </p:nvSpPr>
        <p:spPr>
          <a:xfrm>
            <a:off x="4625975" y="4124325"/>
            <a:ext cx="1270000"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reduce</a:t>
            </a:r>
          </a:p>
        </p:txBody>
      </p:sp>
      <p:cxnSp>
        <p:nvCxnSpPr>
          <p:cNvPr id="13" name="Straight Arrow Connector 12"/>
          <p:cNvCxnSpPr>
            <a:stCxn id="8" idx="2"/>
            <a:endCxn id="11" idx="0"/>
          </p:cNvCxnSpPr>
          <p:nvPr/>
        </p:nvCxnSpPr>
        <p:spPr>
          <a:xfrm rot="16200000" flipH="1">
            <a:off x="3975894" y="2839244"/>
            <a:ext cx="836612" cy="173355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2"/>
            <a:endCxn id="9" idx="0"/>
          </p:cNvCxnSpPr>
          <p:nvPr/>
        </p:nvCxnSpPr>
        <p:spPr>
          <a:xfrm rot="5400000">
            <a:off x="3109119" y="3706019"/>
            <a:ext cx="835025" cy="158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0" idx="2"/>
            <a:endCxn id="11" idx="0"/>
          </p:cNvCxnSpPr>
          <p:nvPr/>
        </p:nvCxnSpPr>
        <p:spPr>
          <a:xfrm rot="5400000">
            <a:off x="4842669" y="3706019"/>
            <a:ext cx="835025" cy="158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0" idx="2"/>
            <a:endCxn id="9" idx="0"/>
          </p:cNvCxnSpPr>
          <p:nvPr/>
        </p:nvCxnSpPr>
        <p:spPr>
          <a:xfrm rot="5400000">
            <a:off x="3975894" y="2839244"/>
            <a:ext cx="836612" cy="173355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6200" y="1212850"/>
            <a:ext cx="4692650" cy="366713"/>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Romeo, Romeo, wherefore art thou Romeo?</a:t>
            </a:r>
          </a:p>
        </p:txBody>
      </p:sp>
      <p:sp>
        <p:nvSpPr>
          <p:cNvPr id="28" name="TextBox 27"/>
          <p:cNvSpPr txBox="1"/>
          <p:nvPr/>
        </p:nvSpPr>
        <p:spPr>
          <a:xfrm>
            <a:off x="992188" y="2063750"/>
            <a:ext cx="1454150" cy="1739900"/>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Romeo, 1</a:t>
            </a:r>
          </a:p>
          <a:p>
            <a:pPr defTabSz="457200" fontAlgn="auto">
              <a:spcBef>
                <a:spcPts val="0"/>
              </a:spcBef>
              <a:spcAft>
                <a:spcPts val="0"/>
              </a:spcAft>
              <a:defRPr/>
            </a:pPr>
            <a:r>
              <a:rPr lang="en-US" sz="1800" dirty="0">
                <a:solidFill>
                  <a:srgbClr val="000000"/>
                </a:solidFill>
                <a:latin typeface="Arial"/>
                <a:ea typeface="+mn-ea"/>
                <a:cs typeface="+mn-cs"/>
              </a:rPr>
              <a:t>Romeo, 1</a:t>
            </a:r>
          </a:p>
          <a:p>
            <a:pPr defTabSz="457200" fontAlgn="auto">
              <a:spcBef>
                <a:spcPts val="0"/>
              </a:spcBef>
              <a:spcAft>
                <a:spcPts val="0"/>
              </a:spcAft>
              <a:defRPr/>
            </a:pPr>
            <a:r>
              <a:rPr lang="en-US" sz="1800" dirty="0">
                <a:solidFill>
                  <a:srgbClr val="000000"/>
                </a:solidFill>
                <a:latin typeface="Arial"/>
                <a:ea typeface="+mn-ea"/>
                <a:cs typeface="+mn-cs"/>
              </a:rPr>
              <a:t>wherefore, 1</a:t>
            </a:r>
          </a:p>
          <a:p>
            <a:pPr defTabSz="457200" fontAlgn="auto">
              <a:spcBef>
                <a:spcPts val="0"/>
              </a:spcBef>
              <a:spcAft>
                <a:spcPts val="0"/>
              </a:spcAft>
              <a:defRPr/>
            </a:pPr>
            <a:r>
              <a:rPr lang="en-US" sz="1800" dirty="0">
                <a:solidFill>
                  <a:srgbClr val="000000"/>
                </a:solidFill>
                <a:latin typeface="Arial"/>
                <a:ea typeface="+mn-ea"/>
                <a:cs typeface="+mn-cs"/>
              </a:rPr>
              <a:t>art, 1</a:t>
            </a:r>
          </a:p>
          <a:p>
            <a:pPr defTabSz="457200" fontAlgn="auto">
              <a:spcBef>
                <a:spcPts val="0"/>
              </a:spcBef>
              <a:spcAft>
                <a:spcPts val="0"/>
              </a:spcAft>
              <a:defRPr/>
            </a:pPr>
            <a:r>
              <a:rPr lang="en-US" sz="1800" dirty="0">
                <a:solidFill>
                  <a:srgbClr val="000000"/>
                </a:solidFill>
                <a:latin typeface="Arial"/>
                <a:ea typeface="+mn-ea"/>
                <a:cs typeface="+mn-cs"/>
              </a:rPr>
              <a:t>thou, 1</a:t>
            </a:r>
          </a:p>
          <a:p>
            <a:pPr defTabSz="457200" fontAlgn="auto">
              <a:spcBef>
                <a:spcPts val="0"/>
              </a:spcBef>
              <a:spcAft>
                <a:spcPts val="0"/>
              </a:spcAft>
              <a:defRPr/>
            </a:pPr>
            <a:r>
              <a:rPr lang="en-US" sz="1800" dirty="0">
                <a:solidFill>
                  <a:srgbClr val="000000"/>
                </a:solidFill>
                <a:latin typeface="Arial"/>
                <a:ea typeface="+mn-ea"/>
                <a:cs typeface="+mn-cs"/>
              </a:rPr>
              <a:t>Romeo, 1</a:t>
            </a:r>
          </a:p>
        </p:txBody>
      </p:sp>
      <p:cxnSp>
        <p:nvCxnSpPr>
          <p:cNvPr id="33" name="Straight Connector 32"/>
          <p:cNvCxnSpPr>
            <a:cxnSpLocks noChangeShapeType="1"/>
            <a:stCxn id="25" idx="2"/>
            <a:endCxn id="8" idx="0"/>
          </p:cNvCxnSpPr>
          <p:nvPr/>
        </p:nvCxnSpPr>
        <p:spPr bwMode="auto">
          <a:xfrm>
            <a:off x="2422525" y="1579563"/>
            <a:ext cx="1104900" cy="823912"/>
          </a:xfrm>
          <a:prstGeom prst="line">
            <a:avLst/>
          </a:prstGeom>
          <a:noFill/>
          <a:ln w="25400" algn="ctr">
            <a:solidFill>
              <a:srgbClr val="0000FF"/>
            </a:solidFill>
            <a:prstDash val="dash"/>
            <a:round/>
            <a:headEnd/>
            <a:tailEnd/>
          </a:ln>
          <a:effectLst>
            <a:outerShdw dist="20000" dir="5400000" rotWithShape="0">
              <a:srgbClr val="000000">
                <a:alpha val="37999"/>
              </a:srgbClr>
            </a:outerShdw>
          </a:effectLst>
        </p:spPr>
      </p:cxnSp>
      <p:sp>
        <p:nvSpPr>
          <p:cNvPr id="37" name="TextBox 36"/>
          <p:cNvSpPr txBox="1"/>
          <p:nvPr/>
        </p:nvSpPr>
        <p:spPr>
          <a:xfrm>
            <a:off x="5743575" y="1212850"/>
            <a:ext cx="2203450" cy="366713"/>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What, art thou hurt?</a:t>
            </a:r>
          </a:p>
        </p:txBody>
      </p:sp>
      <p:cxnSp>
        <p:nvCxnSpPr>
          <p:cNvPr id="38" name="Straight Connector 37"/>
          <p:cNvCxnSpPr>
            <a:cxnSpLocks noChangeShapeType="1"/>
            <a:stCxn id="37" idx="2"/>
            <a:endCxn id="10" idx="0"/>
          </p:cNvCxnSpPr>
          <p:nvPr/>
        </p:nvCxnSpPr>
        <p:spPr bwMode="auto">
          <a:xfrm flipH="1">
            <a:off x="5260975" y="1579563"/>
            <a:ext cx="1584325" cy="823912"/>
          </a:xfrm>
          <a:prstGeom prst="line">
            <a:avLst/>
          </a:prstGeom>
          <a:noFill/>
          <a:ln w="25400" algn="ctr">
            <a:solidFill>
              <a:srgbClr val="0000FF"/>
            </a:solidFill>
            <a:prstDash val="dash"/>
            <a:round/>
            <a:headEnd/>
            <a:tailEnd/>
          </a:ln>
          <a:effectLst>
            <a:outerShdw dist="20000" dir="5400000" rotWithShape="0">
              <a:srgbClr val="000000">
                <a:alpha val="37999"/>
              </a:srgbClr>
            </a:outerShdw>
          </a:effectLst>
        </p:spPr>
      </p:cxnSp>
      <p:sp>
        <p:nvSpPr>
          <p:cNvPr id="41" name="TextBox 40"/>
          <p:cNvSpPr txBox="1"/>
          <p:nvPr/>
        </p:nvSpPr>
        <p:spPr>
          <a:xfrm>
            <a:off x="6616700" y="2341563"/>
            <a:ext cx="971550" cy="1190625"/>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What, 1</a:t>
            </a:r>
          </a:p>
          <a:p>
            <a:pPr defTabSz="457200" fontAlgn="auto">
              <a:spcBef>
                <a:spcPts val="0"/>
              </a:spcBef>
              <a:spcAft>
                <a:spcPts val="0"/>
              </a:spcAft>
              <a:defRPr/>
            </a:pPr>
            <a:r>
              <a:rPr lang="en-US" sz="1800" dirty="0">
                <a:solidFill>
                  <a:srgbClr val="000000"/>
                </a:solidFill>
                <a:latin typeface="Arial"/>
                <a:ea typeface="+mn-ea"/>
                <a:cs typeface="+mn-cs"/>
              </a:rPr>
              <a:t>art, 1</a:t>
            </a:r>
          </a:p>
          <a:p>
            <a:pPr defTabSz="457200" fontAlgn="auto">
              <a:spcBef>
                <a:spcPts val="0"/>
              </a:spcBef>
              <a:spcAft>
                <a:spcPts val="0"/>
              </a:spcAft>
              <a:defRPr/>
            </a:pPr>
            <a:r>
              <a:rPr lang="en-US" sz="1800" dirty="0">
                <a:solidFill>
                  <a:srgbClr val="000000"/>
                </a:solidFill>
                <a:latin typeface="Arial"/>
                <a:ea typeface="+mn-ea"/>
                <a:cs typeface="+mn-cs"/>
              </a:rPr>
              <a:t>thou, 1</a:t>
            </a:r>
          </a:p>
          <a:p>
            <a:pPr defTabSz="457200" fontAlgn="auto">
              <a:spcBef>
                <a:spcPts val="0"/>
              </a:spcBef>
              <a:spcAft>
                <a:spcPts val="0"/>
              </a:spcAft>
              <a:defRPr/>
            </a:pPr>
            <a:r>
              <a:rPr lang="en-US" sz="1800" dirty="0">
                <a:solidFill>
                  <a:srgbClr val="000000"/>
                </a:solidFill>
                <a:latin typeface="Arial"/>
                <a:ea typeface="+mn-ea"/>
                <a:cs typeface="+mn-cs"/>
              </a:rPr>
              <a:t>hurt, 1</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smtClean="0"/>
              <a:t>Map Reduce Illustrated</a:t>
            </a:r>
          </a:p>
        </p:txBody>
      </p:sp>
      <p:sp>
        <p:nvSpPr>
          <p:cNvPr id="8" name="Rounded Rectangle 7"/>
          <p:cNvSpPr/>
          <p:nvPr/>
        </p:nvSpPr>
        <p:spPr>
          <a:xfrm>
            <a:off x="2892425" y="2413000"/>
            <a:ext cx="1268413"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map</a:t>
            </a:r>
          </a:p>
        </p:txBody>
      </p:sp>
      <p:sp>
        <p:nvSpPr>
          <p:cNvPr id="9" name="Rounded Rectangle 8"/>
          <p:cNvSpPr/>
          <p:nvPr/>
        </p:nvSpPr>
        <p:spPr>
          <a:xfrm>
            <a:off x="2892425" y="4124325"/>
            <a:ext cx="1268413"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reduce</a:t>
            </a:r>
          </a:p>
        </p:txBody>
      </p:sp>
      <p:sp>
        <p:nvSpPr>
          <p:cNvPr id="10" name="Rounded Rectangle 9"/>
          <p:cNvSpPr/>
          <p:nvPr/>
        </p:nvSpPr>
        <p:spPr>
          <a:xfrm>
            <a:off x="4625975" y="2413000"/>
            <a:ext cx="1270000"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map</a:t>
            </a:r>
          </a:p>
        </p:txBody>
      </p:sp>
      <p:sp>
        <p:nvSpPr>
          <p:cNvPr id="11" name="Rounded Rectangle 10"/>
          <p:cNvSpPr/>
          <p:nvPr/>
        </p:nvSpPr>
        <p:spPr>
          <a:xfrm>
            <a:off x="4625975" y="4124325"/>
            <a:ext cx="1270000"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reduce</a:t>
            </a:r>
          </a:p>
        </p:txBody>
      </p:sp>
      <p:cxnSp>
        <p:nvCxnSpPr>
          <p:cNvPr id="13" name="Straight Arrow Connector 12"/>
          <p:cNvCxnSpPr>
            <a:stCxn id="8" idx="2"/>
            <a:endCxn id="11" idx="0"/>
          </p:cNvCxnSpPr>
          <p:nvPr/>
        </p:nvCxnSpPr>
        <p:spPr>
          <a:xfrm rot="16200000" flipH="1">
            <a:off x="3975894" y="2839244"/>
            <a:ext cx="836612" cy="173355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2"/>
            <a:endCxn id="9" idx="0"/>
          </p:cNvCxnSpPr>
          <p:nvPr/>
        </p:nvCxnSpPr>
        <p:spPr>
          <a:xfrm rot="5400000">
            <a:off x="3109119" y="3706019"/>
            <a:ext cx="835025" cy="158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0" idx="2"/>
            <a:endCxn id="11" idx="0"/>
          </p:cNvCxnSpPr>
          <p:nvPr/>
        </p:nvCxnSpPr>
        <p:spPr>
          <a:xfrm rot="5400000">
            <a:off x="4842669" y="3706019"/>
            <a:ext cx="835025" cy="158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0" idx="2"/>
            <a:endCxn id="9" idx="0"/>
          </p:cNvCxnSpPr>
          <p:nvPr/>
        </p:nvCxnSpPr>
        <p:spPr>
          <a:xfrm rot="5400000">
            <a:off x="3975894" y="2839244"/>
            <a:ext cx="836612" cy="173355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6200" y="1212850"/>
            <a:ext cx="4692650" cy="366713"/>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Romeo, Romeo, wherefore art thou Romeo?</a:t>
            </a:r>
          </a:p>
        </p:txBody>
      </p:sp>
      <p:sp>
        <p:nvSpPr>
          <p:cNvPr id="28" name="TextBox 27"/>
          <p:cNvSpPr txBox="1"/>
          <p:nvPr/>
        </p:nvSpPr>
        <p:spPr>
          <a:xfrm>
            <a:off x="992188" y="2063750"/>
            <a:ext cx="1454150" cy="1739900"/>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Romeo, 1</a:t>
            </a:r>
          </a:p>
          <a:p>
            <a:pPr defTabSz="457200" fontAlgn="auto">
              <a:spcBef>
                <a:spcPts val="0"/>
              </a:spcBef>
              <a:spcAft>
                <a:spcPts val="0"/>
              </a:spcAft>
              <a:defRPr/>
            </a:pPr>
            <a:r>
              <a:rPr lang="en-US" sz="1800" dirty="0">
                <a:solidFill>
                  <a:srgbClr val="000000"/>
                </a:solidFill>
                <a:latin typeface="Arial"/>
                <a:ea typeface="+mn-ea"/>
                <a:cs typeface="+mn-cs"/>
              </a:rPr>
              <a:t>Romeo, 1</a:t>
            </a:r>
          </a:p>
          <a:p>
            <a:pPr defTabSz="457200" fontAlgn="auto">
              <a:spcBef>
                <a:spcPts val="0"/>
              </a:spcBef>
              <a:spcAft>
                <a:spcPts val="0"/>
              </a:spcAft>
              <a:defRPr/>
            </a:pPr>
            <a:r>
              <a:rPr lang="en-US" sz="1800" dirty="0">
                <a:solidFill>
                  <a:srgbClr val="000000"/>
                </a:solidFill>
                <a:latin typeface="Arial"/>
                <a:ea typeface="+mn-ea"/>
                <a:cs typeface="+mn-cs"/>
              </a:rPr>
              <a:t>wherefore, 1</a:t>
            </a:r>
          </a:p>
          <a:p>
            <a:pPr defTabSz="457200" fontAlgn="auto">
              <a:spcBef>
                <a:spcPts val="0"/>
              </a:spcBef>
              <a:spcAft>
                <a:spcPts val="0"/>
              </a:spcAft>
              <a:defRPr/>
            </a:pPr>
            <a:r>
              <a:rPr lang="en-US" sz="1800" dirty="0">
                <a:solidFill>
                  <a:srgbClr val="000000"/>
                </a:solidFill>
                <a:latin typeface="Arial"/>
                <a:ea typeface="+mn-ea"/>
                <a:cs typeface="+mn-cs"/>
              </a:rPr>
              <a:t>art, 1</a:t>
            </a:r>
          </a:p>
          <a:p>
            <a:pPr defTabSz="457200" fontAlgn="auto">
              <a:spcBef>
                <a:spcPts val="0"/>
              </a:spcBef>
              <a:spcAft>
                <a:spcPts val="0"/>
              </a:spcAft>
              <a:defRPr/>
            </a:pPr>
            <a:r>
              <a:rPr lang="en-US" sz="1800" dirty="0">
                <a:solidFill>
                  <a:srgbClr val="000000"/>
                </a:solidFill>
                <a:latin typeface="Arial"/>
                <a:ea typeface="+mn-ea"/>
                <a:cs typeface="+mn-cs"/>
              </a:rPr>
              <a:t>thou, 1</a:t>
            </a:r>
          </a:p>
          <a:p>
            <a:pPr defTabSz="457200" fontAlgn="auto">
              <a:spcBef>
                <a:spcPts val="0"/>
              </a:spcBef>
              <a:spcAft>
                <a:spcPts val="0"/>
              </a:spcAft>
              <a:defRPr/>
            </a:pPr>
            <a:r>
              <a:rPr lang="en-US" sz="1800" dirty="0">
                <a:solidFill>
                  <a:srgbClr val="000000"/>
                </a:solidFill>
                <a:latin typeface="Arial"/>
                <a:ea typeface="+mn-ea"/>
                <a:cs typeface="+mn-cs"/>
              </a:rPr>
              <a:t>Romeo, 1</a:t>
            </a:r>
          </a:p>
        </p:txBody>
      </p:sp>
      <p:sp>
        <p:nvSpPr>
          <p:cNvPr id="29" name="TextBox 28"/>
          <p:cNvSpPr txBox="1"/>
          <p:nvPr/>
        </p:nvSpPr>
        <p:spPr>
          <a:xfrm>
            <a:off x="992188" y="4124325"/>
            <a:ext cx="122555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art, (1, 1)</a:t>
            </a:r>
          </a:p>
          <a:p>
            <a:pPr defTabSz="457200" fontAlgn="auto">
              <a:spcBef>
                <a:spcPts val="0"/>
              </a:spcBef>
              <a:spcAft>
                <a:spcPts val="0"/>
              </a:spcAft>
              <a:defRPr/>
            </a:pPr>
            <a:r>
              <a:rPr lang="en-US" sz="1800" dirty="0">
                <a:solidFill>
                  <a:srgbClr val="000000"/>
                </a:solidFill>
                <a:latin typeface="Arial"/>
                <a:ea typeface="+mn-ea"/>
                <a:cs typeface="+mn-cs"/>
              </a:rPr>
              <a:t>hurt (1),</a:t>
            </a:r>
          </a:p>
          <a:p>
            <a:pPr defTabSz="457200" fontAlgn="auto">
              <a:spcBef>
                <a:spcPts val="0"/>
              </a:spcBef>
              <a:spcAft>
                <a:spcPts val="0"/>
              </a:spcAft>
              <a:defRPr/>
            </a:pPr>
            <a:r>
              <a:rPr lang="en-US" sz="1800" dirty="0">
                <a:solidFill>
                  <a:srgbClr val="000000"/>
                </a:solidFill>
                <a:latin typeface="Arial"/>
                <a:ea typeface="+mn-ea"/>
                <a:cs typeface="+mn-cs"/>
              </a:rPr>
              <a:t>thou (1, 1)</a:t>
            </a:r>
          </a:p>
        </p:txBody>
      </p:sp>
      <p:cxnSp>
        <p:nvCxnSpPr>
          <p:cNvPr id="33" name="Straight Connector 32"/>
          <p:cNvCxnSpPr>
            <a:cxnSpLocks noChangeShapeType="1"/>
            <a:stCxn id="25" idx="2"/>
            <a:endCxn id="8" idx="0"/>
          </p:cNvCxnSpPr>
          <p:nvPr/>
        </p:nvCxnSpPr>
        <p:spPr bwMode="auto">
          <a:xfrm>
            <a:off x="2422525" y="1579563"/>
            <a:ext cx="1104900" cy="823912"/>
          </a:xfrm>
          <a:prstGeom prst="line">
            <a:avLst/>
          </a:prstGeom>
          <a:noFill/>
          <a:ln w="25400" algn="ctr">
            <a:solidFill>
              <a:srgbClr val="0000FF"/>
            </a:solidFill>
            <a:prstDash val="dash"/>
            <a:round/>
            <a:headEnd/>
            <a:tailEnd/>
          </a:ln>
          <a:effectLst>
            <a:outerShdw dist="20000" dir="5400000" rotWithShape="0">
              <a:srgbClr val="000000">
                <a:alpha val="37999"/>
              </a:srgbClr>
            </a:outerShdw>
          </a:effectLst>
        </p:spPr>
      </p:cxnSp>
      <p:sp>
        <p:nvSpPr>
          <p:cNvPr id="37" name="TextBox 36"/>
          <p:cNvSpPr txBox="1"/>
          <p:nvPr/>
        </p:nvSpPr>
        <p:spPr>
          <a:xfrm>
            <a:off x="5743575" y="1212850"/>
            <a:ext cx="2203450" cy="366713"/>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What, art thou hurt?</a:t>
            </a:r>
          </a:p>
        </p:txBody>
      </p:sp>
      <p:cxnSp>
        <p:nvCxnSpPr>
          <p:cNvPr id="38" name="Straight Connector 37"/>
          <p:cNvCxnSpPr>
            <a:cxnSpLocks noChangeShapeType="1"/>
            <a:stCxn id="37" idx="2"/>
            <a:endCxn id="10" idx="0"/>
          </p:cNvCxnSpPr>
          <p:nvPr/>
        </p:nvCxnSpPr>
        <p:spPr bwMode="auto">
          <a:xfrm flipH="1">
            <a:off x="5260975" y="1579563"/>
            <a:ext cx="1584325" cy="823912"/>
          </a:xfrm>
          <a:prstGeom prst="line">
            <a:avLst/>
          </a:prstGeom>
          <a:noFill/>
          <a:ln w="25400" algn="ctr">
            <a:solidFill>
              <a:srgbClr val="0000FF"/>
            </a:solidFill>
            <a:prstDash val="dash"/>
            <a:round/>
            <a:headEnd/>
            <a:tailEnd/>
          </a:ln>
          <a:effectLst>
            <a:outerShdw dist="20000" dir="5400000" rotWithShape="0">
              <a:srgbClr val="000000">
                <a:alpha val="37999"/>
              </a:srgbClr>
            </a:outerShdw>
          </a:effectLst>
        </p:spPr>
      </p:cxnSp>
      <p:sp>
        <p:nvSpPr>
          <p:cNvPr id="41" name="TextBox 40"/>
          <p:cNvSpPr txBox="1"/>
          <p:nvPr/>
        </p:nvSpPr>
        <p:spPr>
          <a:xfrm>
            <a:off x="6616700" y="2341563"/>
            <a:ext cx="971550" cy="1190625"/>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What, 1</a:t>
            </a:r>
          </a:p>
          <a:p>
            <a:pPr defTabSz="457200" fontAlgn="auto">
              <a:spcBef>
                <a:spcPts val="0"/>
              </a:spcBef>
              <a:spcAft>
                <a:spcPts val="0"/>
              </a:spcAft>
              <a:defRPr/>
            </a:pPr>
            <a:r>
              <a:rPr lang="en-US" sz="1800" dirty="0">
                <a:solidFill>
                  <a:srgbClr val="000000"/>
                </a:solidFill>
                <a:latin typeface="Arial"/>
                <a:ea typeface="+mn-ea"/>
                <a:cs typeface="+mn-cs"/>
              </a:rPr>
              <a:t>art, 1</a:t>
            </a:r>
          </a:p>
          <a:p>
            <a:pPr defTabSz="457200" fontAlgn="auto">
              <a:spcBef>
                <a:spcPts val="0"/>
              </a:spcBef>
              <a:spcAft>
                <a:spcPts val="0"/>
              </a:spcAft>
              <a:defRPr/>
            </a:pPr>
            <a:r>
              <a:rPr lang="en-US" sz="1800" dirty="0">
                <a:solidFill>
                  <a:srgbClr val="000000"/>
                </a:solidFill>
                <a:latin typeface="Arial"/>
                <a:ea typeface="+mn-ea"/>
                <a:cs typeface="+mn-cs"/>
              </a:rPr>
              <a:t>thou, 1</a:t>
            </a:r>
          </a:p>
          <a:p>
            <a:pPr defTabSz="457200" fontAlgn="auto">
              <a:spcBef>
                <a:spcPts val="0"/>
              </a:spcBef>
              <a:spcAft>
                <a:spcPts val="0"/>
              </a:spcAft>
              <a:defRPr/>
            </a:pPr>
            <a:r>
              <a:rPr lang="en-US" sz="1800" dirty="0">
                <a:solidFill>
                  <a:srgbClr val="000000"/>
                </a:solidFill>
                <a:latin typeface="Arial"/>
                <a:ea typeface="+mn-ea"/>
                <a:cs typeface="+mn-cs"/>
              </a:rPr>
              <a:t>hurt, 1</a:t>
            </a:r>
          </a:p>
        </p:txBody>
      </p:sp>
      <p:sp>
        <p:nvSpPr>
          <p:cNvPr id="42" name="TextBox 41"/>
          <p:cNvSpPr txBox="1"/>
          <p:nvPr/>
        </p:nvSpPr>
        <p:spPr>
          <a:xfrm>
            <a:off x="6616700" y="4124325"/>
            <a:ext cx="183515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Romeo, (1, 1, 1)</a:t>
            </a:r>
          </a:p>
          <a:p>
            <a:pPr defTabSz="457200" fontAlgn="auto">
              <a:spcBef>
                <a:spcPts val="0"/>
              </a:spcBef>
              <a:spcAft>
                <a:spcPts val="0"/>
              </a:spcAft>
              <a:defRPr/>
            </a:pPr>
            <a:r>
              <a:rPr lang="en-US" sz="1800" dirty="0">
                <a:solidFill>
                  <a:srgbClr val="000000"/>
                </a:solidFill>
                <a:latin typeface="Arial"/>
                <a:ea typeface="+mn-ea"/>
                <a:cs typeface="+mn-cs"/>
              </a:rPr>
              <a:t>wherefore, (1)</a:t>
            </a:r>
          </a:p>
          <a:p>
            <a:pPr defTabSz="457200" fontAlgn="auto">
              <a:spcBef>
                <a:spcPts val="0"/>
              </a:spcBef>
              <a:spcAft>
                <a:spcPts val="0"/>
              </a:spcAft>
              <a:defRPr/>
            </a:pPr>
            <a:r>
              <a:rPr lang="en-US" sz="1800" dirty="0">
                <a:solidFill>
                  <a:srgbClr val="000000"/>
                </a:solidFill>
                <a:latin typeface="Arial"/>
                <a:ea typeface="+mn-ea"/>
                <a:cs typeface="+mn-cs"/>
              </a:rPr>
              <a:t>what, (1)</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smtClean="0"/>
              <a:t>Map Reduce Illustrated</a:t>
            </a:r>
          </a:p>
        </p:txBody>
      </p:sp>
      <p:sp>
        <p:nvSpPr>
          <p:cNvPr id="8" name="Rounded Rectangle 7"/>
          <p:cNvSpPr/>
          <p:nvPr/>
        </p:nvSpPr>
        <p:spPr>
          <a:xfrm>
            <a:off x="2892425" y="2413000"/>
            <a:ext cx="1268413"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map</a:t>
            </a:r>
          </a:p>
        </p:txBody>
      </p:sp>
      <p:sp>
        <p:nvSpPr>
          <p:cNvPr id="9" name="Rounded Rectangle 8"/>
          <p:cNvSpPr/>
          <p:nvPr/>
        </p:nvSpPr>
        <p:spPr>
          <a:xfrm>
            <a:off x="2892425" y="4124325"/>
            <a:ext cx="1268413"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reduce</a:t>
            </a:r>
          </a:p>
        </p:txBody>
      </p:sp>
      <p:sp>
        <p:nvSpPr>
          <p:cNvPr id="10" name="Rounded Rectangle 9"/>
          <p:cNvSpPr/>
          <p:nvPr/>
        </p:nvSpPr>
        <p:spPr>
          <a:xfrm>
            <a:off x="4625975" y="2413000"/>
            <a:ext cx="1270000"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map</a:t>
            </a:r>
          </a:p>
        </p:txBody>
      </p:sp>
      <p:sp>
        <p:nvSpPr>
          <p:cNvPr id="11" name="Rounded Rectangle 10"/>
          <p:cNvSpPr/>
          <p:nvPr/>
        </p:nvSpPr>
        <p:spPr>
          <a:xfrm>
            <a:off x="4625975" y="4124325"/>
            <a:ext cx="1270000" cy="874713"/>
          </a:xfrm>
          <a:prstGeom prst="roundRect">
            <a:avLst/>
          </a:prstGeom>
          <a:noFill/>
          <a:ln w="19050">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reduce</a:t>
            </a:r>
          </a:p>
        </p:txBody>
      </p:sp>
      <p:cxnSp>
        <p:nvCxnSpPr>
          <p:cNvPr id="13" name="Straight Arrow Connector 12"/>
          <p:cNvCxnSpPr>
            <a:stCxn id="8" idx="2"/>
            <a:endCxn id="11" idx="0"/>
          </p:cNvCxnSpPr>
          <p:nvPr/>
        </p:nvCxnSpPr>
        <p:spPr>
          <a:xfrm rot="16200000" flipH="1">
            <a:off x="3975894" y="2839244"/>
            <a:ext cx="836612" cy="173355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2"/>
            <a:endCxn id="9" idx="0"/>
          </p:cNvCxnSpPr>
          <p:nvPr/>
        </p:nvCxnSpPr>
        <p:spPr>
          <a:xfrm rot="5400000">
            <a:off x="3109119" y="3706019"/>
            <a:ext cx="835025" cy="158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0" idx="2"/>
            <a:endCxn id="11" idx="0"/>
          </p:cNvCxnSpPr>
          <p:nvPr/>
        </p:nvCxnSpPr>
        <p:spPr>
          <a:xfrm rot="5400000">
            <a:off x="4842669" y="3706019"/>
            <a:ext cx="835025" cy="158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0" idx="2"/>
            <a:endCxn id="9" idx="0"/>
          </p:cNvCxnSpPr>
          <p:nvPr/>
        </p:nvCxnSpPr>
        <p:spPr>
          <a:xfrm rot="5400000">
            <a:off x="3975894" y="2839244"/>
            <a:ext cx="836612" cy="173355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6200" y="1212850"/>
            <a:ext cx="4692650" cy="366713"/>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Romeo, Romeo, wherefore art thou Romeo?</a:t>
            </a:r>
          </a:p>
        </p:txBody>
      </p:sp>
      <p:sp>
        <p:nvSpPr>
          <p:cNvPr id="28" name="TextBox 27"/>
          <p:cNvSpPr txBox="1"/>
          <p:nvPr/>
        </p:nvSpPr>
        <p:spPr>
          <a:xfrm>
            <a:off x="992188" y="2063750"/>
            <a:ext cx="1454150" cy="1739900"/>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Romeo, 1</a:t>
            </a:r>
          </a:p>
          <a:p>
            <a:pPr defTabSz="457200" fontAlgn="auto">
              <a:spcBef>
                <a:spcPts val="0"/>
              </a:spcBef>
              <a:spcAft>
                <a:spcPts val="0"/>
              </a:spcAft>
              <a:defRPr/>
            </a:pPr>
            <a:r>
              <a:rPr lang="en-US" sz="1800" dirty="0">
                <a:solidFill>
                  <a:srgbClr val="000000"/>
                </a:solidFill>
                <a:latin typeface="Arial"/>
                <a:ea typeface="+mn-ea"/>
                <a:cs typeface="+mn-cs"/>
              </a:rPr>
              <a:t>Romeo, 1</a:t>
            </a:r>
          </a:p>
          <a:p>
            <a:pPr defTabSz="457200" fontAlgn="auto">
              <a:spcBef>
                <a:spcPts val="0"/>
              </a:spcBef>
              <a:spcAft>
                <a:spcPts val="0"/>
              </a:spcAft>
              <a:defRPr/>
            </a:pPr>
            <a:r>
              <a:rPr lang="en-US" sz="1800" dirty="0">
                <a:solidFill>
                  <a:srgbClr val="000000"/>
                </a:solidFill>
                <a:latin typeface="Arial"/>
                <a:ea typeface="+mn-ea"/>
                <a:cs typeface="+mn-cs"/>
              </a:rPr>
              <a:t>wherefore, 1</a:t>
            </a:r>
          </a:p>
          <a:p>
            <a:pPr defTabSz="457200" fontAlgn="auto">
              <a:spcBef>
                <a:spcPts val="0"/>
              </a:spcBef>
              <a:spcAft>
                <a:spcPts val="0"/>
              </a:spcAft>
              <a:defRPr/>
            </a:pPr>
            <a:r>
              <a:rPr lang="en-US" sz="1800" dirty="0">
                <a:solidFill>
                  <a:srgbClr val="000000"/>
                </a:solidFill>
                <a:latin typeface="Arial"/>
                <a:ea typeface="+mn-ea"/>
                <a:cs typeface="+mn-cs"/>
              </a:rPr>
              <a:t>art, 1</a:t>
            </a:r>
          </a:p>
          <a:p>
            <a:pPr defTabSz="457200" fontAlgn="auto">
              <a:spcBef>
                <a:spcPts val="0"/>
              </a:spcBef>
              <a:spcAft>
                <a:spcPts val="0"/>
              </a:spcAft>
              <a:defRPr/>
            </a:pPr>
            <a:r>
              <a:rPr lang="en-US" sz="1800" dirty="0">
                <a:solidFill>
                  <a:srgbClr val="000000"/>
                </a:solidFill>
                <a:latin typeface="Arial"/>
                <a:ea typeface="+mn-ea"/>
                <a:cs typeface="+mn-cs"/>
              </a:rPr>
              <a:t>thou, 1</a:t>
            </a:r>
          </a:p>
          <a:p>
            <a:pPr defTabSz="457200" fontAlgn="auto">
              <a:spcBef>
                <a:spcPts val="0"/>
              </a:spcBef>
              <a:spcAft>
                <a:spcPts val="0"/>
              </a:spcAft>
              <a:defRPr/>
            </a:pPr>
            <a:r>
              <a:rPr lang="en-US" sz="1800" dirty="0">
                <a:solidFill>
                  <a:srgbClr val="000000"/>
                </a:solidFill>
                <a:latin typeface="Arial"/>
                <a:ea typeface="+mn-ea"/>
                <a:cs typeface="+mn-cs"/>
              </a:rPr>
              <a:t>Romeo, 1</a:t>
            </a:r>
          </a:p>
        </p:txBody>
      </p:sp>
      <p:sp>
        <p:nvSpPr>
          <p:cNvPr id="29" name="TextBox 28"/>
          <p:cNvSpPr txBox="1"/>
          <p:nvPr/>
        </p:nvSpPr>
        <p:spPr>
          <a:xfrm>
            <a:off x="992188" y="4124325"/>
            <a:ext cx="122555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art, (1, 1)</a:t>
            </a:r>
          </a:p>
          <a:p>
            <a:pPr defTabSz="457200" fontAlgn="auto">
              <a:spcBef>
                <a:spcPts val="0"/>
              </a:spcBef>
              <a:spcAft>
                <a:spcPts val="0"/>
              </a:spcAft>
              <a:defRPr/>
            </a:pPr>
            <a:r>
              <a:rPr lang="en-US" sz="1800" dirty="0">
                <a:solidFill>
                  <a:srgbClr val="000000"/>
                </a:solidFill>
                <a:latin typeface="Arial"/>
                <a:ea typeface="+mn-ea"/>
                <a:cs typeface="+mn-cs"/>
              </a:rPr>
              <a:t>hurt (1),</a:t>
            </a:r>
          </a:p>
          <a:p>
            <a:pPr defTabSz="457200" fontAlgn="auto">
              <a:spcBef>
                <a:spcPts val="0"/>
              </a:spcBef>
              <a:spcAft>
                <a:spcPts val="0"/>
              </a:spcAft>
              <a:defRPr/>
            </a:pPr>
            <a:r>
              <a:rPr lang="en-US" sz="1800" dirty="0">
                <a:solidFill>
                  <a:srgbClr val="000000"/>
                </a:solidFill>
                <a:latin typeface="Arial"/>
                <a:ea typeface="+mn-ea"/>
                <a:cs typeface="+mn-cs"/>
              </a:rPr>
              <a:t>thou (1, 1)</a:t>
            </a:r>
          </a:p>
        </p:txBody>
      </p:sp>
      <p:sp>
        <p:nvSpPr>
          <p:cNvPr id="30" name="TextBox 29"/>
          <p:cNvSpPr txBox="1"/>
          <p:nvPr/>
        </p:nvSpPr>
        <p:spPr>
          <a:xfrm>
            <a:off x="992188" y="5426075"/>
            <a:ext cx="88265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art, 2</a:t>
            </a:r>
          </a:p>
          <a:p>
            <a:pPr defTabSz="457200" fontAlgn="auto">
              <a:spcBef>
                <a:spcPts val="0"/>
              </a:spcBef>
              <a:spcAft>
                <a:spcPts val="0"/>
              </a:spcAft>
              <a:defRPr/>
            </a:pPr>
            <a:r>
              <a:rPr lang="en-US" sz="1800" dirty="0">
                <a:solidFill>
                  <a:srgbClr val="000000"/>
                </a:solidFill>
                <a:latin typeface="Arial"/>
                <a:ea typeface="+mn-ea"/>
                <a:cs typeface="+mn-cs"/>
              </a:rPr>
              <a:t>hurt, 1</a:t>
            </a:r>
          </a:p>
          <a:p>
            <a:pPr defTabSz="457200" fontAlgn="auto">
              <a:spcBef>
                <a:spcPts val="0"/>
              </a:spcBef>
              <a:spcAft>
                <a:spcPts val="0"/>
              </a:spcAft>
              <a:defRPr/>
            </a:pPr>
            <a:r>
              <a:rPr lang="en-US" sz="1800" dirty="0">
                <a:solidFill>
                  <a:srgbClr val="000000"/>
                </a:solidFill>
                <a:latin typeface="Arial"/>
                <a:ea typeface="+mn-ea"/>
                <a:cs typeface="+mn-cs"/>
              </a:rPr>
              <a:t>thou, 2</a:t>
            </a:r>
          </a:p>
        </p:txBody>
      </p:sp>
      <p:cxnSp>
        <p:nvCxnSpPr>
          <p:cNvPr id="33" name="Straight Connector 32"/>
          <p:cNvCxnSpPr>
            <a:cxnSpLocks noChangeShapeType="1"/>
            <a:stCxn id="25" idx="2"/>
            <a:endCxn id="8" idx="0"/>
          </p:cNvCxnSpPr>
          <p:nvPr/>
        </p:nvCxnSpPr>
        <p:spPr bwMode="auto">
          <a:xfrm>
            <a:off x="2422525" y="1579563"/>
            <a:ext cx="1104900" cy="823912"/>
          </a:xfrm>
          <a:prstGeom prst="line">
            <a:avLst/>
          </a:prstGeom>
          <a:noFill/>
          <a:ln w="25400" algn="ctr">
            <a:solidFill>
              <a:srgbClr val="0000FF"/>
            </a:solidFill>
            <a:prstDash val="dash"/>
            <a:round/>
            <a:headEnd/>
            <a:tailEnd/>
          </a:ln>
          <a:effectLst>
            <a:outerShdw dist="20000" dir="5400000" rotWithShape="0">
              <a:srgbClr val="000000">
                <a:alpha val="37999"/>
              </a:srgbClr>
            </a:outerShdw>
          </a:effectLst>
        </p:spPr>
      </p:cxnSp>
      <p:sp>
        <p:nvSpPr>
          <p:cNvPr id="37" name="TextBox 36"/>
          <p:cNvSpPr txBox="1"/>
          <p:nvPr/>
        </p:nvSpPr>
        <p:spPr>
          <a:xfrm>
            <a:off x="5743575" y="1212850"/>
            <a:ext cx="2203450" cy="366713"/>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What, art thou hurt?</a:t>
            </a:r>
          </a:p>
        </p:txBody>
      </p:sp>
      <p:cxnSp>
        <p:nvCxnSpPr>
          <p:cNvPr id="38" name="Straight Connector 37"/>
          <p:cNvCxnSpPr>
            <a:cxnSpLocks noChangeShapeType="1"/>
            <a:stCxn id="37" idx="2"/>
            <a:endCxn id="10" idx="0"/>
          </p:cNvCxnSpPr>
          <p:nvPr/>
        </p:nvCxnSpPr>
        <p:spPr bwMode="auto">
          <a:xfrm flipH="1">
            <a:off x="5260975" y="1579563"/>
            <a:ext cx="1584325" cy="823912"/>
          </a:xfrm>
          <a:prstGeom prst="line">
            <a:avLst/>
          </a:prstGeom>
          <a:noFill/>
          <a:ln w="25400" algn="ctr">
            <a:solidFill>
              <a:srgbClr val="0000FF"/>
            </a:solidFill>
            <a:prstDash val="dash"/>
            <a:round/>
            <a:headEnd/>
            <a:tailEnd/>
          </a:ln>
          <a:effectLst>
            <a:outerShdw dist="20000" dir="5400000" rotWithShape="0">
              <a:srgbClr val="000000">
                <a:alpha val="37999"/>
              </a:srgbClr>
            </a:outerShdw>
          </a:effectLst>
        </p:spPr>
      </p:cxnSp>
      <p:sp>
        <p:nvSpPr>
          <p:cNvPr id="41" name="TextBox 40"/>
          <p:cNvSpPr txBox="1"/>
          <p:nvPr/>
        </p:nvSpPr>
        <p:spPr>
          <a:xfrm>
            <a:off x="6616700" y="2341563"/>
            <a:ext cx="971550" cy="1190625"/>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What, 1</a:t>
            </a:r>
          </a:p>
          <a:p>
            <a:pPr defTabSz="457200" fontAlgn="auto">
              <a:spcBef>
                <a:spcPts val="0"/>
              </a:spcBef>
              <a:spcAft>
                <a:spcPts val="0"/>
              </a:spcAft>
              <a:defRPr/>
            </a:pPr>
            <a:r>
              <a:rPr lang="en-US" sz="1800" dirty="0">
                <a:solidFill>
                  <a:srgbClr val="000000"/>
                </a:solidFill>
                <a:latin typeface="Arial"/>
                <a:ea typeface="+mn-ea"/>
                <a:cs typeface="+mn-cs"/>
              </a:rPr>
              <a:t>art, 1</a:t>
            </a:r>
          </a:p>
          <a:p>
            <a:pPr defTabSz="457200" fontAlgn="auto">
              <a:spcBef>
                <a:spcPts val="0"/>
              </a:spcBef>
              <a:spcAft>
                <a:spcPts val="0"/>
              </a:spcAft>
              <a:defRPr/>
            </a:pPr>
            <a:r>
              <a:rPr lang="en-US" sz="1800" dirty="0">
                <a:solidFill>
                  <a:srgbClr val="000000"/>
                </a:solidFill>
                <a:latin typeface="Arial"/>
                <a:ea typeface="+mn-ea"/>
                <a:cs typeface="+mn-cs"/>
              </a:rPr>
              <a:t>thou, 1</a:t>
            </a:r>
          </a:p>
          <a:p>
            <a:pPr defTabSz="457200" fontAlgn="auto">
              <a:spcBef>
                <a:spcPts val="0"/>
              </a:spcBef>
              <a:spcAft>
                <a:spcPts val="0"/>
              </a:spcAft>
              <a:defRPr/>
            </a:pPr>
            <a:r>
              <a:rPr lang="en-US" sz="1800" dirty="0">
                <a:solidFill>
                  <a:srgbClr val="000000"/>
                </a:solidFill>
                <a:latin typeface="Arial"/>
                <a:ea typeface="+mn-ea"/>
                <a:cs typeface="+mn-cs"/>
              </a:rPr>
              <a:t>hurt, 1</a:t>
            </a:r>
          </a:p>
        </p:txBody>
      </p:sp>
      <p:sp>
        <p:nvSpPr>
          <p:cNvPr id="42" name="TextBox 41"/>
          <p:cNvSpPr txBox="1"/>
          <p:nvPr/>
        </p:nvSpPr>
        <p:spPr>
          <a:xfrm>
            <a:off x="6616700" y="4124325"/>
            <a:ext cx="183515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Romeo, (1, 1, 1)</a:t>
            </a:r>
          </a:p>
          <a:p>
            <a:pPr defTabSz="457200" fontAlgn="auto">
              <a:spcBef>
                <a:spcPts val="0"/>
              </a:spcBef>
              <a:spcAft>
                <a:spcPts val="0"/>
              </a:spcAft>
              <a:defRPr/>
            </a:pPr>
            <a:r>
              <a:rPr lang="en-US" sz="1800" dirty="0">
                <a:solidFill>
                  <a:srgbClr val="000000"/>
                </a:solidFill>
                <a:latin typeface="Arial"/>
                <a:ea typeface="+mn-ea"/>
                <a:cs typeface="+mn-cs"/>
              </a:rPr>
              <a:t>wherefore, (1)</a:t>
            </a:r>
          </a:p>
          <a:p>
            <a:pPr defTabSz="457200" fontAlgn="auto">
              <a:spcBef>
                <a:spcPts val="0"/>
              </a:spcBef>
              <a:spcAft>
                <a:spcPts val="0"/>
              </a:spcAft>
              <a:defRPr/>
            </a:pPr>
            <a:r>
              <a:rPr lang="en-US" sz="1800" dirty="0">
                <a:solidFill>
                  <a:srgbClr val="000000"/>
                </a:solidFill>
                <a:latin typeface="Arial"/>
                <a:ea typeface="+mn-ea"/>
                <a:cs typeface="+mn-cs"/>
              </a:rPr>
              <a:t>what, (1)</a:t>
            </a:r>
          </a:p>
        </p:txBody>
      </p:sp>
      <p:sp>
        <p:nvSpPr>
          <p:cNvPr id="43" name="TextBox 42"/>
          <p:cNvSpPr txBox="1"/>
          <p:nvPr/>
        </p:nvSpPr>
        <p:spPr>
          <a:xfrm>
            <a:off x="6616700" y="5426075"/>
            <a:ext cx="145415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Romeo, 3</a:t>
            </a:r>
          </a:p>
          <a:p>
            <a:pPr defTabSz="457200" fontAlgn="auto">
              <a:spcBef>
                <a:spcPts val="0"/>
              </a:spcBef>
              <a:spcAft>
                <a:spcPts val="0"/>
              </a:spcAft>
              <a:defRPr/>
            </a:pPr>
            <a:r>
              <a:rPr lang="en-US" sz="1800" dirty="0">
                <a:solidFill>
                  <a:srgbClr val="000000"/>
                </a:solidFill>
                <a:latin typeface="Arial"/>
                <a:ea typeface="+mn-ea"/>
                <a:cs typeface="+mn-cs"/>
              </a:rPr>
              <a:t>wherefore, 1</a:t>
            </a:r>
          </a:p>
          <a:p>
            <a:pPr defTabSz="457200" fontAlgn="auto">
              <a:spcBef>
                <a:spcPts val="0"/>
              </a:spcBef>
              <a:spcAft>
                <a:spcPts val="0"/>
              </a:spcAft>
              <a:defRPr/>
            </a:pPr>
            <a:r>
              <a:rPr lang="en-US" sz="1800" dirty="0">
                <a:solidFill>
                  <a:srgbClr val="000000"/>
                </a:solidFill>
                <a:latin typeface="Arial"/>
                <a:ea typeface="+mn-ea"/>
                <a:cs typeface="+mn-cs"/>
              </a:rPr>
              <a:t>what, 1</a:t>
            </a:r>
          </a:p>
        </p:txBody>
      </p:sp>
      <p:cxnSp>
        <p:nvCxnSpPr>
          <p:cNvPr id="47" name="Straight Connector 46"/>
          <p:cNvCxnSpPr>
            <a:cxnSpLocks noChangeShapeType="1"/>
            <a:stCxn id="9" idx="2"/>
            <a:endCxn id="30" idx="3"/>
          </p:cNvCxnSpPr>
          <p:nvPr/>
        </p:nvCxnSpPr>
        <p:spPr bwMode="auto">
          <a:xfrm flipH="1">
            <a:off x="1874838" y="5008563"/>
            <a:ext cx="1652587" cy="876300"/>
          </a:xfrm>
          <a:prstGeom prst="line">
            <a:avLst/>
          </a:prstGeom>
          <a:noFill/>
          <a:ln w="25400" algn="ctr">
            <a:solidFill>
              <a:srgbClr val="0000FF"/>
            </a:solidFill>
            <a:prstDash val="dash"/>
            <a:round/>
            <a:headEnd/>
            <a:tailEnd/>
          </a:ln>
          <a:effectLst>
            <a:outerShdw dist="20000" dir="5400000" rotWithShape="0">
              <a:srgbClr val="000000">
                <a:alpha val="37999"/>
              </a:srgbClr>
            </a:outerShdw>
          </a:effectLst>
        </p:spPr>
      </p:cxnSp>
      <p:cxnSp>
        <p:nvCxnSpPr>
          <p:cNvPr id="50" name="Straight Connector 49"/>
          <p:cNvCxnSpPr>
            <a:cxnSpLocks noChangeShapeType="1"/>
            <a:stCxn id="11" idx="2"/>
            <a:endCxn id="43" idx="1"/>
          </p:cNvCxnSpPr>
          <p:nvPr/>
        </p:nvCxnSpPr>
        <p:spPr bwMode="auto">
          <a:xfrm>
            <a:off x="5260975" y="5008563"/>
            <a:ext cx="1355725" cy="876300"/>
          </a:xfrm>
          <a:prstGeom prst="line">
            <a:avLst/>
          </a:prstGeom>
          <a:noFill/>
          <a:ln w="25400" algn="ctr">
            <a:solidFill>
              <a:srgbClr val="0000FF"/>
            </a:solidFill>
            <a:prstDash val="dash"/>
            <a:round/>
            <a:headEnd/>
            <a:tailEnd/>
          </a:ln>
          <a:effectLst>
            <a:outerShdw dist="20000" dir="5400000" rotWithShape="0">
              <a:srgbClr val="000000">
                <a:alpha val="37999"/>
              </a:srgbClr>
            </a:outerShdw>
          </a:effectLst>
        </p:spPr>
      </p:cxn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smtClean="0"/>
              <a:t>Making Parallelism Simple</a:t>
            </a:r>
          </a:p>
        </p:txBody>
      </p:sp>
      <p:sp>
        <p:nvSpPr>
          <p:cNvPr id="75778" name="Content Placeholder 2"/>
          <p:cNvSpPr>
            <a:spLocks noGrp="1"/>
          </p:cNvSpPr>
          <p:nvPr>
            <p:ph idx="1"/>
          </p:nvPr>
        </p:nvSpPr>
        <p:spPr/>
        <p:txBody>
          <a:bodyPr/>
          <a:lstStyle/>
          <a:p>
            <a:pPr eaLnBrk="1" hangingPunct="1"/>
            <a:r>
              <a:rPr lang="en-US" smtClean="0"/>
              <a:t>Sequential reads = good read speeds</a:t>
            </a:r>
          </a:p>
          <a:p>
            <a:pPr eaLnBrk="1" hangingPunct="1"/>
            <a:r>
              <a:rPr lang="en-US" smtClean="0"/>
              <a:t>In large cluster failures are guaranteed; Map Reduce handles retries</a:t>
            </a:r>
          </a:p>
          <a:p>
            <a:pPr eaLnBrk="1" hangingPunct="1"/>
            <a:r>
              <a:rPr lang="en-US" smtClean="0"/>
              <a:t>Good fit for batch processing applications that need to touch all your data:</a:t>
            </a:r>
          </a:p>
          <a:p>
            <a:pPr lvl="1" eaLnBrk="1" hangingPunct="1"/>
            <a:r>
              <a:rPr lang="en-US" smtClean="0">
                <a:ea typeface="ＭＳ Ｐゴシック" pitchFamily="34" charset="-128"/>
              </a:rPr>
              <a:t>data mining</a:t>
            </a:r>
          </a:p>
          <a:p>
            <a:pPr lvl="1" eaLnBrk="1" hangingPunct="1"/>
            <a:r>
              <a:rPr lang="en-US" smtClean="0">
                <a:ea typeface="ＭＳ Ｐゴシック" pitchFamily="34" charset="-128"/>
              </a:rPr>
              <a:t>model tuning</a:t>
            </a:r>
          </a:p>
          <a:p>
            <a:pPr eaLnBrk="1" hangingPunct="1"/>
            <a:r>
              <a:rPr lang="en-US" smtClean="0"/>
              <a:t>Bad fit for applications that need to find one particular record</a:t>
            </a:r>
          </a:p>
          <a:p>
            <a:pPr eaLnBrk="1" hangingPunct="1"/>
            <a:r>
              <a:rPr lang="en-US" smtClean="0"/>
              <a:t>Bad fit for applications that need to communicate between processes; oriented around independent units of work</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smtClean="0"/>
              <a:t>Why use Pig?</a:t>
            </a:r>
          </a:p>
        </p:txBody>
      </p:sp>
      <p:sp>
        <p:nvSpPr>
          <p:cNvPr id="4" name="Rectangle 3"/>
          <p:cNvSpPr txBox="1">
            <a:spLocks noChangeArrowheads="1"/>
          </p:cNvSpPr>
          <p:nvPr/>
        </p:nvSpPr>
        <p:spPr bwMode="auto">
          <a:xfrm>
            <a:off x="457200" y="1600200"/>
            <a:ext cx="4038600" cy="4525963"/>
          </a:xfrm>
          <a:prstGeom prst="rect">
            <a:avLst/>
          </a:prstGeom>
          <a:noFill/>
          <a:ln w="9525">
            <a:noFill/>
            <a:miter lim="800000"/>
            <a:headEnd/>
            <a:tailEnd/>
          </a:ln>
          <a:effectLst/>
        </p:spPr>
        <p:txBody>
          <a:bodyPr/>
          <a:lstStyle/>
          <a:p>
            <a:pPr marL="342900" indent="-342900">
              <a:spcBef>
                <a:spcPct val="20000"/>
              </a:spcBef>
              <a:defRPr/>
            </a:pPr>
            <a:r>
              <a:rPr lang="en-US" sz="3200" kern="0">
                <a:solidFill>
                  <a:srgbClr val="000000"/>
                </a:solidFill>
                <a:latin typeface="Arial"/>
                <a:ea typeface="+mn-ea"/>
                <a:cs typeface="+mn-cs"/>
              </a:rPr>
              <a:t>   Suppose you have user data in one file, website data in another, and you need to find the top 5 most visited sites by users aged 18 - 25.</a:t>
            </a:r>
            <a:endParaRPr lang="en-US" sz="1000" kern="0" dirty="0">
              <a:solidFill>
                <a:srgbClr val="000000"/>
              </a:solidFill>
              <a:latin typeface="Arial"/>
              <a:ea typeface="+mn-ea"/>
              <a:cs typeface="+mn-cs"/>
            </a:endParaRPr>
          </a:p>
        </p:txBody>
      </p:sp>
      <p:sp>
        <p:nvSpPr>
          <p:cNvPr id="5" name="Text Box 22"/>
          <p:cNvSpPr txBox="1">
            <a:spLocks noChangeArrowheads="1"/>
          </p:cNvSpPr>
          <p:nvPr/>
        </p:nvSpPr>
        <p:spPr bwMode="auto">
          <a:xfrm>
            <a:off x="4719638" y="1706563"/>
            <a:ext cx="1425575" cy="365125"/>
          </a:xfrm>
          <a:prstGeom prst="rect">
            <a:avLst/>
          </a:prstGeom>
          <a:solidFill>
            <a:srgbClr val="00CCFF"/>
          </a:solidFill>
          <a:ln w="9525">
            <a:noFill/>
            <a:miter lim="800000"/>
            <a:headEnd/>
            <a:tailEnd/>
          </a:ln>
          <a:effectLst/>
        </p:spPr>
        <p:txBody>
          <a:bodyPr>
            <a:spAutoFit/>
          </a:bodyPr>
          <a:lstStyle/>
          <a:p>
            <a:pPr defTabSz="457200" fontAlgn="auto">
              <a:spcBef>
                <a:spcPct val="50000"/>
              </a:spcBef>
              <a:spcAft>
                <a:spcPts val="0"/>
              </a:spcAft>
              <a:defRPr/>
            </a:pPr>
            <a:r>
              <a:rPr lang="en-US" sz="1800">
                <a:solidFill>
                  <a:srgbClr val="000000"/>
                </a:solidFill>
                <a:latin typeface="Arial"/>
                <a:ea typeface="+mn-ea"/>
                <a:cs typeface="+mn-cs"/>
              </a:rPr>
              <a:t>Load Users</a:t>
            </a:r>
          </a:p>
        </p:txBody>
      </p:sp>
      <p:sp>
        <p:nvSpPr>
          <p:cNvPr id="6" name="Text Box 23"/>
          <p:cNvSpPr txBox="1">
            <a:spLocks noChangeArrowheads="1"/>
          </p:cNvSpPr>
          <p:nvPr/>
        </p:nvSpPr>
        <p:spPr bwMode="auto">
          <a:xfrm>
            <a:off x="7288213" y="1712913"/>
            <a:ext cx="1425575" cy="368300"/>
          </a:xfrm>
          <a:prstGeom prst="rect">
            <a:avLst/>
          </a:prstGeom>
          <a:solidFill>
            <a:srgbClr val="00CCFF"/>
          </a:solidFill>
          <a:ln w="9525">
            <a:noFill/>
            <a:miter lim="800000"/>
            <a:headEnd/>
            <a:tailEnd/>
          </a:ln>
          <a:effectLst/>
        </p:spPr>
        <p:txBody>
          <a:bodyPr>
            <a:spAutoFit/>
          </a:bodyPr>
          <a:lstStyle/>
          <a:p>
            <a:pPr defTabSz="457200" fontAlgn="auto">
              <a:spcBef>
                <a:spcPct val="50000"/>
              </a:spcBef>
              <a:spcAft>
                <a:spcPts val="0"/>
              </a:spcAft>
              <a:defRPr/>
            </a:pPr>
            <a:r>
              <a:rPr lang="en-US" sz="1800">
                <a:solidFill>
                  <a:srgbClr val="000000"/>
                </a:solidFill>
                <a:latin typeface="Arial"/>
                <a:ea typeface="+mn-ea"/>
                <a:cs typeface="+mn-cs"/>
              </a:rPr>
              <a:t>Load Pages</a:t>
            </a:r>
          </a:p>
        </p:txBody>
      </p:sp>
      <p:sp>
        <p:nvSpPr>
          <p:cNvPr id="7" name="Text Box 24"/>
          <p:cNvSpPr txBox="1">
            <a:spLocks noChangeArrowheads="1"/>
          </p:cNvSpPr>
          <p:nvPr/>
        </p:nvSpPr>
        <p:spPr bwMode="auto">
          <a:xfrm>
            <a:off x="4697413" y="2398713"/>
            <a:ext cx="1524000" cy="368300"/>
          </a:xfrm>
          <a:prstGeom prst="rect">
            <a:avLst/>
          </a:prstGeom>
          <a:solidFill>
            <a:srgbClr val="00CCFF"/>
          </a:solidFill>
          <a:ln w="9525">
            <a:noFill/>
            <a:miter lim="800000"/>
            <a:headEnd/>
            <a:tailEnd/>
          </a:ln>
          <a:effectLst/>
        </p:spPr>
        <p:txBody>
          <a:bodyPr>
            <a:spAutoFit/>
          </a:bodyPr>
          <a:lstStyle/>
          <a:p>
            <a:pPr defTabSz="457200" fontAlgn="auto">
              <a:spcBef>
                <a:spcPct val="50000"/>
              </a:spcBef>
              <a:spcAft>
                <a:spcPts val="0"/>
              </a:spcAft>
              <a:defRPr/>
            </a:pPr>
            <a:r>
              <a:rPr lang="en-US" sz="1800">
                <a:solidFill>
                  <a:srgbClr val="000000"/>
                </a:solidFill>
                <a:latin typeface="Arial"/>
                <a:ea typeface="+mn-ea"/>
                <a:cs typeface="+mn-cs"/>
              </a:rPr>
              <a:t>Filter by age</a:t>
            </a:r>
          </a:p>
        </p:txBody>
      </p:sp>
      <p:sp>
        <p:nvSpPr>
          <p:cNvPr id="8" name="Text Box 25"/>
          <p:cNvSpPr txBox="1">
            <a:spLocks noChangeArrowheads="1"/>
          </p:cNvSpPr>
          <p:nvPr/>
        </p:nvSpPr>
        <p:spPr bwMode="auto">
          <a:xfrm>
            <a:off x="6069013" y="3160713"/>
            <a:ext cx="1600200" cy="368300"/>
          </a:xfrm>
          <a:prstGeom prst="rect">
            <a:avLst/>
          </a:prstGeom>
          <a:solidFill>
            <a:srgbClr val="00CCFF"/>
          </a:solidFill>
          <a:ln w="9525">
            <a:noFill/>
            <a:miter lim="800000"/>
            <a:headEnd/>
            <a:tailEnd/>
          </a:ln>
          <a:effectLst/>
        </p:spPr>
        <p:txBody>
          <a:bodyPr>
            <a:spAutoFit/>
          </a:bodyPr>
          <a:lstStyle/>
          <a:p>
            <a:pPr defTabSz="457200" fontAlgn="auto">
              <a:spcBef>
                <a:spcPct val="50000"/>
              </a:spcBef>
              <a:spcAft>
                <a:spcPts val="0"/>
              </a:spcAft>
              <a:defRPr/>
            </a:pPr>
            <a:r>
              <a:rPr lang="en-US" sz="1800">
                <a:solidFill>
                  <a:srgbClr val="000000"/>
                </a:solidFill>
                <a:latin typeface="Arial"/>
                <a:ea typeface="+mn-ea"/>
                <a:cs typeface="+mn-cs"/>
              </a:rPr>
              <a:t>Join on name</a:t>
            </a:r>
          </a:p>
        </p:txBody>
      </p:sp>
      <p:sp>
        <p:nvSpPr>
          <p:cNvPr id="9" name="Text Box 26"/>
          <p:cNvSpPr txBox="1">
            <a:spLocks noChangeArrowheads="1"/>
          </p:cNvSpPr>
          <p:nvPr/>
        </p:nvSpPr>
        <p:spPr bwMode="auto">
          <a:xfrm>
            <a:off x="6069013" y="3770313"/>
            <a:ext cx="1600200" cy="368300"/>
          </a:xfrm>
          <a:prstGeom prst="rect">
            <a:avLst/>
          </a:prstGeom>
          <a:solidFill>
            <a:srgbClr val="00CCFF"/>
          </a:solidFill>
          <a:ln w="9525">
            <a:noFill/>
            <a:miter lim="800000"/>
            <a:headEnd/>
            <a:tailEnd/>
          </a:ln>
          <a:effectLst/>
        </p:spPr>
        <p:txBody>
          <a:bodyPr>
            <a:spAutoFit/>
          </a:bodyPr>
          <a:lstStyle/>
          <a:p>
            <a:pPr defTabSz="457200" fontAlgn="auto">
              <a:spcBef>
                <a:spcPct val="50000"/>
              </a:spcBef>
              <a:spcAft>
                <a:spcPts val="0"/>
              </a:spcAft>
              <a:defRPr/>
            </a:pPr>
            <a:r>
              <a:rPr lang="en-US" sz="1800">
                <a:solidFill>
                  <a:srgbClr val="000000"/>
                </a:solidFill>
                <a:latin typeface="Arial"/>
                <a:ea typeface="+mn-ea"/>
                <a:cs typeface="+mn-cs"/>
              </a:rPr>
              <a:t>Group on url</a:t>
            </a:r>
          </a:p>
        </p:txBody>
      </p:sp>
      <p:sp>
        <p:nvSpPr>
          <p:cNvPr id="10" name="Text Box 27"/>
          <p:cNvSpPr txBox="1">
            <a:spLocks noChangeArrowheads="1"/>
          </p:cNvSpPr>
          <p:nvPr/>
        </p:nvSpPr>
        <p:spPr bwMode="auto">
          <a:xfrm>
            <a:off x="6145213" y="4379913"/>
            <a:ext cx="1425575" cy="368300"/>
          </a:xfrm>
          <a:prstGeom prst="rect">
            <a:avLst/>
          </a:prstGeom>
          <a:solidFill>
            <a:srgbClr val="00CCFF"/>
          </a:solidFill>
          <a:ln w="9525">
            <a:noFill/>
            <a:miter lim="800000"/>
            <a:headEnd/>
            <a:tailEnd/>
          </a:ln>
          <a:effectLst/>
        </p:spPr>
        <p:txBody>
          <a:bodyPr>
            <a:spAutoFit/>
          </a:bodyPr>
          <a:lstStyle/>
          <a:p>
            <a:pPr defTabSz="457200" fontAlgn="auto">
              <a:spcBef>
                <a:spcPct val="50000"/>
              </a:spcBef>
              <a:spcAft>
                <a:spcPts val="0"/>
              </a:spcAft>
              <a:defRPr/>
            </a:pPr>
            <a:r>
              <a:rPr lang="en-US" sz="1800">
                <a:solidFill>
                  <a:srgbClr val="000000"/>
                </a:solidFill>
                <a:latin typeface="Arial"/>
                <a:ea typeface="+mn-ea"/>
                <a:cs typeface="+mn-cs"/>
              </a:rPr>
              <a:t>Count clicks</a:t>
            </a:r>
          </a:p>
        </p:txBody>
      </p:sp>
      <p:sp>
        <p:nvSpPr>
          <p:cNvPr id="11" name="Text Box 28"/>
          <p:cNvSpPr txBox="1">
            <a:spLocks noChangeArrowheads="1"/>
          </p:cNvSpPr>
          <p:nvPr/>
        </p:nvSpPr>
        <p:spPr bwMode="auto">
          <a:xfrm>
            <a:off x="5916613" y="4989513"/>
            <a:ext cx="1828800" cy="368300"/>
          </a:xfrm>
          <a:prstGeom prst="rect">
            <a:avLst/>
          </a:prstGeom>
          <a:solidFill>
            <a:srgbClr val="00CCFF"/>
          </a:solidFill>
          <a:ln w="9525">
            <a:noFill/>
            <a:miter lim="800000"/>
            <a:headEnd/>
            <a:tailEnd/>
          </a:ln>
          <a:effectLst/>
        </p:spPr>
        <p:txBody>
          <a:bodyPr>
            <a:spAutoFit/>
          </a:bodyPr>
          <a:lstStyle/>
          <a:p>
            <a:pPr defTabSz="457200" fontAlgn="auto">
              <a:spcBef>
                <a:spcPct val="50000"/>
              </a:spcBef>
              <a:spcAft>
                <a:spcPts val="0"/>
              </a:spcAft>
              <a:defRPr/>
            </a:pPr>
            <a:r>
              <a:rPr lang="en-US" sz="1800">
                <a:solidFill>
                  <a:srgbClr val="000000"/>
                </a:solidFill>
                <a:latin typeface="Arial"/>
                <a:ea typeface="+mn-ea"/>
                <a:cs typeface="+mn-cs"/>
              </a:rPr>
              <a:t>Order by clicks</a:t>
            </a:r>
          </a:p>
        </p:txBody>
      </p:sp>
      <p:sp>
        <p:nvSpPr>
          <p:cNvPr id="12" name="Text Box 29"/>
          <p:cNvSpPr txBox="1">
            <a:spLocks noChangeArrowheads="1"/>
          </p:cNvSpPr>
          <p:nvPr/>
        </p:nvSpPr>
        <p:spPr bwMode="auto">
          <a:xfrm>
            <a:off x="6221413" y="5599113"/>
            <a:ext cx="1371600" cy="368300"/>
          </a:xfrm>
          <a:prstGeom prst="rect">
            <a:avLst/>
          </a:prstGeom>
          <a:solidFill>
            <a:srgbClr val="00CCFF"/>
          </a:solidFill>
          <a:ln w="9525">
            <a:noFill/>
            <a:miter lim="800000"/>
            <a:headEnd/>
            <a:tailEnd/>
          </a:ln>
          <a:effectLst/>
        </p:spPr>
        <p:txBody>
          <a:bodyPr>
            <a:spAutoFit/>
          </a:bodyPr>
          <a:lstStyle/>
          <a:p>
            <a:pPr defTabSz="457200" fontAlgn="auto">
              <a:spcBef>
                <a:spcPct val="50000"/>
              </a:spcBef>
              <a:spcAft>
                <a:spcPts val="0"/>
              </a:spcAft>
              <a:defRPr/>
            </a:pPr>
            <a:r>
              <a:rPr lang="en-US" sz="1800">
                <a:solidFill>
                  <a:srgbClr val="000000"/>
                </a:solidFill>
                <a:latin typeface="Arial"/>
                <a:ea typeface="+mn-ea"/>
                <a:cs typeface="+mn-cs"/>
              </a:rPr>
              <a:t>Take top 5</a:t>
            </a:r>
          </a:p>
        </p:txBody>
      </p:sp>
      <p:sp>
        <p:nvSpPr>
          <p:cNvPr id="13" name="Line 30"/>
          <p:cNvSpPr>
            <a:spLocks noChangeShapeType="1"/>
          </p:cNvSpPr>
          <p:nvPr/>
        </p:nvSpPr>
        <p:spPr bwMode="auto">
          <a:xfrm>
            <a:off x="5383213" y="2093913"/>
            <a:ext cx="0" cy="304800"/>
          </a:xfrm>
          <a:prstGeom prst="line">
            <a:avLst/>
          </a:prstGeom>
          <a:noFill/>
          <a:ln w="9525">
            <a:solidFill>
              <a:schemeClr val="tx1"/>
            </a:solidFill>
            <a:round/>
            <a:headEnd/>
            <a:tailEnd type="triangle" w="med" len="med"/>
          </a:ln>
          <a:effectLst/>
        </p:spPr>
        <p:txBody>
          <a:bodyPr wrap="none" anchor="ct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14" name="Line 31"/>
          <p:cNvSpPr>
            <a:spLocks noChangeShapeType="1"/>
          </p:cNvSpPr>
          <p:nvPr/>
        </p:nvSpPr>
        <p:spPr bwMode="auto">
          <a:xfrm>
            <a:off x="6831013" y="3541713"/>
            <a:ext cx="0" cy="228600"/>
          </a:xfrm>
          <a:prstGeom prst="line">
            <a:avLst/>
          </a:prstGeom>
          <a:noFill/>
          <a:ln w="9525">
            <a:solidFill>
              <a:schemeClr val="tx1"/>
            </a:solidFill>
            <a:round/>
            <a:headEnd/>
            <a:tailEnd type="triangle" w="med" len="med"/>
          </a:ln>
          <a:effectLst/>
        </p:spPr>
        <p:txBody>
          <a:bodyPr wrap="none" anchor="ct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15" name="Line 33"/>
          <p:cNvSpPr>
            <a:spLocks noChangeShapeType="1"/>
          </p:cNvSpPr>
          <p:nvPr/>
        </p:nvSpPr>
        <p:spPr bwMode="auto">
          <a:xfrm>
            <a:off x="5383213" y="2779713"/>
            <a:ext cx="0" cy="228600"/>
          </a:xfrm>
          <a:prstGeom prst="line">
            <a:avLst/>
          </a:prstGeom>
          <a:noFill/>
          <a:ln w="9525">
            <a:solidFill>
              <a:schemeClr val="tx1"/>
            </a:solidFill>
            <a:round/>
            <a:headEnd/>
            <a:tailEnd/>
          </a:ln>
          <a:effectLst/>
        </p:spPr>
        <p:txBody>
          <a:bodyPr wrap="none" anchor="ct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16" name="Line 34"/>
          <p:cNvSpPr>
            <a:spLocks noChangeShapeType="1"/>
          </p:cNvSpPr>
          <p:nvPr/>
        </p:nvSpPr>
        <p:spPr bwMode="auto">
          <a:xfrm>
            <a:off x="5383213" y="3008313"/>
            <a:ext cx="2667000" cy="0"/>
          </a:xfrm>
          <a:prstGeom prst="line">
            <a:avLst/>
          </a:prstGeom>
          <a:noFill/>
          <a:ln w="9525">
            <a:solidFill>
              <a:schemeClr val="tx1"/>
            </a:solidFill>
            <a:round/>
            <a:headEnd/>
            <a:tailEnd/>
          </a:ln>
          <a:effectLst/>
        </p:spPr>
        <p:txBody>
          <a:bodyPr wrap="none" anchor="ct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17" name="Line 35"/>
          <p:cNvSpPr>
            <a:spLocks noChangeShapeType="1"/>
          </p:cNvSpPr>
          <p:nvPr/>
        </p:nvSpPr>
        <p:spPr bwMode="auto">
          <a:xfrm flipV="1">
            <a:off x="8050213" y="2093913"/>
            <a:ext cx="0" cy="914400"/>
          </a:xfrm>
          <a:prstGeom prst="line">
            <a:avLst/>
          </a:prstGeom>
          <a:noFill/>
          <a:ln w="9525">
            <a:solidFill>
              <a:schemeClr val="tx1"/>
            </a:solidFill>
            <a:round/>
            <a:headEnd/>
            <a:tailEnd/>
          </a:ln>
          <a:effectLst/>
        </p:spPr>
        <p:txBody>
          <a:bodyPr wrap="none" anchor="ct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18" name="Line 36"/>
          <p:cNvSpPr>
            <a:spLocks noChangeShapeType="1"/>
          </p:cNvSpPr>
          <p:nvPr/>
        </p:nvSpPr>
        <p:spPr bwMode="auto">
          <a:xfrm>
            <a:off x="6831013" y="3008313"/>
            <a:ext cx="0" cy="152400"/>
          </a:xfrm>
          <a:prstGeom prst="line">
            <a:avLst/>
          </a:prstGeom>
          <a:noFill/>
          <a:ln w="9525">
            <a:solidFill>
              <a:schemeClr val="tx1"/>
            </a:solidFill>
            <a:round/>
            <a:headEnd/>
            <a:tailEnd type="triangle" w="med" len="med"/>
          </a:ln>
          <a:effectLst/>
        </p:spPr>
        <p:txBody>
          <a:bodyPr wrap="none" anchor="ct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19" name="Line 37"/>
          <p:cNvSpPr>
            <a:spLocks noChangeShapeType="1"/>
          </p:cNvSpPr>
          <p:nvPr/>
        </p:nvSpPr>
        <p:spPr bwMode="auto">
          <a:xfrm>
            <a:off x="6831013" y="4151313"/>
            <a:ext cx="0" cy="228600"/>
          </a:xfrm>
          <a:prstGeom prst="line">
            <a:avLst/>
          </a:prstGeom>
          <a:noFill/>
          <a:ln w="9525">
            <a:solidFill>
              <a:schemeClr val="tx1"/>
            </a:solidFill>
            <a:round/>
            <a:headEnd/>
            <a:tailEnd type="triangle" w="med" len="med"/>
          </a:ln>
          <a:effectLst/>
        </p:spPr>
        <p:txBody>
          <a:bodyPr wrap="none" anchor="ct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20" name="Line 38"/>
          <p:cNvSpPr>
            <a:spLocks noChangeShapeType="1"/>
          </p:cNvSpPr>
          <p:nvPr/>
        </p:nvSpPr>
        <p:spPr bwMode="auto">
          <a:xfrm flipH="1">
            <a:off x="6831013" y="4760913"/>
            <a:ext cx="0" cy="228600"/>
          </a:xfrm>
          <a:prstGeom prst="line">
            <a:avLst/>
          </a:prstGeom>
          <a:noFill/>
          <a:ln w="9525">
            <a:solidFill>
              <a:schemeClr val="tx1"/>
            </a:solidFill>
            <a:round/>
            <a:headEnd/>
            <a:tailEnd type="triangle" w="med" len="med"/>
          </a:ln>
          <a:effectLst/>
        </p:spPr>
        <p:txBody>
          <a:bodyPr wrap="none" anchor="ct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21" name="Line 39"/>
          <p:cNvSpPr>
            <a:spLocks noChangeShapeType="1"/>
          </p:cNvSpPr>
          <p:nvPr/>
        </p:nvSpPr>
        <p:spPr bwMode="auto">
          <a:xfrm flipH="1">
            <a:off x="6831013" y="5370513"/>
            <a:ext cx="0" cy="228600"/>
          </a:xfrm>
          <a:prstGeom prst="line">
            <a:avLst/>
          </a:prstGeom>
          <a:noFill/>
          <a:ln w="9525">
            <a:solidFill>
              <a:schemeClr val="tx1"/>
            </a:solidFill>
            <a:round/>
            <a:headEnd/>
            <a:tailEnd type="triangle" w="med" len="med"/>
          </a:ln>
          <a:effectLst/>
        </p:spPr>
        <p:txBody>
          <a:bodyPr wrap="none" anchor="ctr"/>
          <a:lstStyle/>
          <a:p>
            <a:pPr defTabSz="457200" fontAlgn="auto">
              <a:spcBef>
                <a:spcPts val="0"/>
              </a:spcBef>
              <a:spcAft>
                <a:spcPts val="0"/>
              </a:spcAft>
              <a:defRPr/>
            </a:pPr>
            <a:endParaRPr lang="en-US" sz="1800">
              <a:solidFill>
                <a:srgbClr val="000000"/>
              </a:solidFill>
              <a:latin typeface="Arial"/>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354013" y="381000"/>
            <a:ext cx="8215312" cy="430213"/>
          </a:xfrm>
        </p:spPr>
        <p:txBody>
          <a:bodyPr/>
          <a:lstStyle/>
          <a:p>
            <a:pPr algn="ctr"/>
            <a:r>
              <a:rPr lang="en-US" sz="2800" dirty="0" err="1" smtClean="0"/>
              <a:t>Hadoop</a:t>
            </a:r>
            <a:r>
              <a:rPr lang="en-US" sz="2800" dirty="0" smtClean="0"/>
              <a:t> is a set of Apache Frameworks and more…</a:t>
            </a:r>
          </a:p>
        </p:txBody>
      </p:sp>
      <p:sp>
        <p:nvSpPr>
          <p:cNvPr id="3" name="Content Placeholder 2"/>
          <p:cNvSpPr>
            <a:spLocks noGrp="1"/>
          </p:cNvSpPr>
          <p:nvPr>
            <p:ph idx="1"/>
          </p:nvPr>
        </p:nvSpPr>
        <p:spPr>
          <a:xfrm>
            <a:off x="228600" y="1295400"/>
            <a:ext cx="8504238" cy="3667125"/>
          </a:xfrm>
        </p:spPr>
        <p:txBody>
          <a:bodyPr/>
          <a:lstStyle/>
          <a:p>
            <a:pPr>
              <a:buFont typeface="Wingdings" charset="0"/>
              <a:buChar char="§"/>
              <a:defRPr/>
            </a:pPr>
            <a:r>
              <a:rPr lang="en-US" sz="2200" b="1" dirty="0" smtClean="0"/>
              <a:t>Data storage (HDFS) </a:t>
            </a:r>
          </a:p>
          <a:p>
            <a:pPr lvl="1">
              <a:buFont typeface="Wingdings" charset="0"/>
              <a:buChar char="o"/>
              <a:defRPr/>
            </a:pPr>
            <a:r>
              <a:rPr lang="en-US" sz="1800" dirty="0" smtClean="0"/>
              <a:t>Runs on commodity hardware (usually Linux)</a:t>
            </a:r>
          </a:p>
          <a:p>
            <a:pPr lvl="1">
              <a:buFont typeface="Wingdings" charset="0"/>
              <a:buChar char="o"/>
              <a:defRPr/>
            </a:pPr>
            <a:r>
              <a:rPr lang="en-US" sz="1800" dirty="0" smtClean="0"/>
              <a:t>Horizontally scalable </a:t>
            </a:r>
            <a:endParaRPr lang="en-US" sz="1800" dirty="0"/>
          </a:p>
          <a:p>
            <a:pPr>
              <a:buFont typeface="Wingdings" charset="0"/>
              <a:buChar char="§"/>
              <a:defRPr/>
            </a:pPr>
            <a:r>
              <a:rPr lang="en-US" sz="2200" b="1" dirty="0" smtClean="0"/>
              <a:t>Processing (MapReduce)</a:t>
            </a:r>
          </a:p>
          <a:p>
            <a:pPr lvl="1">
              <a:buFont typeface="Wingdings" charset="0"/>
              <a:buChar char="o"/>
              <a:defRPr/>
            </a:pPr>
            <a:r>
              <a:rPr lang="en-US" sz="1800" dirty="0" smtClean="0"/>
              <a:t>Parallelized (scalable) processing</a:t>
            </a:r>
          </a:p>
          <a:p>
            <a:pPr lvl="1">
              <a:buFont typeface="Wingdings" charset="0"/>
              <a:buChar char="o"/>
              <a:defRPr/>
            </a:pPr>
            <a:r>
              <a:rPr lang="en-US" sz="1800" dirty="0" smtClean="0"/>
              <a:t>Fault Tolerant</a:t>
            </a:r>
          </a:p>
          <a:p>
            <a:pPr>
              <a:buFont typeface="Wingdings" charset="0"/>
              <a:buChar char="§"/>
              <a:defRPr/>
            </a:pPr>
            <a:r>
              <a:rPr lang="en-US" sz="2200" b="1" dirty="0" smtClean="0"/>
              <a:t>Other Tools / Frameworks</a:t>
            </a:r>
          </a:p>
          <a:p>
            <a:pPr lvl="1">
              <a:buFont typeface="Wingdings" charset="0"/>
              <a:buChar char="o"/>
              <a:defRPr/>
            </a:pPr>
            <a:r>
              <a:rPr lang="en-US" sz="1800" dirty="0" smtClean="0"/>
              <a:t>Data Access </a:t>
            </a:r>
          </a:p>
          <a:p>
            <a:pPr lvl="2">
              <a:buFont typeface="Wingdings" charset="0"/>
              <a:buChar char="o"/>
              <a:defRPr/>
            </a:pPr>
            <a:r>
              <a:rPr lang="en-US" sz="1800" dirty="0" smtClean="0"/>
              <a:t>HBase, Hive, Pig, Mahout</a:t>
            </a:r>
          </a:p>
          <a:p>
            <a:pPr lvl="1">
              <a:buFont typeface="Wingdings" charset="0"/>
              <a:buChar char="o"/>
              <a:defRPr/>
            </a:pPr>
            <a:r>
              <a:rPr lang="en-US" sz="1800" dirty="0" smtClean="0"/>
              <a:t>Tools</a:t>
            </a:r>
          </a:p>
          <a:p>
            <a:pPr lvl="2">
              <a:buFont typeface="Wingdings" charset="0"/>
              <a:buChar char="o"/>
              <a:defRPr/>
            </a:pPr>
            <a:r>
              <a:rPr lang="en-US" sz="1800" dirty="0" smtClean="0"/>
              <a:t>Hue, Sqoop</a:t>
            </a:r>
          </a:p>
          <a:p>
            <a:pPr lvl="1">
              <a:buFont typeface="Wingdings" charset="0"/>
              <a:buChar char="o"/>
              <a:defRPr/>
            </a:pPr>
            <a:r>
              <a:rPr lang="en-US" sz="1800" dirty="0" smtClean="0"/>
              <a:t>Monitoring</a:t>
            </a:r>
          </a:p>
          <a:p>
            <a:pPr lvl="2">
              <a:buFont typeface="Wingdings" charset="0"/>
              <a:buChar char="o"/>
              <a:defRPr/>
            </a:pPr>
            <a:r>
              <a:rPr lang="en-US" sz="1800" dirty="0" smtClean="0"/>
              <a:t>Greenplum, Cloudera</a:t>
            </a:r>
          </a:p>
        </p:txBody>
      </p:sp>
      <p:sp>
        <p:nvSpPr>
          <p:cNvPr id="5" name="Cube 4"/>
          <p:cNvSpPr>
            <a:spLocks noChangeArrowheads="1"/>
          </p:cNvSpPr>
          <p:nvPr/>
        </p:nvSpPr>
        <p:spPr bwMode="auto">
          <a:xfrm>
            <a:off x="4876800" y="4114800"/>
            <a:ext cx="3962400" cy="838200"/>
          </a:xfrm>
          <a:prstGeom prst="cube">
            <a:avLst>
              <a:gd name="adj" fmla="val 25000"/>
            </a:avLst>
          </a:prstGeom>
          <a:gradFill rotWithShape="1">
            <a:gsLst>
              <a:gs pos="0">
                <a:srgbClr val="CC3300"/>
              </a:gs>
              <a:gs pos="100000">
                <a:schemeClr val="bg1"/>
              </a:gs>
            </a:gsLst>
            <a:lin ang="5400000" scaled="1"/>
          </a:gradFill>
          <a:ln w="9525">
            <a:solidFill>
              <a:schemeClr val="tx1"/>
            </a:solidFill>
            <a:miter lim="800000"/>
            <a:headEnd/>
            <a:tailEnd/>
          </a:ln>
          <a:effectLst>
            <a:outerShdw dist="38100" dir="2700000" algn="tl" rotWithShape="0">
              <a:srgbClr val="808080">
                <a:alpha val="39998"/>
              </a:srgbClr>
            </a:outerShdw>
          </a:effectLst>
        </p:spPr>
        <p:txBody>
          <a:bodyPr wrap="none" anchor="ctr"/>
          <a:lstStyle/>
          <a:p>
            <a:pPr algn="ctr">
              <a:defRPr/>
            </a:pPr>
            <a:endParaRPr lang="en-US" sz="2000" dirty="0">
              <a:latin typeface="Tekton Pro" pitchFamily="34" charset="0"/>
              <a:ea typeface="ＭＳ Ｐゴシック" charset="0"/>
              <a:cs typeface="ＭＳ Ｐゴシック" charset="0"/>
            </a:endParaRPr>
          </a:p>
        </p:txBody>
      </p:sp>
      <p:sp>
        <p:nvSpPr>
          <p:cNvPr id="6" name="Cube 5"/>
          <p:cNvSpPr>
            <a:spLocks noChangeArrowheads="1"/>
          </p:cNvSpPr>
          <p:nvPr/>
        </p:nvSpPr>
        <p:spPr bwMode="auto">
          <a:xfrm>
            <a:off x="4876800" y="3733800"/>
            <a:ext cx="3962400" cy="762000"/>
          </a:xfrm>
          <a:prstGeom prst="cube">
            <a:avLst>
              <a:gd name="adj" fmla="val 25000"/>
            </a:avLst>
          </a:prstGeom>
          <a:gradFill rotWithShape="1">
            <a:gsLst>
              <a:gs pos="0">
                <a:srgbClr val="A4D289"/>
              </a:gs>
              <a:gs pos="100000">
                <a:schemeClr val="bg1"/>
              </a:gs>
            </a:gsLst>
            <a:lin ang="5400000" scaled="1"/>
          </a:gradFill>
          <a:ln w="9525">
            <a:solidFill>
              <a:schemeClr val="tx1"/>
            </a:solidFill>
            <a:miter lim="800000"/>
            <a:headEnd/>
            <a:tailEnd/>
          </a:ln>
          <a:effectLst>
            <a:outerShdw dist="38100" dir="2700000" algn="tl" rotWithShape="0">
              <a:srgbClr val="808080">
                <a:alpha val="39998"/>
              </a:srgbClr>
            </a:outerShdw>
          </a:effectLst>
        </p:spPr>
        <p:txBody>
          <a:bodyPr wrap="none" anchor="ctr"/>
          <a:lstStyle/>
          <a:p>
            <a:pPr algn="ctr">
              <a:defRPr/>
            </a:pPr>
            <a:endParaRPr lang="en-US" sz="2000" dirty="0">
              <a:latin typeface="Tekton Pro" pitchFamily="34" charset="0"/>
              <a:ea typeface="ＭＳ Ｐゴシック" charset="0"/>
              <a:cs typeface="ＭＳ Ｐゴシック" charset="0"/>
            </a:endParaRPr>
          </a:p>
        </p:txBody>
      </p:sp>
      <p:sp>
        <p:nvSpPr>
          <p:cNvPr id="7" name="Cube 6"/>
          <p:cNvSpPr>
            <a:spLocks noChangeArrowheads="1"/>
          </p:cNvSpPr>
          <p:nvPr/>
        </p:nvSpPr>
        <p:spPr bwMode="auto">
          <a:xfrm>
            <a:off x="4876800" y="3352800"/>
            <a:ext cx="3962400" cy="609600"/>
          </a:xfrm>
          <a:prstGeom prst="cube">
            <a:avLst>
              <a:gd name="adj" fmla="val 25000"/>
            </a:avLst>
          </a:prstGeom>
          <a:gradFill rotWithShape="1">
            <a:gsLst>
              <a:gs pos="0">
                <a:srgbClr val="B3A2C7"/>
              </a:gs>
              <a:gs pos="100000">
                <a:schemeClr val="bg1"/>
              </a:gs>
            </a:gsLst>
            <a:lin ang="5400000" scaled="1"/>
          </a:gradFill>
          <a:ln w="9525">
            <a:solidFill>
              <a:schemeClr val="tx1"/>
            </a:solidFill>
            <a:miter lim="800000"/>
            <a:headEnd/>
            <a:tailEnd/>
          </a:ln>
          <a:effectLst>
            <a:outerShdw dist="38100" dir="2700000" algn="tl" rotWithShape="0">
              <a:srgbClr val="808080">
                <a:alpha val="39998"/>
              </a:srgbClr>
            </a:outerShdw>
          </a:effectLst>
        </p:spPr>
        <p:txBody>
          <a:bodyPr wrap="none" anchor="ctr"/>
          <a:lstStyle/>
          <a:p>
            <a:pPr algn="ctr">
              <a:defRPr/>
            </a:pPr>
            <a:endParaRPr lang="en-US" sz="2000" dirty="0">
              <a:latin typeface="Tekton Pro" pitchFamily="34" charset="0"/>
              <a:ea typeface="ＭＳ Ｐゴシック" charset="0"/>
              <a:cs typeface="ＭＳ Ｐゴシック" charset="0"/>
            </a:endParaRPr>
          </a:p>
        </p:txBody>
      </p:sp>
      <p:sp>
        <p:nvSpPr>
          <p:cNvPr id="8" name="Cube 7"/>
          <p:cNvSpPr>
            <a:spLocks noChangeArrowheads="1"/>
          </p:cNvSpPr>
          <p:nvPr/>
        </p:nvSpPr>
        <p:spPr bwMode="auto">
          <a:xfrm>
            <a:off x="4876800" y="2971800"/>
            <a:ext cx="3962400" cy="533400"/>
          </a:xfrm>
          <a:prstGeom prst="cube">
            <a:avLst>
              <a:gd name="adj" fmla="val 25000"/>
            </a:avLst>
          </a:prstGeom>
          <a:gradFill rotWithShape="1">
            <a:gsLst>
              <a:gs pos="0">
                <a:srgbClr val="948A54"/>
              </a:gs>
              <a:gs pos="100000">
                <a:schemeClr val="bg1"/>
              </a:gs>
            </a:gsLst>
            <a:lin ang="5400000" scaled="1"/>
          </a:gradFill>
          <a:ln w="9525">
            <a:solidFill>
              <a:schemeClr val="tx1"/>
            </a:solidFill>
            <a:miter lim="800000"/>
            <a:headEnd/>
            <a:tailEnd/>
          </a:ln>
          <a:effectLst>
            <a:outerShdw dist="38100" dir="2700000" algn="tl" rotWithShape="0">
              <a:srgbClr val="808080">
                <a:alpha val="39998"/>
              </a:srgbClr>
            </a:outerShdw>
          </a:effectLst>
        </p:spPr>
        <p:txBody>
          <a:bodyPr wrap="none" anchor="ctr"/>
          <a:lstStyle/>
          <a:p>
            <a:pPr algn="ctr">
              <a:defRPr/>
            </a:pPr>
            <a:endParaRPr lang="en-US" sz="2000" dirty="0">
              <a:latin typeface="Tekton Pro" pitchFamily="34" charset="0"/>
              <a:ea typeface="ＭＳ Ｐゴシック" charset="0"/>
              <a:cs typeface="ＭＳ Ｐゴシック" charset="0"/>
            </a:endParaRPr>
          </a:p>
        </p:txBody>
      </p:sp>
      <p:sp>
        <p:nvSpPr>
          <p:cNvPr id="9" name="Cube 8"/>
          <p:cNvSpPr>
            <a:spLocks noChangeArrowheads="1"/>
          </p:cNvSpPr>
          <p:nvPr/>
        </p:nvSpPr>
        <p:spPr bwMode="auto">
          <a:xfrm>
            <a:off x="4876800" y="2590800"/>
            <a:ext cx="3962400" cy="533400"/>
          </a:xfrm>
          <a:prstGeom prst="cube">
            <a:avLst>
              <a:gd name="adj" fmla="val 25000"/>
            </a:avLst>
          </a:prstGeom>
          <a:gradFill rotWithShape="1">
            <a:gsLst>
              <a:gs pos="0">
                <a:srgbClr val="93CDDD"/>
              </a:gs>
              <a:gs pos="100000">
                <a:schemeClr val="bg1"/>
              </a:gs>
            </a:gsLst>
            <a:lin ang="5400000" scaled="1"/>
          </a:gradFill>
          <a:ln w="9525">
            <a:solidFill>
              <a:schemeClr val="tx1"/>
            </a:solidFill>
            <a:miter lim="800000"/>
            <a:headEnd/>
            <a:tailEnd/>
          </a:ln>
          <a:effectLst>
            <a:outerShdw dist="38100" dir="2700000" algn="tl" rotWithShape="0">
              <a:srgbClr val="808080">
                <a:alpha val="39998"/>
              </a:srgbClr>
            </a:outerShdw>
          </a:effectLst>
        </p:spPr>
        <p:txBody>
          <a:bodyPr wrap="none" anchor="ctr"/>
          <a:lstStyle/>
          <a:p>
            <a:pPr algn="ctr">
              <a:defRPr/>
            </a:pPr>
            <a:endParaRPr lang="en-US" sz="2000" dirty="0">
              <a:latin typeface="Tekton Pro" pitchFamily="34" charset="0"/>
              <a:ea typeface="ＭＳ Ｐゴシック" charset="0"/>
              <a:cs typeface="ＭＳ Ｐゴシック" charset="0"/>
            </a:endParaRPr>
          </a:p>
        </p:txBody>
      </p:sp>
      <p:sp>
        <p:nvSpPr>
          <p:cNvPr id="20488" name="TextBox 9"/>
          <p:cNvSpPr txBox="1">
            <a:spLocks noChangeArrowheads="1"/>
          </p:cNvSpPr>
          <p:nvPr/>
        </p:nvSpPr>
        <p:spPr bwMode="auto">
          <a:xfrm>
            <a:off x="4876800" y="4572000"/>
            <a:ext cx="2971800" cy="369888"/>
          </a:xfrm>
          <a:prstGeom prst="rect">
            <a:avLst/>
          </a:prstGeom>
          <a:noFill/>
          <a:ln w="9525">
            <a:noFill/>
            <a:miter lim="800000"/>
            <a:headEnd/>
            <a:tailEnd/>
          </a:ln>
        </p:spPr>
        <p:txBody>
          <a:bodyPr>
            <a:spAutoFit/>
          </a:bodyPr>
          <a:lstStyle/>
          <a:p>
            <a:pPr algn="ctr"/>
            <a:r>
              <a:rPr lang="en-US" sz="1800">
                <a:solidFill>
                  <a:srgbClr val="002060"/>
                </a:solidFill>
                <a:latin typeface="Tekton Pro" pitchFamily="-84" charset="0"/>
              </a:rPr>
              <a:t>Hadoop Core - HDFS</a:t>
            </a:r>
          </a:p>
        </p:txBody>
      </p:sp>
      <p:sp>
        <p:nvSpPr>
          <p:cNvPr id="20489" name="TextBox 10"/>
          <p:cNvSpPr txBox="1">
            <a:spLocks noChangeArrowheads="1"/>
          </p:cNvSpPr>
          <p:nvPr/>
        </p:nvSpPr>
        <p:spPr bwMode="auto">
          <a:xfrm>
            <a:off x="4876800" y="4038600"/>
            <a:ext cx="2971800" cy="369888"/>
          </a:xfrm>
          <a:prstGeom prst="rect">
            <a:avLst/>
          </a:prstGeom>
          <a:noFill/>
          <a:ln w="9525">
            <a:noFill/>
            <a:miter lim="800000"/>
            <a:headEnd/>
            <a:tailEnd/>
          </a:ln>
        </p:spPr>
        <p:txBody>
          <a:bodyPr>
            <a:spAutoFit/>
          </a:bodyPr>
          <a:lstStyle/>
          <a:p>
            <a:pPr algn="ctr"/>
            <a:r>
              <a:rPr lang="en-US" sz="1800">
                <a:solidFill>
                  <a:srgbClr val="002060"/>
                </a:solidFill>
                <a:latin typeface="Tekton Pro" pitchFamily="-84" charset="0"/>
              </a:rPr>
              <a:t>MapReduce API</a:t>
            </a:r>
          </a:p>
        </p:txBody>
      </p:sp>
      <p:sp>
        <p:nvSpPr>
          <p:cNvPr id="20490" name="TextBox 11"/>
          <p:cNvSpPr txBox="1">
            <a:spLocks noChangeArrowheads="1"/>
          </p:cNvSpPr>
          <p:nvPr/>
        </p:nvSpPr>
        <p:spPr bwMode="auto">
          <a:xfrm>
            <a:off x="4876800" y="3505200"/>
            <a:ext cx="2971800" cy="369888"/>
          </a:xfrm>
          <a:prstGeom prst="rect">
            <a:avLst/>
          </a:prstGeom>
          <a:noFill/>
          <a:ln w="9525">
            <a:noFill/>
            <a:miter lim="800000"/>
            <a:headEnd/>
            <a:tailEnd/>
          </a:ln>
        </p:spPr>
        <p:txBody>
          <a:bodyPr>
            <a:spAutoFit/>
          </a:bodyPr>
          <a:lstStyle/>
          <a:p>
            <a:pPr algn="ctr"/>
            <a:r>
              <a:rPr lang="en-US" sz="1800">
                <a:solidFill>
                  <a:srgbClr val="002060"/>
                </a:solidFill>
                <a:latin typeface="Tekton Pro" pitchFamily="-84" charset="0"/>
              </a:rPr>
              <a:t>Data Access</a:t>
            </a:r>
          </a:p>
        </p:txBody>
      </p:sp>
      <p:sp>
        <p:nvSpPr>
          <p:cNvPr id="20491" name="TextBox 12"/>
          <p:cNvSpPr txBox="1">
            <a:spLocks noChangeArrowheads="1"/>
          </p:cNvSpPr>
          <p:nvPr/>
        </p:nvSpPr>
        <p:spPr bwMode="auto">
          <a:xfrm>
            <a:off x="4876800" y="3124200"/>
            <a:ext cx="2971800" cy="369888"/>
          </a:xfrm>
          <a:prstGeom prst="rect">
            <a:avLst/>
          </a:prstGeom>
          <a:noFill/>
          <a:ln w="9525">
            <a:noFill/>
            <a:miter lim="800000"/>
            <a:headEnd/>
            <a:tailEnd/>
          </a:ln>
        </p:spPr>
        <p:txBody>
          <a:bodyPr>
            <a:spAutoFit/>
          </a:bodyPr>
          <a:lstStyle/>
          <a:p>
            <a:pPr algn="ctr"/>
            <a:r>
              <a:rPr lang="en-US" sz="1800">
                <a:solidFill>
                  <a:srgbClr val="002060"/>
                </a:solidFill>
                <a:latin typeface="Tekton Pro" pitchFamily="-84" charset="0"/>
              </a:rPr>
              <a:t>Tools &amp; Libraries</a:t>
            </a:r>
          </a:p>
        </p:txBody>
      </p:sp>
      <p:sp>
        <p:nvSpPr>
          <p:cNvPr id="20492" name="TextBox 13"/>
          <p:cNvSpPr txBox="1">
            <a:spLocks noChangeArrowheads="1"/>
          </p:cNvSpPr>
          <p:nvPr/>
        </p:nvSpPr>
        <p:spPr bwMode="auto">
          <a:xfrm>
            <a:off x="4876800" y="2743200"/>
            <a:ext cx="2971800" cy="369888"/>
          </a:xfrm>
          <a:prstGeom prst="rect">
            <a:avLst/>
          </a:prstGeom>
          <a:noFill/>
          <a:ln w="9525">
            <a:noFill/>
            <a:miter lim="800000"/>
            <a:headEnd/>
            <a:tailEnd/>
          </a:ln>
        </p:spPr>
        <p:txBody>
          <a:bodyPr>
            <a:spAutoFit/>
          </a:bodyPr>
          <a:lstStyle/>
          <a:p>
            <a:pPr algn="ctr"/>
            <a:r>
              <a:rPr lang="en-US" sz="1800">
                <a:solidFill>
                  <a:srgbClr val="002060"/>
                </a:solidFill>
                <a:latin typeface="Tekton Pro" pitchFamily="-84" charset="0"/>
              </a:rPr>
              <a:t>Monitoring &amp; Alerting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Title 1"/>
          <p:cNvSpPr>
            <a:spLocks noGrp="1"/>
          </p:cNvSpPr>
          <p:nvPr>
            <p:ph type="title"/>
          </p:nvPr>
        </p:nvSpPr>
        <p:spPr/>
        <p:txBody>
          <a:bodyPr/>
          <a:lstStyle/>
          <a:p>
            <a:pPr eaLnBrk="1" hangingPunct="1"/>
            <a:r>
              <a:rPr lang="en-US" smtClean="0"/>
              <a:t>In Map-Reduce</a:t>
            </a:r>
          </a:p>
        </p:txBody>
      </p:sp>
      <p:graphicFrame>
        <p:nvGraphicFramePr>
          <p:cNvPr id="126978" name="Object 2"/>
          <p:cNvGraphicFramePr>
            <a:graphicFrameLocks noChangeAspect="1"/>
          </p:cNvGraphicFramePr>
          <p:nvPr/>
        </p:nvGraphicFramePr>
        <p:xfrm>
          <a:off x="495300" y="1179513"/>
          <a:ext cx="8326438" cy="4346575"/>
        </p:xfrm>
        <a:graphic>
          <a:graphicData uri="http://schemas.openxmlformats.org/presentationml/2006/ole">
            <p:oleObj spid="_x0000_s126978" name="Document" r:id="rId3" imgW="13716000" imgH="9534144" progId="Word.Document.8">
              <p:embed/>
            </p:oleObj>
          </a:graphicData>
        </a:graphic>
      </p:graphicFrame>
      <p:sp>
        <p:nvSpPr>
          <p:cNvPr id="5" name="TextBox 4"/>
          <p:cNvSpPr txBox="1"/>
          <p:nvPr/>
        </p:nvSpPr>
        <p:spPr>
          <a:xfrm>
            <a:off x="1811338" y="5870575"/>
            <a:ext cx="5510212" cy="519113"/>
          </a:xfrm>
          <a:prstGeom prst="rect">
            <a:avLst/>
          </a:prstGeom>
          <a:noFill/>
        </p:spPr>
        <p:txBody>
          <a:bodyPr wrap="none">
            <a:spAutoFit/>
          </a:bodyPr>
          <a:lstStyle/>
          <a:p>
            <a:pPr defTabSz="457200" fontAlgn="auto">
              <a:spcBef>
                <a:spcPts val="0"/>
              </a:spcBef>
              <a:spcAft>
                <a:spcPts val="0"/>
              </a:spcAft>
              <a:defRPr/>
            </a:pPr>
            <a:r>
              <a:rPr lang="en-US" dirty="0">
                <a:solidFill>
                  <a:srgbClr val="000000"/>
                </a:solidFill>
                <a:latin typeface="Arial"/>
                <a:ea typeface="+mn-ea"/>
                <a:cs typeface="+mn-cs"/>
              </a:rPr>
              <a:t>170 lines of code, 4 hours to write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p:txBody>
          <a:bodyPr/>
          <a:lstStyle/>
          <a:p>
            <a:pPr eaLnBrk="1" hangingPunct="1"/>
            <a:r>
              <a:rPr lang="en-US" smtClean="0"/>
              <a:t>In Pig Latin</a:t>
            </a:r>
          </a:p>
        </p:txBody>
      </p:sp>
      <p:sp>
        <p:nvSpPr>
          <p:cNvPr id="128002" name="Text Box 4"/>
          <p:cNvSpPr txBox="1">
            <a:spLocks noChangeArrowheads="1"/>
          </p:cNvSpPr>
          <p:nvPr/>
        </p:nvSpPr>
        <p:spPr bwMode="auto">
          <a:xfrm>
            <a:off x="685800" y="1270000"/>
            <a:ext cx="7924800" cy="4108450"/>
          </a:xfrm>
          <a:prstGeom prst="rect">
            <a:avLst/>
          </a:prstGeom>
          <a:noFill/>
          <a:ln w="9525">
            <a:noFill/>
            <a:miter lim="800000"/>
            <a:headEnd/>
            <a:tailEnd/>
          </a:ln>
        </p:spPr>
        <p:txBody>
          <a:bodyPr>
            <a:spAutoFit/>
          </a:bodyPr>
          <a:lstStyle/>
          <a:p>
            <a:pPr defTabSz="457200" eaLnBrk="0" hangingPunct="0"/>
            <a:r>
              <a:rPr lang="en-US" sz="2400">
                <a:solidFill>
                  <a:srgbClr val="000000"/>
                </a:solidFill>
                <a:latin typeface="Courier New" pitchFamily="49" charset="0"/>
              </a:rPr>
              <a:t>Users = </a:t>
            </a:r>
            <a:r>
              <a:rPr lang="en-US" sz="2400">
                <a:solidFill>
                  <a:srgbClr val="FF0000"/>
                </a:solidFill>
                <a:latin typeface="Courier New" pitchFamily="49" charset="0"/>
              </a:rPr>
              <a:t>load</a:t>
            </a:r>
            <a:r>
              <a:rPr lang="en-US" sz="2400">
                <a:solidFill>
                  <a:srgbClr val="000000"/>
                </a:solidFill>
                <a:latin typeface="Courier New" pitchFamily="49" charset="0"/>
              </a:rPr>
              <a:t> </a:t>
            </a:r>
            <a:r>
              <a:rPr lang="en-US" sz="2400">
                <a:solidFill>
                  <a:srgbClr val="0000FF"/>
                </a:solidFill>
                <a:latin typeface="Courier New" pitchFamily="49" charset="0"/>
              </a:rPr>
              <a:t>‘users’</a:t>
            </a:r>
            <a:r>
              <a:rPr lang="en-US" sz="2400">
                <a:solidFill>
                  <a:srgbClr val="000000"/>
                </a:solidFill>
                <a:latin typeface="Courier New" pitchFamily="49" charset="0"/>
              </a:rPr>
              <a:t> </a:t>
            </a:r>
            <a:r>
              <a:rPr lang="en-US" sz="2400">
                <a:solidFill>
                  <a:srgbClr val="FF0000"/>
                </a:solidFill>
                <a:latin typeface="Courier New" pitchFamily="49" charset="0"/>
              </a:rPr>
              <a:t>as</a:t>
            </a:r>
            <a:r>
              <a:rPr lang="en-US" sz="2400">
                <a:solidFill>
                  <a:srgbClr val="000000"/>
                </a:solidFill>
                <a:latin typeface="Courier New" pitchFamily="49" charset="0"/>
              </a:rPr>
              <a:t> (name, age);</a:t>
            </a:r>
            <a:br>
              <a:rPr lang="en-US" sz="2400">
                <a:solidFill>
                  <a:srgbClr val="000000"/>
                </a:solidFill>
                <a:latin typeface="Courier New" pitchFamily="49" charset="0"/>
              </a:rPr>
            </a:br>
            <a:r>
              <a:rPr lang="en-US" sz="2400">
                <a:solidFill>
                  <a:srgbClr val="000000"/>
                </a:solidFill>
                <a:latin typeface="Courier New" pitchFamily="49" charset="0"/>
              </a:rPr>
              <a:t>Fltrd = </a:t>
            </a:r>
            <a:r>
              <a:rPr lang="en-US" sz="2400">
                <a:solidFill>
                  <a:srgbClr val="FF0000"/>
                </a:solidFill>
                <a:latin typeface="Courier New" pitchFamily="49" charset="0"/>
              </a:rPr>
              <a:t>filter</a:t>
            </a:r>
            <a:r>
              <a:rPr lang="en-US" sz="2400">
                <a:solidFill>
                  <a:srgbClr val="000000"/>
                </a:solidFill>
                <a:latin typeface="Courier New" pitchFamily="49" charset="0"/>
              </a:rPr>
              <a:t> Users </a:t>
            </a:r>
            <a:r>
              <a:rPr lang="en-US" sz="2400">
                <a:solidFill>
                  <a:srgbClr val="FF0000"/>
                </a:solidFill>
                <a:latin typeface="Courier New" pitchFamily="49" charset="0"/>
              </a:rPr>
              <a:t>by</a:t>
            </a:r>
            <a:r>
              <a:rPr lang="en-US" sz="2400">
                <a:solidFill>
                  <a:srgbClr val="000000"/>
                </a:solidFill>
                <a:latin typeface="Courier New" pitchFamily="49" charset="0"/>
              </a:rPr>
              <a:t> </a:t>
            </a:r>
            <a:br>
              <a:rPr lang="en-US" sz="2400">
                <a:solidFill>
                  <a:srgbClr val="000000"/>
                </a:solidFill>
                <a:latin typeface="Courier New" pitchFamily="49" charset="0"/>
              </a:rPr>
            </a:br>
            <a:r>
              <a:rPr lang="en-US" sz="2400">
                <a:solidFill>
                  <a:srgbClr val="000000"/>
                </a:solidFill>
                <a:latin typeface="Courier New" pitchFamily="49" charset="0"/>
              </a:rPr>
              <a:t>        age &gt;= 18 </a:t>
            </a:r>
            <a:r>
              <a:rPr lang="en-US" sz="2400">
                <a:solidFill>
                  <a:srgbClr val="FF0000"/>
                </a:solidFill>
                <a:latin typeface="Courier New" pitchFamily="49" charset="0"/>
              </a:rPr>
              <a:t>and</a:t>
            </a:r>
            <a:r>
              <a:rPr lang="en-US" sz="2400">
                <a:solidFill>
                  <a:srgbClr val="000000"/>
                </a:solidFill>
                <a:latin typeface="Courier New" pitchFamily="49" charset="0"/>
              </a:rPr>
              <a:t> age &lt;= 25; </a:t>
            </a:r>
            <a:br>
              <a:rPr lang="en-US" sz="2400">
                <a:solidFill>
                  <a:srgbClr val="000000"/>
                </a:solidFill>
                <a:latin typeface="Courier New" pitchFamily="49" charset="0"/>
              </a:rPr>
            </a:br>
            <a:r>
              <a:rPr lang="en-US" sz="2400">
                <a:solidFill>
                  <a:srgbClr val="000000"/>
                </a:solidFill>
                <a:latin typeface="Courier New" pitchFamily="49" charset="0"/>
              </a:rPr>
              <a:t>Pages = </a:t>
            </a:r>
            <a:r>
              <a:rPr lang="en-US" sz="2400">
                <a:solidFill>
                  <a:srgbClr val="FF0000"/>
                </a:solidFill>
                <a:latin typeface="Courier New" pitchFamily="49" charset="0"/>
              </a:rPr>
              <a:t>load</a:t>
            </a:r>
            <a:r>
              <a:rPr lang="en-US" sz="2400">
                <a:solidFill>
                  <a:srgbClr val="000000"/>
                </a:solidFill>
                <a:latin typeface="Courier New" pitchFamily="49" charset="0"/>
              </a:rPr>
              <a:t> </a:t>
            </a:r>
            <a:r>
              <a:rPr lang="en-US" sz="2400">
                <a:solidFill>
                  <a:srgbClr val="0000FF"/>
                </a:solidFill>
                <a:latin typeface="Courier New" pitchFamily="49" charset="0"/>
              </a:rPr>
              <a:t>‘pages’ </a:t>
            </a:r>
            <a:r>
              <a:rPr lang="en-US" sz="2400">
                <a:solidFill>
                  <a:srgbClr val="FF0000"/>
                </a:solidFill>
                <a:latin typeface="Courier New" pitchFamily="49" charset="0"/>
              </a:rPr>
              <a:t>as</a:t>
            </a:r>
            <a:r>
              <a:rPr lang="en-US" sz="2400">
                <a:solidFill>
                  <a:srgbClr val="000000"/>
                </a:solidFill>
                <a:latin typeface="Courier New" pitchFamily="49" charset="0"/>
              </a:rPr>
              <a:t> (user, url);</a:t>
            </a:r>
            <a:br>
              <a:rPr lang="en-US" sz="2400">
                <a:solidFill>
                  <a:srgbClr val="000000"/>
                </a:solidFill>
                <a:latin typeface="Courier New" pitchFamily="49" charset="0"/>
              </a:rPr>
            </a:br>
            <a:r>
              <a:rPr lang="en-US" sz="2400">
                <a:solidFill>
                  <a:srgbClr val="000000"/>
                </a:solidFill>
                <a:latin typeface="Courier New" pitchFamily="49" charset="0"/>
              </a:rPr>
              <a:t>Jnd = </a:t>
            </a:r>
            <a:r>
              <a:rPr lang="en-US" sz="2400">
                <a:solidFill>
                  <a:srgbClr val="FF0000"/>
                </a:solidFill>
                <a:latin typeface="Courier New" pitchFamily="49" charset="0"/>
              </a:rPr>
              <a:t>join</a:t>
            </a:r>
            <a:r>
              <a:rPr lang="en-US" sz="2400">
                <a:solidFill>
                  <a:srgbClr val="000000"/>
                </a:solidFill>
                <a:latin typeface="Courier New" pitchFamily="49" charset="0"/>
              </a:rPr>
              <a:t> Fltrd </a:t>
            </a:r>
            <a:r>
              <a:rPr lang="en-US" sz="2400">
                <a:solidFill>
                  <a:srgbClr val="FF0000"/>
                </a:solidFill>
                <a:latin typeface="Courier New" pitchFamily="49" charset="0"/>
              </a:rPr>
              <a:t>by</a:t>
            </a:r>
            <a:r>
              <a:rPr lang="en-US" sz="2400">
                <a:solidFill>
                  <a:srgbClr val="000000"/>
                </a:solidFill>
                <a:latin typeface="Courier New" pitchFamily="49" charset="0"/>
              </a:rPr>
              <a:t> name, Pages </a:t>
            </a:r>
            <a:r>
              <a:rPr lang="en-US" sz="2400">
                <a:solidFill>
                  <a:srgbClr val="FF0000"/>
                </a:solidFill>
                <a:latin typeface="Courier New" pitchFamily="49" charset="0"/>
              </a:rPr>
              <a:t>by</a:t>
            </a:r>
            <a:r>
              <a:rPr lang="en-US" sz="2400">
                <a:solidFill>
                  <a:srgbClr val="000000"/>
                </a:solidFill>
                <a:latin typeface="Courier New" pitchFamily="49" charset="0"/>
              </a:rPr>
              <a:t> user;</a:t>
            </a:r>
            <a:br>
              <a:rPr lang="en-US" sz="2400">
                <a:solidFill>
                  <a:srgbClr val="000000"/>
                </a:solidFill>
                <a:latin typeface="Courier New" pitchFamily="49" charset="0"/>
              </a:rPr>
            </a:br>
            <a:r>
              <a:rPr lang="en-US" sz="2400">
                <a:solidFill>
                  <a:srgbClr val="000000"/>
                </a:solidFill>
                <a:latin typeface="Courier New" pitchFamily="49" charset="0"/>
              </a:rPr>
              <a:t>Grpd = </a:t>
            </a:r>
            <a:r>
              <a:rPr lang="en-US" sz="2400">
                <a:solidFill>
                  <a:srgbClr val="FF0000"/>
                </a:solidFill>
                <a:latin typeface="Courier New" pitchFamily="49" charset="0"/>
              </a:rPr>
              <a:t>group</a:t>
            </a:r>
            <a:r>
              <a:rPr lang="en-US" sz="2400">
                <a:solidFill>
                  <a:srgbClr val="000000"/>
                </a:solidFill>
                <a:latin typeface="Courier New" pitchFamily="49" charset="0"/>
              </a:rPr>
              <a:t> Jnd </a:t>
            </a:r>
            <a:r>
              <a:rPr lang="en-US" sz="2400">
                <a:solidFill>
                  <a:srgbClr val="FF0000"/>
                </a:solidFill>
                <a:latin typeface="Courier New" pitchFamily="49" charset="0"/>
              </a:rPr>
              <a:t>by</a:t>
            </a:r>
            <a:r>
              <a:rPr lang="en-US" sz="2400">
                <a:solidFill>
                  <a:srgbClr val="000000"/>
                </a:solidFill>
                <a:latin typeface="Courier New" pitchFamily="49" charset="0"/>
              </a:rPr>
              <a:t> url;</a:t>
            </a:r>
            <a:br>
              <a:rPr lang="en-US" sz="2400">
                <a:solidFill>
                  <a:srgbClr val="000000"/>
                </a:solidFill>
                <a:latin typeface="Courier New" pitchFamily="49" charset="0"/>
              </a:rPr>
            </a:br>
            <a:r>
              <a:rPr lang="en-US" sz="2400">
                <a:solidFill>
                  <a:srgbClr val="000000"/>
                </a:solidFill>
                <a:latin typeface="Courier New" pitchFamily="49" charset="0"/>
              </a:rPr>
              <a:t>Smmd = </a:t>
            </a:r>
            <a:r>
              <a:rPr lang="en-US" sz="2400">
                <a:solidFill>
                  <a:srgbClr val="FF0000"/>
                </a:solidFill>
                <a:latin typeface="Courier New" pitchFamily="49" charset="0"/>
              </a:rPr>
              <a:t>foreach</a:t>
            </a:r>
            <a:r>
              <a:rPr lang="en-US" sz="2400">
                <a:solidFill>
                  <a:srgbClr val="000000"/>
                </a:solidFill>
                <a:latin typeface="Courier New" pitchFamily="49" charset="0"/>
              </a:rPr>
              <a:t> Grpd </a:t>
            </a:r>
            <a:r>
              <a:rPr lang="en-US" sz="2400">
                <a:solidFill>
                  <a:srgbClr val="FF0000"/>
                </a:solidFill>
                <a:latin typeface="Courier New" pitchFamily="49" charset="0"/>
              </a:rPr>
              <a:t>generate</a:t>
            </a:r>
            <a:r>
              <a:rPr lang="en-US" sz="2400">
                <a:solidFill>
                  <a:srgbClr val="000000"/>
                </a:solidFill>
                <a:latin typeface="Courier New" pitchFamily="49" charset="0"/>
              </a:rPr>
              <a:t> group,</a:t>
            </a:r>
            <a:br>
              <a:rPr lang="en-US" sz="2400">
                <a:solidFill>
                  <a:srgbClr val="000000"/>
                </a:solidFill>
                <a:latin typeface="Courier New" pitchFamily="49" charset="0"/>
              </a:rPr>
            </a:br>
            <a:r>
              <a:rPr lang="en-US" sz="2400">
                <a:solidFill>
                  <a:srgbClr val="000000"/>
                </a:solidFill>
                <a:latin typeface="Courier New" pitchFamily="49" charset="0"/>
              </a:rPr>
              <a:t>       COUNT(Jnd) </a:t>
            </a:r>
            <a:r>
              <a:rPr lang="en-US" sz="2400">
                <a:solidFill>
                  <a:srgbClr val="FF0000"/>
                </a:solidFill>
                <a:latin typeface="Courier New" pitchFamily="49" charset="0"/>
              </a:rPr>
              <a:t>as</a:t>
            </a:r>
            <a:r>
              <a:rPr lang="en-US" sz="2400">
                <a:solidFill>
                  <a:srgbClr val="000000"/>
                </a:solidFill>
                <a:latin typeface="Courier New" pitchFamily="49" charset="0"/>
              </a:rPr>
              <a:t> clicks;</a:t>
            </a:r>
            <a:br>
              <a:rPr lang="en-US" sz="2400">
                <a:solidFill>
                  <a:srgbClr val="000000"/>
                </a:solidFill>
                <a:latin typeface="Courier New" pitchFamily="49" charset="0"/>
              </a:rPr>
            </a:br>
            <a:r>
              <a:rPr lang="en-US" sz="2400">
                <a:solidFill>
                  <a:srgbClr val="000000"/>
                </a:solidFill>
                <a:latin typeface="Courier New" pitchFamily="49" charset="0"/>
              </a:rPr>
              <a:t>Srtd = </a:t>
            </a:r>
            <a:r>
              <a:rPr lang="en-US" sz="2400">
                <a:solidFill>
                  <a:srgbClr val="FF0000"/>
                </a:solidFill>
                <a:latin typeface="Courier New" pitchFamily="49" charset="0"/>
              </a:rPr>
              <a:t>order</a:t>
            </a:r>
            <a:r>
              <a:rPr lang="en-US" sz="2400">
                <a:solidFill>
                  <a:srgbClr val="000000"/>
                </a:solidFill>
                <a:latin typeface="Courier New" pitchFamily="49" charset="0"/>
              </a:rPr>
              <a:t> Smmd </a:t>
            </a:r>
            <a:r>
              <a:rPr lang="en-US" sz="2400">
                <a:solidFill>
                  <a:srgbClr val="FF0000"/>
                </a:solidFill>
                <a:latin typeface="Courier New" pitchFamily="49" charset="0"/>
              </a:rPr>
              <a:t>by</a:t>
            </a:r>
            <a:r>
              <a:rPr lang="en-US" sz="2400">
                <a:solidFill>
                  <a:srgbClr val="000000"/>
                </a:solidFill>
                <a:latin typeface="Courier New" pitchFamily="49" charset="0"/>
              </a:rPr>
              <a:t> clicks desc;</a:t>
            </a:r>
            <a:br>
              <a:rPr lang="en-US" sz="2400">
                <a:solidFill>
                  <a:srgbClr val="000000"/>
                </a:solidFill>
                <a:latin typeface="Courier New" pitchFamily="49" charset="0"/>
              </a:rPr>
            </a:br>
            <a:r>
              <a:rPr lang="en-US" sz="2400">
                <a:solidFill>
                  <a:srgbClr val="000000"/>
                </a:solidFill>
                <a:latin typeface="Courier New" pitchFamily="49" charset="0"/>
              </a:rPr>
              <a:t>Top5 = </a:t>
            </a:r>
            <a:r>
              <a:rPr lang="en-US" sz="2400">
                <a:solidFill>
                  <a:srgbClr val="FF0000"/>
                </a:solidFill>
                <a:latin typeface="Courier New" pitchFamily="49" charset="0"/>
              </a:rPr>
              <a:t>limit</a:t>
            </a:r>
            <a:r>
              <a:rPr lang="en-US" sz="2400">
                <a:solidFill>
                  <a:srgbClr val="000000"/>
                </a:solidFill>
                <a:latin typeface="Courier New" pitchFamily="49" charset="0"/>
              </a:rPr>
              <a:t> Srtd 5;</a:t>
            </a:r>
            <a:br>
              <a:rPr lang="en-US" sz="2400">
                <a:solidFill>
                  <a:srgbClr val="000000"/>
                </a:solidFill>
                <a:latin typeface="Courier New" pitchFamily="49" charset="0"/>
              </a:rPr>
            </a:br>
            <a:r>
              <a:rPr lang="en-US" sz="2400">
                <a:solidFill>
                  <a:srgbClr val="FF0000"/>
                </a:solidFill>
                <a:latin typeface="Courier New" pitchFamily="49" charset="0"/>
              </a:rPr>
              <a:t>store</a:t>
            </a:r>
            <a:r>
              <a:rPr lang="en-US" sz="2400">
                <a:solidFill>
                  <a:srgbClr val="000000"/>
                </a:solidFill>
                <a:latin typeface="Courier New" pitchFamily="49" charset="0"/>
              </a:rPr>
              <a:t> Top5 </a:t>
            </a:r>
            <a:r>
              <a:rPr lang="en-US" sz="2400">
                <a:solidFill>
                  <a:srgbClr val="FF0000"/>
                </a:solidFill>
                <a:latin typeface="Courier New" pitchFamily="49" charset="0"/>
              </a:rPr>
              <a:t>into</a:t>
            </a:r>
            <a:r>
              <a:rPr lang="en-US" sz="2400">
                <a:solidFill>
                  <a:srgbClr val="000000"/>
                </a:solidFill>
                <a:latin typeface="Courier New" pitchFamily="49" charset="0"/>
              </a:rPr>
              <a:t> </a:t>
            </a:r>
            <a:r>
              <a:rPr lang="en-US" sz="2400">
                <a:solidFill>
                  <a:srgbClr val="0000FF"/>
                </a:solidFill>
                <a:latin typeface="Courier New" pitchFamily="49" charset="0"/>
              </a:rPr>
              <a:t>‘top5sites’</a:t>
            </a:r>
            <a:r>
              <a:rPr lang="en-US" sz="2400">
                <a:solidFill>
                  <a:srgbClr val="000000"/>
                </a:solidFill>
                <a:latin typeface="Courier New" pitchFamily="49" charset="0"/>
              </a:rPr>
              <a:t>;</a:t>
            </a:r>
            <a:endParaRPr lang="en-US" sz="4800">
              <a:solidFill>
                <a:srgbClr val="000000"/>
              </a:solidFill>
              <a:latin typeface="Courier New" pitchFamily="49" charset="0"/>
            </a:endParaRPr>
          </a:p>
        </p:txBody>
      </p:sp>
      <p:sp>
        <p:nvSpPr>
          <p:cNvPr id="5" name="TextBox 4"/>
          <p:cNvSpPr txBox="1"/>
          <p:nvPr/>
        </p:nvSpPr>
        <p:spPr>
          <a:xfrm>
            <a:off x="1811338" y="5608638"/>
            <a:ext cx="5667375" cy="519112"/>
          </a:xfrm>
          <a:prstGeom prst="rect">
            <a:avLst/>
          </a:prstGeom>
          <a:noFill/>
        </p:spPr>
        <p:txBody>
          <a:bodyPr wrap="none">
            <a:spAutoFit/>
          </a:bodyPr>
          <a:lstStyle/>
          <a:p>
            <a:pPr defTabSz="457200" fontAlgn="auto">
              <a:spcBef>
                <a:spcPts val="0"/>
              </a:spcBef>
              <a:spcAft>
                <a:spcPts val="0"/>
              </a:spcAft>
              <a:defRPr/>
            </a:pPr>
            <a:r>
              <a:rPr lang="en-US" dirty="0">
                <a:solidFill>
                  <a:srgbClr val="000000"/>
                </a:solidFill>
                <a:latin typeface="Arial"/>
                <a:ea typeface="+mn-ea"/>
                <a:cs typeface="+mn-cs"/>
              </a:rPr>
              <a:t>9 lines of code, 15 minutes to write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p:txBody>
          <a:bodyPr/>
          <a:lstStyle/>
          <a:p>
            <a:pPr eaLnBrk="1" hangingPunct="1"/>
            <a:r>
              <a:rPr lang="en-US" smtClean="0"/>
              <a:t>But can it fly?</a:t>
            </a:r>
          </a:p>
        </p:txBody>
      </p:sp>
      <p:pic>
        <p:nvPicPr>
          <p:cNvPr id="129026" name="Picture 5" descr="pigvsmrperf.png"/>
          <p:cNvPicPr>
            <a:picLocks noChangeAspect="1"/>
          </p:cNvPicPr>
          <p:nvPr/>
        </p:nvPicPr>
        <p:blipFill>
          <a:blip r:embed="rId2"/>
          <a:srcRect/>
          <a:stretch>
            <a:fillRect/>
          </a:stretch>
        </p:blipFill>
        <p:spPr bwMode="auto">
          <a:xfrm>
            <a:off x="377825" y="1150938"/>
            <a:ext cx="8177213" cy="4924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pPr eaLnBrk="1" hangingPunct="1"/>
            <a:r>
              <a:rPr lang="en-US" smtClean="0"/>
              <a:t>Essence of Pig</a:t>
            </a:r>
          </a:p>
        </p:txBody>
      </p:sp>
      <p:sp>
        <p:nvSpPr>
          <p:cNvPr id="130050" name="Content Placeholder 2"/>
          <p:cNvSpPr>
            <a:spLocks noGrp="1"/>
          </p:cNvSpPr>
          <p:nvPr>
            <p:ph idx="1"/>
          </p:nvPr>
        </p:nvSpPr>
        <p:spPr/>
        <p:txBody>
          <a:bodyPr/>
          <a:lstStyle/>
          <a:p>
            <a:pPr eaLnBrk="1" hangingPunct="1"/>
            <a:r>
              <a:rPr lang="en-US" smtClean="0"/>
              <a:t>Map-Reduce is too low a level to program, SQL too high</a:t>
            </a:r>
          </a:p>
          <a:p>
            <a:pPr eaLnBrk="1" hangingPunct="1"/>
            <a:r>
              <a:rPr lang="en-US" smtClean="0"/>
              <a:t>Pig Latin, a language intended to sit between the two:</a:t>
            </a:r>
          </a:p>
          <a:p>
            <a:pPr lvl="1" eaLnBrk="1" hangingPunct="1"/>
            <a:r>
              <a:rPr lang="en-US" smtClean="0">
                <a:ea typeface="ＭＳ Ｐゴシック" pitchFamily="34" charset="-128"/>
              </a:rPr>
              <a:t>Imperative</a:t>
            </a:r>
          </a:p>
          <a:p>
            <a:pPr lvl="1" eaLnBrk="1" hangingPunct="1"/>
            <a:r>
              <a:rPr lang="en-US" smtClean="0">
                <a:ea typeface="ＭＳ Ｐゴシック" pitchFamily="34" charset="-128"/>
              </a:rPr>
              <a:t>Provides standard relational transforms (join, sort, etc.)</a:t>
            </a:r>
          </a:p>
          <a:p>
            <a:pPr lvl="1" eaLnBrk="1" hangingPunct="1"/>
            <a:r>
              <a:rPr lang="en-US" smtClean="0">
                <a:ea typeface="ＭＳ Ｐゴシック" pitchFamily="34" charset="-128"/>
              </a:rPr>
              <a:t>Schemas are optional, used when available, can be defined at runtime</a:t>
            </a:r>
          </a:p>
          <a:p>
            <a:pPr lvl="1" eaLnBrk="1" hangingPunct="1"/>
            <a:r>
              <a:rPr lang="en-US" smtClean="0">
                <a:ea typeface="ＭＳ Ｐゴシック" pitchFamily="34" charset="-128"/>
              </a:rPr>
              <a:t>User Defined Functions are first class citizens</a:t>
            </a:r>
          </a:p>
          <a:p>
            <a:pPr lvl="1" eaLnBrk="1" hangingPunct="1"/>
            <a:r>
              <a:rPr lang="en-US" smtClean="0">
                <a:ea typeface="ＭＳ Ｐゴシック" pitchFamily="34" charset="-128"/>
              </a:rPr>
              <a:t>Opportunities for advanced optimizer but optimizations by programmer also possible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pPr eaLnBrk="1" hangingPunct="1"/>
            <a:r>
              <a:rPr lang="en-US" smtClean="0"/>
              <a:t>How It Works</a:t>
            </a:r>
          </a:p>
        </p:txBody>
      </p:sp>
      <p:sp>
        <p:nvSpPr>
          <p:cNvPr id="4" name="Rectangle 4"/>
          <p:cNvSpPr>
            <a:spLocks noChangeArrowheads="1"/>
          </p:cNvSpPr>
          <p:nvPr/>
        </p:nvSpPr>
        <p:spPr bwMode="auto">
          <a:xfrm>
            <a:off x="1752600" y="2457450"/>
            <a:ext cx="985838" cy="533400"/>
          </a:xfrm>
          <a:prstGeom prst="rect">
            <a:avLst/>
          </a:prstGeom>
          <a:solidFill>
            <a:schemeClr val="accent5"/>
          </a:solidFill>
          <a:ln w="9525">
            <a:solidFill>
              <a:schemeClr val="tx1"/>
            </a:solidFill>
            <a:miter lim="800000"/>
            <a:headEnd/>
            <a:tailEnd/>
          </a:ln>
          <a:effectLst/>
        </p:spPr>
        <p:txBody>
          <a:bodyPr wrap="none" anchor="ctr"/>
          <a:lstStyle/>
          <a:p>
            <a:pPr algn="ctr" defTabSz="457200" fontAlgn="auto">
              <a:spcBef>
                <a:spcPts val="0"/>
              </a:spcBef>
              <a:spcAft>
                <a:spcPts val="0"/>
              </a:spcAft>
              <a:defRPr/>
            </a:pPr>
            <a:r>
              <a:rPr lang="en-US" sz="1800" dirty="0">
                <a:solidFill>
                  <a:srgbClr val="000000"/>
                </a:solidFill>
                <a:latin typeface="Arial"/>
                <a:ea typeface="+mn-ea"/>
                <a:cs typeface="+mn-cs"/>
              </a:rPr>
              <a:t>Parser</a:t>
            </a:r>
          </a:p>
        </p:txBody>
      </p:sp>
      <p:sp>
        <p:nvSpPr>
          <p:cNvPr id="5" name="Text Box 5"/>
          <p:cNvSpPr txBox="1">
            <a:spLocks noChangeArrowheads="1"/>
          </p:cNvSpPr>
          <p:nvPr/>
        </p:nvSpPr>
        <p:spPr bwMode="auto">
          <a:xfrm>
            <a:off x="152400" y="2152650"/>
            <a:ext cx="1354138" cy="1187450"/>
          </a:xfrm>
          <a:prstGeom prst="rect">
            <a:avLst/>
          </a:prstGeom>
          <a:noFill/>
          <a:ln w="9525">
            <a:noFill/>
            <a:miter lim="800000"/>
            <a:headEnd/>
            <a:tailEnd/>
          </a:ln>
          <a:effectLst/>
        </p:spPr>
        <p:txBody>
          <a:bodyPr wrap="none">
            <a:spAutoFit/>
          </a:bodyPr>
          <a:lstStyle/>
          <a:p>
            <a:pPr defTabSz="457200" fontAlgn="auto">
              <a:spcBef>
                <a:spcPts val="0"/>
              </a:spcBef>
              <a:spcAft>
                <a:spcPts val="0"/>
              </a:spcAft>
              <a:defRPr/>
            </a:pPr>
            <a:r>
              <a:rPr lang="en-US" sz="1600">
                <a:solidFill>
                  <a:srgbClr val="000000"/>
                </a:solidFill>
                <a:latin typeface="Arial"/>
                <a:ea typeface="+mn-ea"/>
                <a:cs typeface="+mn-cs"/>
              </a:rPr>
              <a:t>Script</a:t>
            </a:r>
          </a:p>
          <a:p>
            <a:pPr defTabSz="457200" fontAlgn="auto">
              <a:spcBef>
                <a:spcPts val="0"/>
              </a:spcBef>
              <a:spcAft>
                <a:spcPts val="0"/>
              </a:spcAft>
              <a:defRPr/>
            </a:pPr>
            <a:r>
              <a:rPr lang="en-US" sz="1400">
                <a:solidFill>
                  <a:srgbClr val="000000"/>
                </a:solidFill>
                <a:latin typeface="Courier New" charset="0"/>
                <a:ea typeface="Courier New" charset="0"/>
                <a:cs typeface="Courier New" charset="0"/>
              </a:rPr>
              <a:t>A = load</a:t>
            </a:r>
          </a:p>
          <a:p>
            <a:pPr defTabSz="457200" fontAlgn="auto">
              <a:spcBef>
                <a:spcPts val="0"/>
              </a:spcBef>
              <a:spcAft>
                <a:spcPts val="0"/>
              </a:spcAft>
              <a:defRPr/>
            </a:pPr>
            <a:r>
              <a:rPr lang="en-US" sz="1400">
                <a:solidFill>
                  <a:srgbClr val="000000"/>
                </a:solidFill>
                <a:latin typeface="Courier New" charset="0"/>
                <a:ea typeface="Courier New" charset="0"/>
                <a:cs typeface="Courier New" charset="0"/>
              </a:rPr>
              <a:t>B = filter</a:t>
            </a:r>
          </a:p>
          <a:p>
            <a:pPr defTabSz="457200" fontAlgn="auto">
              <a:spcBef>
                <a:spcPts val="0"/>
              </a:spcBef>
              <a:spcAft>
                <a:spcPts val="0"/>
              </a:spcAft>
              <a:defRPr/>
            </a:pPr>
            <a:r>
              <a:rPr lang="en-US" sz="1400">
                <a:solidFill>
                  <a:srgbClr val="000000"/>
                </a:solidFill>
                <a:latin typeface="Courier New" charset="0"/>
                <a:ea typeface="Courier New" charset="0"/>
                <a:cs typeface="Courier New" charset="0"/>
              </a:rPr>
              <a:t>C = group</a:t>
            </a:r>
          </a:p>
          <a:p>
            <a:pPr defTabSz="457200" fontAlgn="auto">
              <a:spcBef>
                <a:spcPts val="0"/>
              </a:spcBef>
              <a:spcAft>
                <a:spcPts val="0"/>
              </a:spcAft>
              <a:defRPr/>
            </a:pPr>
            <a:r>
              <a:rPr lang="en-US" sz="1400">
                <a:solidFill>
                  <a:srgbClr val="000000"/>
                </a:solidFill>
                <a:latin typeface="Courier New" charset="0"/>
                <a:ea typeface="Courier New" charset="0"/>
                <a:cs typeface="Courier New" charset="0"/>
              </a:rPr>
              <a:t>D = foreach</a:t>
            </a:r>
          </a:p>
        </p:txBody>
      </p:sp>
      <p:sp>
        <p:nvSpPr>
          <p:cNvPr id="6" name="Text Box 7"/>
          <p:cNvSpPr txBox="1">
            <a:spLocks noChangeArrowheads="1"/>
          </p:cNvSpPr>
          <p:nvPr/>
        </p:nvSpPr>
        <p:spPr bwMode="auto">
          <a:xfrm>
            <a:off x="2846388" y="2287588"/>
            <a:ext cx="1287462" cy="336550"/>
          </a:xfrm>
          <a:prstGeom prst="rect">
            <a:avLst/>
          </a:prstGeom>
          <a:noFill/>
          <a:ln w="9525">
            <a:noFill/>
            <a:miter lim="800000"/>
            <a:headEnd/>
            <a:tailEnd/>
          </a:ln>
          <a:effectLst/>
        </p:spPr>
        <p:txBody>
          <a:bodyPr wrap="none">
            <a:spAutoFit/>
          </a:bodyPr>
          <a:lstStyle/>
          <a:p>
            <a:pPr defTabSz="457200" fontAlgn="auto">
              <a:spcBef>
                <a:spcPts val="0"/>
              </a:spcBef>
              <a:spcAft>
                <a:spcPts val="0"/>
              </a:spcAft>
              <a:defRPr/>
            </a:pPr>
            <a:r>
              <a:rPr lang="en-US" sz="1600" dirty="0">
                <a:solidFill>
                  <a:srgbClr val="000000"/>
                </a:solidFill>
                <a:latin typeface="Arial"/>
                <a:ea typeface="+mn-ea"/>
                <a:cs typeface="+mn-cs"/>
              </a:rPr>
              <a:t>Logical Plan</a:t>
            </a:r>
          </a:p>
        </p:txBody>
      </p:sp>
      <p:sp>
        <p:nvSpPr>
          <p:cNvPr id="7" name="Rectangle 9"/>
          <p:cNvSpPr>
            <a:spLocks noChangeArrowheads="1"/>
          </p:cNvSpPr>
          <p:nvPr/>
        </p:nvSpPr>
        <p:spPr bwMode="auto">
          <a:xfrm>
            <a:off x="4267200" y="2381250"/>
            <a:ext cx="1295400" cy="762000"/>
          </a:xfrm>
          <a:prstGeom prst="rect">
            <a:avLst/>
          </a:prstGeom>
          <a:solidFill>
            <a:schemeClr val="accent5"/>
          </a:solidFill>
          <a:ln w="9525">
            <a:solidFill>
              <a:schemeClr val="tx1"/>
            </a:solidFill>
            <a:prstDash val="solid"/>
            <a:miter lim="800000"/>
            <a:headEnd/>
            <a:tailEnd/>
          </a:ln>
          <a:effectLst/>
        </p:spPr>
        <p:txBody>
          <a:bodyPr wrap="none" anchor="ctr"/>
          <a:lstStyle/>
          <a:p>
            <a:pPr defTabSz="457200" fontAlgn="auto">
              <a:spcBef>
                <a:spcPts val="0"/>
              </a:spcBef>
              <a:spcAft>
                <a:spcPts val="0"/>
              </a:spcAft>
              <a:defRPr/>
            </a:pPr>
            <a:r>
              <a:rPr lang="en-US" sz="1800" dirty="0">
                <a:solidFill>
                  <a:srgbClr val="000000"/>
                </a:solidFill>
                <a:latin typeface="Arial"/>
                <a:ea typeface="+mn-ea"/>
                <a:cs typeface="+mn-cs"/>
              </a:rPr>
              <a:t>Semantic</a:t>
            </a:r>
          </a:p>
          <a:p>
            <a:pPr defTabSz="457200" fontAlgn="auto">
              <a:spcBef>
                <a:spcPts val="0"/>
              </a:spcBef>
              <a:spcAft>
                <a:spcPts val="0"/>
              </a:spcAft>
              <a:defRPr/>
            </a:pPr>
            <a:r>
              <a:rPr lang="en-US" sz="1800" dirty="0">
                <a:solidFill>
                  <a:srgbClr val="000000"/>
                </a:solidFill>
                <a:latin typeface="Arial"/>
                <a:ea typeface="+mn-ea"/>
                <a:cs typeface="+mn-cs"/>
              </a:rPr>
              <a:t>Checks</a:t>
            </a:r>
          </a:p>
        </p:txBody>
      </p:sp>
      <p:sp>
        <p:nvSpPr>
          <p:cNvPr id="8" name="Text Box 13"/>
          <p:cNvSpPr txBox="1">
            <a:spLocks noChangeArrowheads="1"/>
          </p:cNvSpPr>
          <p:nvPr/>
        </p:nvSpPr>
        <p:spPr bwMode="auto">
          <a:xfrm>
            <a:off x="5680075" y="2287588"/>
            <a:ext cx="1287463" cy="336550"/>
          </a:xfrm>
          <a:prstGeom prst="rect">
            <a:avLst/>
          </a:prstGeom>
          <a:noFill/>
          <a:ln w="9525">
            <a:noFill/>
            <a:miter lim="800000"/>
            <a:headEnd/>
            <a:tailEnd/>
          </a:ln>
          <a:effectLst/>
        </p:spPr>
        <p:txBody>
          <a:bodyPr wrap="none">
            <a:spAutoFit/>
          </a:bodyPr>
          <a:lstStyle/>
          <a:p>
            <a:pPr defTabSz="457200" fontAlgn="auto">
              <a:spcBef>
                <a:spcPts val="0"/>
              </a:spcBef>
              <a:spcAft>
                <a:spcPts val="0"/>
              </a:spcAft>
              <a:defRPr/>
            </a:pPr>
            <a:r>
              <a:rPr lang="en-US" sz="1600" dirty="0">
                <a:solidFill>
                  <a:srgbClr val="000000"/>
                </a:solidFill>
                <a:latin typeface="Arial"/>
                <a:ea typeface="+mn-ea"/>
                <a:cs typeface="+mn-cs"/>
              </a:rPr>
              <a:t>Logical Plan</a:t>
            </a:r>
          </a:p>
        </p:txBody>
      </p:sp>
      <p:sp>
        <p:nvSpPr>
          <p:cNvPr id="9" name="Rectangle 15"/>
          <p:cNvSpPr>
            <a:spLocks noChangeArrowheads="1"/>
          </p:cNvSpPr>
          <p:nvPr/>
        </p:nvSpPr>
        <p:spPr bwMode="auto">
          <a:xfrm>
            <a:off x="6981825" y="2381250"/>
            <a:ext cx="1219200" cy="762000"/>
          </a:xfrm>
          <a:prstGeom prst="rect">
            <a:avLst/>
          </a:prstGeom>
          <a:solidFill>
            <a:schemeClr val="accent5"/>
          </a:solidFill>
          <a:ln w="9525">
            <a:solidFill>
              <a:schemeClr val="tx1"/>
            </a:solidFill>
            <a:prstDash val="solid"/>
            <a:miter lim="800000"/>
            <a:headEnd/>
            <a:tailEnd/>
          </a:ln>
          <a:effectLst/>
        </p:spPr>
        <p:txBody>
          <a:bodyPr wrap="none" anchor="ctr"/>
          <a:lstStyle/>
          <a:p>
            <a:pPr defTabSz="457200" fontAlgn="auto">
              <a:spcBef>
                <a:spcPts val="0"/>
              </a:spcBef>
              <a:spcAft>
                <a:spcPts val="0"/>
              </a:spcAft>
              <a:defRPr/>
            </a:pPr>
            <a:r>
              <a:rPr lang="en-US" sz="1800" dirty="0">
                <a:solidFill>
                  <a:srgbClr val="000000"/>
                </a:solidFill>
                <a:latin typeface="Arial"/>
                <a:ea typeface="+mn-ea"/>
                <a:cs typeface="+mn-cs"/>
              </a:rPr>
              <a:t>Logical</a:t>
            </a:r>
          </a:p>
          <a:p>
            <a:pPr defTabSz="457200" fontAlgn="auto">
              <a:spcBef>
                <a:spcPts val="0"/>
              </a:spcBef>
              <a:spcAft>
                <a:spcPts val="0"/>
              </a:spcAft>
              <a:defRPr/>
            </a:pPr>
            <a:r>
              <a:rPr lang="en-US" sz="1800" dirty="0">
                <a:solidFill>
                  <a:srgbClr val="000000"/>
                </a:solidFill>
                <a:latin typeface="Arial"/>
                <a:ea typeface="+mn-ea"/>
                <a:cs typeface="+mn-cs"/>
              </a:rPr>
              <a:t>Optimizer</a:t>
            </a:r>
          </a:p>
        </p:txBody>
      </p:sp>
      <p:sp>
        <p:nvSpPr>
          <p:cNvPr id="10" name="Line 18"/>
          <p:cNvSpPr>
            <a:spLocks noChangeShapeType="1"/>
          </p:cNvSpPr>
          <p:nvPr/>
        </p:nvSpPr>
        <p:spPr bwMode="auto">
          <a:xfrm>
            <a:off x="5562600" y="2762250"/>
            <a:ext cx="1419225" cy="0"/>
          </a:xfrm>
          <a:prstGeom prst="line">
            <a:avLst/>
          </a:prstGeom>
          <a:noFill/>
          <a:ln w="9525">
            <a:solidFill>
              <a:schemeClr val="tx1"/>
            </a:solidFill>
            <a:round/>
            <a:headEnd/>
            <a:tailEnd type="triangle" w="med" len="med"/>
          </a:ln>
          <a:effectLst/>
        </p:spPr>
        <p:txBody>
          <a:bodyP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11" name="Line 19"/>
          <p:cNvSpPr>
            <a:spLocks noChangeShapeType="1"/>
          </p:cNvSpPr>
          <p:nvPr/>
        </p:nvSpPr>
        <p:spPr bwMode="auto">
          <a:xfrm flipV="1">
            <a:off x="2738438" y="2762250"/>
            <a:ext cx="1528762" cy="0"/>
          </a:xfrm>
          <a:prstGeom prst="line">
            <a:avLst/>
          </a:prstGeom>
          <a:noFill/>
          <a:ln w="9525">
            <a:solidFill>
              <a:schemeClr val="tx1"/>
            </a:solidFill>
            <a:round/>
            <a:headEnd/>
            <a:tailEnd type="triangle" w="med" len="med"/>
          </a:ln>
          <a:effectLst/>
        </p:spPr>
        <p:txBody>
          <a:bodyP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12" name="Line 20"/>
          <p:cNvSpPr>
            <a:spLocks noChangeShapeType="1"/>
          </p:cNvSpPr>
          <p:nvPr/>
        </p:nvSpPr>
        <p:spPr bwMode="auto">
          <a:xfrm>
            <a:off x="1371600" y="2762250"/>
            <a:ext cx="381000" cy="0"/>
          </a:xfrm>
          <a:prstGeom prst="line">
            <a:avLst/>
          </a:prstGeom>
          <a:noFill/>
          <a:ln w="9525">
            <a:solidFill>
              <a:schemeClr val="tx1"/>
            </a:solidFill>
            <a:round/>
            <a:headEnd/>
            <a:tailEnd type="triangle" w="med" len="med"/>
          </a:ln>
          <a:effectLst/>
        </p:spPr>
        <p:txBody>
          <a:bodyP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13" name="Text Box 21"/>
          <p:cNvSpPr txBox="1">
            <a:spLocks noChangeArrowheads="1"/>
          </p:cNvSpPr>
          <p:nvPr/>
        </p:nvSpPr>
        <p:spPr bwMode="auto">
          <a:xfrm>
            <a:off x="7688263" y="3340100"/>
            <a:ext cx="1287462" cy="336550"/>
          </a:xfrm>
          <a:prstGeom prst="rect">
            <a:avLst/>
          </a:prstGeom>
          <a:noFill/>
          <a:ln w="9525">
            <a:noFill/>
            <a:miter lim="800000"/>
            <a:headEnd/>
            <a:tailEnd/>
          </a:ln>
          <a:effectLst/>
        </p:spPr>
        <p:txBody>
          <a:bodyPr wrap="none">
            <a:spAutoFit/>
          </a:bodyPr>
          <a:lstStyle/>
          <a:p>
            <a:pPr defTabSz="457200" fontAlgn="auto">
              <a:spcBef>
                <a:spcPts val="0"/>
              </a:spcBef>
              <a:spcAft>
                <a:spcPts val="0"/>
              </a:spcAft>
              <a:defRPr/>
            </a:pPr>
            <a:r>
              <a:rPr lang="en-US" sz="1600" dirty="0">
                <a:solidFill>
                  <a:srgbClr val="000000"/>
                </a:solidFill>
                <a:latin typeface="Arial"/>
                <a:ea typeface="+mn-ea"/>
                <a:cs typeface="+mn-cs"/>
              </a:rPr>
              <a:t>Logical Plan</a:t>
            </a:r>
          </a:p>
        </p:txBody>
      </p:sp>
      <p:sp>
        <p:nvSpPr>
          <p:cNvPr id="14" name="Rectangle 23"/>
          <p:cNvSpPr>
            <a:spLocks noChangeArrowheads="1"/>
          </p:cNvSpPr>
          <p:nvPr/>
        </p:nvSpPr>
        <p:spPr bwMode="auto">
          <a:xfrm>
            <a:off x="7000875" y="3843338"/>
            <a:ext cx="1219200" cy="914400"/>
          </a:xfrm>
          <a:prstGeom prst="rect">
            <a:avLst/>
          </a:prstGeom>
          <a:solidFill>
            <a:schemeClr val="accent5"/>
          </a:solidFill>
          <a:ln w="9525">
            <a:solidFill>
              <a:schemeClr val="tx1"/>
            </a:solidFill>
            <a:miter lim="800000"/>
            <a:headEnd/>
            <a:tailEnd/>
          </a:ln>
          <a:effectLst/>
        </p:spPr>
        <p:txBody>
          <a:bodyPr wrap="none" anchor="ctr"/>
          <a:lstStyle/>
          <a:p>
            <a:pPr defTabSz="457200" fontAlgn="auto">
              <a:spcBef>
                <a:spcPts val="0"/>
              </a:spcBef>
              <a:spcAft>
                <a:spcPts val="0"/>
              </a:spcAft>
              <a:defRPr/>
            </a:pPr>
            <a:r>
              <a:rPr lang="en-US" sz="1800">
                <a:solidFill>
                  <a:srgbClr val="000000"/>
                </a:solidFill>
                <a:latin typeface="Arial"/>
                <a:ea typeface="+mn-ea"/>
                <a:cs typeface="+mn-cs"/>
              </a:rPr>
              <a:t>Logical to</a:t>
            </a:r>
          </a:p>
          <a:p>
            <a:pPr defTabSz="457200" fontAlgn="auto">
              <a:spcBef>
                <a:spcPts val="0"/>
              </a:spcBef>
              <a:spcAft>
                <a:spcPts val="0"/>
              </a:spcAft>
              <a:defRPr/>
            </a:pPr>
            <a:r>
              <a:rPr lang="en-US" sz="1800">
                <a:solidFill>
                  <a:srgbClr val="000000"/>
                </a:solidFill>
                <a:latin typeface="Arial"/>
                <a:ea typeface="+mn-ea"/>
                <a:cs typeface="+mn-cs"/>
              </a:rPr>
              <a:t>Physical</a:t>
            </a:r>
          </a:p>
          <a:p>
            <a:pPr defTabSz="457200" fontAlgn="auto">
              <a:spcBef>
                <a:spcPts val="0"/>
              </a:spcBef>
              <a:spcAft>
                <a:spcPts val="0"/>
              </a:spcAft>
              <a:defRPr/>
            </a:pPr>
            <a:r>
              <a:rPr lang="en-US" sz="1800">
                <a:solidFill>
                  <a:srgbClr val="000000"/>
                </a:solidFill>
                <a:latin typeface="Arial"/>
                <a:ea typeface="+mn-ea"/>
                <a:cs typeface="+mn-cs"/>
              </a:rPr>
              <a:t>Translator</a:t>
            </a:r>
          </a:p>
        </p:txBody>
      </p:sp>
      <p:sp>
        <p:nvSpPr>
          <p:cNvPr id="15" name="Text Box 25"/>
          <p:cNvSpPr txBox="1">
            <a:spLocks noChangeArrowheads="1"/>
          </p:cNvSpPr>
          <p:nvPr/>
        </p:nvSpPr>
        <p:spPr bwMode="auto">
          <a:xfrm>
            <a:off x="5487988" y="4418013"/>
            <a:ext cx="1400175" cy="336550"/>
          </a:xfrm>
          <a:prstGeom prst="rect">
            <a:avLst/>
          </a:prstGeom>
          <a:noFill/>
          <a:ln w="9525">
            <a:noFill/>
            <a:miter lim="800000"/>
            <a:headEnd/>
            <a:tailEnd/>
          </a:ln>
          <a:effectLst/>
        </p:spPr>
        <p:txBody>
          <a:bodyPr wrap="none">
            <a:spAutoFit/>
          </a:bodyPr>
          <a:lstStyle/>
          <a:p>
            <a:pPr defTabSz="457200" fontAlgn="auto">
              <a:spcBef>
                <a:spcPts val="0"/>
              </a:spcBef>
              <a:spcAft>
                <a:spcPts val="0"/>
              </a:spcAft>
              <a:defRPr/>
            </a:pPr>
            <a:r>
              <a:rPr lang="en-US" sz="1600" dirty="0">
                <a:solidFill>
                  <a:srgbClr val="000000"/>
                </a:solidFill>
                <a:latin typeface="Arial"/>
                <a:ea typeface="+mn-ea"/>
                <a:cs typeface="+mn-cs"/>
              </a:rPr>
              <a:t>Physical Plan</a:t>
            </a:r>
          </a:p>
        </p:txBody>
      </p:sp>
      <p:sp>
        <p:nvSpPr>
          <p:cNvPr id="16" name="Line 26"/>
          <p:cNvSpPr>
            <a:spLocks noChangeShapeType="1"/>
          </p:cNvSpPr>
          <p:nvPr/>
        </p:nvSpPr>
        <p:spPr bwMode="auto">
          <a:xfrm flipH="1">
            <a:off x="5427663" y="4365625"/>
            <a:ext cx="1573212" cy="0"/>
          </a:xfrm>
          <a:prstGeom prst="line">
            <a:avLst/>
          </a:prstGeom>
          <a:noFill/>
          <a:ln w="9525">
            <a:solidFill>
              <a:schemeClr val="tx1"/>
            </a:solidFill>
            <a:round/>
            <a:headEnd/>
            <a:tailEnd type="triangle" w="med" len="med"/>
          </a:ln>
          <a:effectLst/>
        </p:spPr>
        <p:txBody>
          <a:bodyP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17" name="Rectangle 31"/>
          <p:cNvSpPr>
            <a:spLocks noChangeArrowheads="1"/>
          </p:cNvSpPr>
          <p:nvPr/>
        </p:nvSpPr>
        <p:spPr bwMode="auto">
          <a:xfrm>
            <a:off x="4284663" y="3843338"/>
            <a:ext cx="1143000" cy="914400"/>
          </a:xfrm>
          <a:prstGeom prst="rect">
            <a:avLst/>
          </a:prstGeom>
          <a:solidFill>
            <a:schemeClr val="accent5"/>
          </a:solidFill>
          <a:ln w="9525">
            <a:solidFill>
              <a:schemeClr val="tx1"/>
            </a:solidFill>
            <a:miter lim="800000"/>
            <a:headEnd/>
            <a:tailEnd/>
          </a:ln>
          <a:effectLst/>
        </p:spPr>
        <p:txBody>
          <a:bodyPr wrap="none" anchor="ctr"/>
          <a:lstStyle/>
          <a:p>
            <a:pPr defTabSz="457200" fontAlgn="auto">
              <a:spcBef>
                <a:spcPts val="0"/>
              </a:spcBef>
              <a:spcAft>
                <a:spcPts val="0"/>
              </a:spcAft>
              <a:defRPr/>
            </a:pPr>
            <a:r>
              <a:rPr lang="en-US" sz="1800">
                <a:solidFill>
                  <a:srgbClr val="000000"/>
                </a:solidFill>
                <a:latin typeface="Arial"/>
                <a:ea typeface="+mn-ea"/>
                <a:cs typeface="+mn-cs"/>
              </a:rPr>
              <a:t>Physical</a:t>
            </a:r>
          </a:p>
          <a:p>
            <a:pPr defTabSz="457200" fontAlgn="auto">
              <a:spcBef>
                <a:spcPts val="0"/>
              </a:spcBef>
              <a:spcAft>
                <a:spcPts val="0"/>
              </a:spcAft>
              <a:defRPr/>
            </a:pPr>
            <a:r>
              <a:rPr lang="en-US" sz="1800">
                <a:solidFill>
                  <a:srgbClr val="000000"/>
                </a:solidFill>
                <a:latin typeface="Arial"/>
                <a:ea typeface="+mn-ea"/>
                <a:cs typeface="+mn-cs"/>
              </a:rPr>
              <a:t>To MR</a:t>
            </a:r>
          </a:p>
          <a:p>
            <a:pPr defTabSz="457200" fontAlgn="auto">
              <a:spcBef>
                <a:spcPts val="0"/>
              </a:spcBef>
              <a:spcAft>
                <a:spcPts val="0"/>
              </a:spcAft>
              <a:defRPr/>
            </a:pPr>
            <a:r>
              <a:rPr lang="en-US" sz="1800">
                <a:solidFill>
                  <a:srgbClr val="000000"/>
                </a:solidFill>
                <a:latin typeface="Arial"/>
                <a:ea typeface="+mn-ea"/>
                <a:cs typeface="+mn-cs"/>
              </a:rPr>
              <a:t>Translator</a:t>
            </a:r>
          </a:p>
        </p:txBody>
      </p:sp>
      <p:sp>
        <p:nvSpPr>
          <p:cNvPr id="18" name="Rectangle 35"/>
          <p:cNvSpPr>
            <a:spLocks noChangeArrowheads="1"/>
          </p:cNvSpPr>
          <p:nvPr/>
        </p:nvSpPr>
        <p:spPr bwMode="auto">
          <a:xfrm>
            <a:off x="800100" y="3843338"/>
            <a:ext cx="1447800" cy="914400"/>
          </a:xfrm>
          <a:prstGeom prst="rect">
            <a:avLst/>
          </a:prstGeom>
          <a:solidFill>
            <a:schemeClr val="accent5"/>
          </a:solidFill>
          <a:ln w="9525">
            <a:solidFill>
              <a:schemeClr val="tx1"/>
            </a:solidFill>
            <a:miter lim="800000"/>
            <a:headEnd/>
            <a:tailEnd/>
          </a:ln>
          <a:effectLst/>
        </p:spPr>
        <p:txBody>
          <a:bodyPr wrap="none" anchor="ctr"/>
          <a:lstStyle/>
          <a:p>
            <a:pPr defTabSz="457200" fontAlgn="auto">
              <a:spcBef>
                <a:spcPts val="0"/>
              </a:spcBef>
              <a:spcAft>
                <a:spcPts val="0"/>
              </a:spcAft>
              <a:defRPr/>
            </a:pPr>
            <a:r>
              <a:rPr lang="en-US" sz="1800">
                <a:solidFill>
                  <a:srgbClr val="000000"/>
                </a:solidFill>
                <a:latin typeface="Arial"/>
                <a:ea typeface="+mn-ea"/>
                <a:cs typeface="+mn-cs"/>
              </a:rPr>
              <a:t>MapReduce</a:t>
            </a:r>
          </a:p>
          <a:p>
            <a:pPr defTabSz="457200" fontAlgn="auto">
              <a:spcBef>
                <a:spcPts val="0"/>
              </a:spcBef>
              <a:spcAft>
                <a:spcPts val="0"/>
              </a:spcAft>
              <a:defRPr/>
            </a:pPr>
            <a:r>
              <a:rPr lang="en-US" sz="1800">
                <a:solidFill>
                  <a:srgbClr val="000000"/>
                </a:solidFill>
                <a:latin typeface="Arial"/>
                <a:ea typeface="+mn-ea"/>
                <a:cs typeface="+mn-cs"/>
              </a:rPr>
              <a:t>Launcher</a:t>
            </a:r>
          </a:p>
        </p:txBody>
      </p:sp>
      <p:sp>
        <p:nvSpPr>
          <p:cNvPr id="19" name="Line 36"/>
          <p:cNvSpPr>
            <a:spLocks noChangeShapeType="1"/>
          </p:cNvSpPr>
          <p:nvPr/>
        </p:nvSpPr>
        <p:spPr bwMode="auto">
          <a:xfrm>
            <a:off x="1524000" y="4757738"/>
            <a:ext cx="0" cy="823912"/>
          </a:xfrm>
          <a:prstGeom prst="line">
            <a:avLst/>
          </a:prstGeom>
          <a:noFill/>
          <a:ln w="9525">
            <a:solidFill>
              <a:schemeClr val="tx1"/>
            </a:solidFill>
            <a:round/>
            <a:headEnd/>
            <a:tailEnd type="triangle" w="med" len="med"/>
          </a:ln>
          <a:effectLst/>
        </p:spPr>
        <p:txBody>
          <a:bodyP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20" name="Text Box 37"/>
          <p:cNvSpPr txBox="1">
            <a:spLocks noChangeArrowheads="1"/>
          </p:cNvSpPr>
          <p:nvPr/>
        </p:nvSpPr>
        <p:spPr bwMode="auto">
          <a:xfrm>
            <a:off x="369888" y="4937125"/>
            <a:ext cx="860425" cy="581025"/>
          </a:xfrm>
          <a:prstGeom prst="rect">
            <a:avLst/>
          </a:prstGeom>
          <a:noFill/>
          <a:ln w="9525">
            <a:noFill/>
            <a:miter lim="800000"/>
            <a:headEnd/>
            <a:tailEnd/>
          </a:ln>
          <a:effectLst/>
        </p:spPr>
        <p:txBody>
          <a:bodyPr wrap="none">
            <a:spAutoFit/>
          </a:bodyPr>
          <a:lstStyle/>
          <a:p>
            <a:pPr defTabSz="457200" fontAlgn="auto">
              <a:spcBef>
                <a:spcPts val="0"/>
              </a:spcBef>
              <a:spcAft>
                <a:spcPts val="0"/>
              </a:spcAft>
              <a:defRPr/>
            </a:pPr>
            <a:r>
              <a:rPr lang="en-US" sz="1600" dirty="0">
                <a:solidFill>
                  <a:srgbClr val="000000"/>
                </a:solidFill>
                <a:latin typeface="Arial"/>
                <a:ea typeface="+mn-ea"/>
                <a:cs typeface="+mn-cs"/>
              </a:rPr>
              <a:t>Jar to</a:t>
            </a:r>
          </a:p>
          <a:p>
            <a:pPr defTabSz="457200" fontAlgn="auto">
              <a:spcBef>
                <a:spcPts val="0"/>
              </a:spcBef>
              <a:spcAft>
                <a:spcPts val="0"/>
              </a:spcAft>
              <a:defRPr/>
            </a:pPr>
            <a:r>
              <a:rPr lang="en-US" sz="1600" dirty="0" err="1">
                <a:solidFill>
                  <a:srgbClr val="000000"/>
                </a:solidFill>
                <a:latin typeface="Arial"/>
                <a:ea typeface="+mn-ea"/>
                <a:cs typeface="+mn-cs"/>
              </a:rPr>
              <a:t>hadoop</a:t>
            </a:r>
            <a:endParaRPr lang="en-US" sz="1600" dirty="0">
              <a:solidFill>
                <a:srgbClr val="000000"/>
              </a:solidFill>
              <a:latin typeface="Arial"/>
              <a:ea typeface="+mn-ea"/>
              <a:cs typeface="+mn-cs"/>
            </a:endParaRPr>
          </a:p>
        </p:txBody>
      </p:sp>
      <p:sp>
        <p:nvSpPr>
          <p:cNvPr id="21" name="Line 36"/>
          <p:cNvSpPr>
            <a:spLocks noChangeShapeType="1"/>
          </p:cNvSpPr>
          <p:nvPr/>
        </p:nvSpPr>
        <p:spPr bwMode="auto">
          <a:xfrm>
            <a:off x="7573963" y="3143250"/>
            <a:ext cx="0" cy="701675"/>
          </a:xfrm>
          <a:prstGeom prst="line">
            <a:avLst/>
          </a:prstGeom>
          <a:noFill/>
          <a:ln w="9525">
            <a:solidFill>
              <a:schemeClr val="tx1"/>
            </a:solidFill>
            <a:round/>
            <a:headEnd/>
            <a:tailEnd type="triangle" w="med" len="med"/>
          </a:ln>
          <a:effectLst/>
        </p:spPr>
        <p:txBody>
          <a:bodyP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22" name="Line 26"/>
          <p:cNvSpPr>
            <a:spLocks noChangeShapeType="1"/>
          </p:cNvSpPr>
          <p:nvPr/>
        </p:nvSpPr>
        <p:spPr bwMode="auto">
          <a:xfrm flipH="1">
            <a:off x="2247900" y="4365625"/>
            <a:ext cx="2036763" cy="0"/>
          </a:xfrm>
          <a:prstGeom prst="line">
            <a:avLst/>
          </a:prstGeom>
          <a:noFill/>
          <a:ln w="9525">
            <a:solidFill>
              <a:schemeClr val="tx1"/>
            </a:solidFill>
            <a:round/>
            <a:headEnd/>
            <a:tailEnd type="triangle" w="med" len="med"/>
          </a:ln>
          <a:effectLst/>
        </p:spPr>
        <p:txBody>
          <a:bodyPr/>
          <a:lstStyle/>
          <a:p>
            <a:pPr defTabSz="457200" fontAlgn="auto">
              <a:spcBef>
                <a:spcPts val="0"/>
              </a:spcBef>
              <a:spcAft>
                <a:spcPts val="0"/>
              </a:spcAft>
              <a:defRPr/>
            </a:pPr>
            <a:endParaRPr lang="en-US" sz="1800">
              <a:solidFill>
                <a:srgbClr val="000000"/>
              </a:solidFill>
              <a:latin typeface="Arial"/>
              <a:ea typeface="+mn-ea"/>
              <a:cs typeface="+mn-cs"/>
            </a:endParaRPr>
          </a:p>
        </p:txBody>
      </p:sp>
      <p:sp>
        <p:nvSpPr>
          <p:cNvPr id="23" name="Text Box 25"/>
          <p:cNvSpPr txBox="1">
            <a:spLocks noChangeArrowheads="1"/>
          </p:cNvSpPr>
          <p:nvPr/>
        </p:nvSpPr>
        <p:spPr bwMode="auto">
          <a:xfrm>
            <a:off x="2339975" y="4514850"/>
            <a:ext cx="1808163" cy="336550"/>
          </a:xfrm>
          <a:prstGeom prst="rect">
            <a:avLst/>
          </a:prstGeom>
          <a:noFill/>
          <a:ln w="9525">
            <a:noFill/>
            <a:miter lim="800000"/>
            <a:headEnd/>
            <a:tailEnd/>
          </a:ln>
          <a:effectLst/>
        </p:spPr>
        <p:txBody>
          <a:bodyPr wrap="none">
            <a:spAutoFit/>
          </a:bodyPr>
          <a:lstStyle/>
          <a:p>
            <a:pPr defTabSz="457200" fontAlgn="auto">
              <a:spcBef>
                <a:spcPts val="0"/>
              </a:spcBef>
              <a:spcAft>
                <a:spcPts val="0"/>
              </a:spcAft>
              <a:defRPr/>
            </a:pPr>
            <a:r>
              <a:rPr lang="en-US" sz="1600" dirty="0">
                <a:solidFill>
                  <a:srgbClr val="000000"/>
                </a:solidFill>
                <a:latin typeface="Arial"/>
                <a:ea typeface="+mn-ea"/>
                <a:cs typeface="+mn-cs"/>
              </a:rPr>
              <a:t>Map-Reduce Plan</a:t>
            </a:r>
          </a:p>
        </p:txBody>
      </p:sp>
      <p:pic>
        <p:nvPicPr>
          <p:cNvPr id="131094" name="Picture 23" descr="hadoop-logo.jpg"/>
          <p:cNvPicPr>
            <a:picLocks noChangeAspect="1"/>
          </p:cNvPicPr>
          <p:nvPr/>
        </p:nvPicPr>
        <p:blipFill>
          <a:blip r:embed="rId2"/>
          <a:srcRect/>
          <a:stretch>
            <a:fillRect/>
          </a:stretch>
        </p:blipFill>
        <p:spPr bwMode="auto">
          <a:xfrm>
            <a:off x="565150" y="5581650"/>
            <a:ext cx="1919288" cy="454025"/>
          </a:xfrm>
          <a:prstGeom prst="rect">
            <a:avLst/>
          </a:prstGeom>
          <a:noFill/>
          <a:ln w="9525">
            <a:noFill/>
            <a:miter lim="800000"/>
            <a:headEnd/>
            <a:tailEnd/>
          </a:ln>
        </p:spPr>
      </p:pic>
      <p:sp>
        <p:nvSpPr>
          <p:cNvPr id="25" name="Rounded Rectangle 24"/>
          <p:cNvSpPr/>
          <p:nvPr/>
        </p:nvSpPr>
        <p:spPr>
          <a:xfrm>
            <a:off x="2738438" y="1508125"/>
            <a:ext cx="1865312" cy="644525"/>
          </a:xfrm>
          <a:prstGeom prst="roundRect">
            <a:avLst/>
          </a:prstGeom>
          <a:solidFill>
            <a:srgbClr val="FFFFB3"/>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600" dirty="0">
                <a:solidFill>
                  <a:srgbClr val="000000"/>
                </a:solidFill>
              </a:rPr>
              <a:t>Logical Plan ≈ relational algebra</a:t>
            </a:r>
          </a:p>
        </p:txBody>
      </p:sp>
      <p:sp>
        <p:nvSpPr>
          <p:cNvPr id="26" name="Rounded Rectangle 25"/>
          <p:cNvSpPr/>
          <p:nvPr/>
        </p:nvSpPr>
        <p:spPr>
          <a:xfrm>
            <a:off x="6659563" y="1360488"/>
            <a:ext cx="1865312" cy="674687"/>
          </a:xfrm>
          <a:prstGeom prst="roundRect">
            <a:avLst/>
          </a:prstGeom>
          <a:solidFill>
            <a:srgbClr val="FFFFB3"/>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600" dirty="0">
                <a:solidFill>
                  <a:srgbClr val="000000"/>
                </a:solidFill>
              </a:rPr>
              <a:t>Plan standard optimizations</a:t>
            </a:r>
          </a:p>
        </p:txBody>
      </p:sp>
      <p:cxnSp>
        <p:nvCxnSpPr>
          <p:cNvPr id="27" name="Straight Connector 26"/>
          <p:cNvCxnSpPr>
            <a:stCxn id="26" idx="2"/>
            <a:endCxn id="9" idx="0"/>
          </p:cNvCxnSpPr>
          <p:nvPr/>
        </p:nvCxnSpPr>
        <p:spPr>
          <a:xfrm rot="5400000">
            <a:off x="7419181" y="2207419"/>
            <a:ext cx="346075" cy="15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427663" y="4937125"/>
            <a:ext cx="1947862" cy="911225"/>
          </a:xfrm>
          <a:prstGeom prst="roundRect">
            <a:avLst/>
          </a:prstGeom>
          <a:solidFill>
            <a:srgbClr val="FFFFB3"/>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600" dirty="0">
                <a:solidFill>
                  <a:srgbClr val="000000"/>
                </a:solidFill>
              </a:rPr>
              <a:t>Physical Plan = physical operators to be executed</a:t>
            </a:r>
          </a:p>
        </p:txBody>
      </p:sp>
      <p:sp>
        <p:nvSpPr>
          <p:cNvPr id="29" name="Rounded Rectangle 28"/>
          <p:cNvSpPr/>
          <p:nvPr/>
        </p:nvSpPr>
        <p:spPr>
          <a:xfrm>
            <a:off x="2738438" y="4937125"/>
            <a:ext cx="2201862" cy="1328738"/>
          </a:xfrm>
          <a:prstGeom prst="roundRect">
            <a:avLst/>
          </a:prstGeom>
          <a:solidFill>
            <a:srgbClr val="FFFFB3"/>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600" dirty="0">
                <a:solidFill>
                  <a:srgbClr val="000000"/>
                </a:solidFill>
              </a:rPr>
              <a:t>Map-Reduce Plan =  physical operators broken into Map, Combine, and Reduce stages</a:t>
            </a:r>
          </a:p>
        </p:txBody>
      </p:sp>
      <p:pic>
        <p:nvPicPr>
          <p:cNvPr id="131100" name="Picture 29" descr="Pig in overalls.png"/>
          <p:cNvPicPr>
            <a:picLocks noChangeAspect="1"/>
          </p:cNvPicPr>
          <p:nvPr/>
        </p:nvPicPr>
        <p:blipFill>
          <a:blip r:embed="rId3"/>
          <a:srcRect/>
          <a:stretch>
            <a:fillRect/>
          </a:stretch>
        </p:blipFill>
        <p:spPr bwMode="auto">
          <a:xfrm>
            <a:off x="152400" y="1308100"/>
            <a:ext cx="1000125" cy="84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p:txBody>
          <a:bodyPr/>
          <a:lstStyle/>
          <a:p>
            <a:pPr eaLnBrk="1" hangingPunct="1"/>
            <a:r>
              <a:rPr lang="en-US" smtClean="0"/>
              <a:t>Cool Things We’ve Added In the Last Year</a:t>
            </a:r>
          </a:p>
        </p:txBody>
      </p:sp>
      <p:sp>
        <p:nvSpPr>
          <p:cNvPr id="3" name="Content Placeholder 2"/>
          <p:cNvSpPr>
            <a:spLocks noGrp="1"/>
          </p:cNvSpPr>
          <p:nvPr>
            <p:ph idx="1"/>
          </p:nvPr>
        </p:nvSpPr>
        <p:spPr/>
        <p:txBody>
          <a:bodyPr>
            <a:normAutofit lnSpcReduction="10000"/>
          </a:bodyPr>
          <a:lstStyle/>
          <a:p>
            <a:pPr eaLnBrk="1" hangingPunct="1">
              <a:defRPr/>
            </a:pPr>
            <a:r>
              <a:rPr lang="en-US" dirty="0" err="1" smtClean="0"/>
              <a:t>Multiquery</a:t>
            </a:r>
            <a:r>
              <a:rPr lang="en-US" dirty="0" smtClean="0"/>
              <a:t> – Ability to combine multiple group bys into a single MR job (0.3)</a:t>
            </a:r>
          </a:p>
          <a:p>
            <a:pPr eaLnBrk="1" hangingPunct="1">
              <a:defRPr/>
            </a:pPr>
            <a:r>
              <a:rPr lang="en-US" dirty="0" smtClean="0"/>
              <a:t>Merge join – If data is already sorted on join key, do join via merge in map phase (0.4)</a:t>
            </a:r>
          </a:p>
          <a:p>
            <a:pPr eaLnBrk="1" hangingPunct="1">
              <a:defRPr/>
            </a:pPr>
            <a:r>
              <a:rPr lang="en-US" dirty="0" smtClean="0"/>
              <a:t>Skew join – Hash join for data with skew in join key.  Allows splitting of key across multiple reducers to handle skew. (0.4)</a:t>
            </a:r>
          </a:p>
          <a:p>
            <a:pPr eaLnBrk="1" hangingPunct="1">
              <a:defRPr/>
            </a:pPr>
            <a:r>
              <a:rPr lang="en-US" dirty="0" smtClean="0"/>
              <a:t>Zebra – </a:t>
            </a:r>
            <a:r>
              <a:rPr lang="en-US" dirty="0" err="1" smtClean="0"/>
              <a:t>Contrib</a:t>
            </a:r>
            <a:r>
              <a:rPr lang="en-US" dirty="0" smtClean="0"/>
              <a:t> project that provides columnar storage of data (0.4)</a:t>
            </a:r>
          </a:p>
          <a:p>
            <a:pPr eaLnBrk="1" hangingPunct="1">
              <a:defRPr/>
            </a:pPr>
            <a:r>
              <a:rPr lang="en-US" dirty="0" smtClean="0"/>
              <a:t>Rework of Load and Store functions to make them much easier to write (0.7, branched but not released)</a:t>
            </a:r>
          </a:p>
          <a:p>
            <a:pPr eaLnBrk="1" hangingPunct="1">
              <a:defRPr/>
            </a:pPr>
            <a:r>
              <a:rPr lang="en-US" dirty="0" smtClean="0"/>
              <a:t>Owl, a metadata service for the grid (committed, will be released in 0.8).</a:t>
            </a:r>
          </a:p>
          <a:p>
            <a:pPr eaLnBrk="1" hangingPunct="1">
              <a:defRPr/>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p:txBody>
          <a:bodyPr/>
          <a:lstStyle/>
          <a:p>
            <a:pPr eaLnBrk="1" hangingPunct="1"/>
            <a:r>
              <a:rPr lang="en-US" smtClean="0"/>
              <a:t>Fragment Replicate Join</a:t>
            </a:r>
          </a:p>
        </p:txBody>
      </p:sp>
      <p:sp>
        <p:nvSpPr>
          <p:cNvPr id="6" name="Rectangle 5"/>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7" name="Rectangle 6"/>
          <p:cNvSpPr/>
          <p:nvPr/>
        </p:nvSpPr>
        <p:spPr>
          <a:xfrm>
            <a:off x="1938338" y="3073400"/>
            <a:ext cx="1338262" cy="91440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20" name="Oval Callout 19"/>
          <p:cNvSpPr/>
          <p:nvPr/>
        </p:nvSpPr>
        <p:spPr>
          <a:xfrm>
            <a:off x="5753100" y="163513"/>
            <a:ext cx="2986088" cy="963612"/>
          </a:xfrm>
          <a:prstGeom prst="wedgeEllipseCallout">
            <a:avLst>
              <a:gd name="adj1" fmla="val -63292"/>
              <a:gd name="adj2" fmla="val 303"/>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ctr" eaLnBrk="0" hangingPunct="0">
              <a:defRPr/>
            </a:pPr>
            <a:r>
              <a:rPr lang="en-US" sz="2000" dirty="0"/>
              <a:t>Aka</a:t>
            </a:r>
            <a:br>
              <a:rPr lang="en-US" sz="2000" dirty="0"/>
            </a:br>
            <a:r>
              <a:rPr lang="en-US" sz="2000" dirty="0"/>
              <a:t>“</a:t>
            </a:r>
            <a:r>
              <a:rPr lang="en-US" sz="2000" dirty="0" err="1"/>
              <a:t>Broakdcast</a:t>
            </a:r>
            <a:r>
              <a:rPr lang="en-US" sz="2000" dirty="0"/>
              <a:t> Join”</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en-US" smtClean="0"/>
              <a:t>Fragment Replicate Join</a:t>
            </a:r>
          </a:p>
        </p:txBody>
      </p:sp>
      <p:sp>
        <p:nvSpPr>
          <p:cNvPr id="5" name="TextBox 4"/>
          <p:cNvSpPr txBox="1"/>
          <p:nvPr/>
        </p:nvSpPr>
        <p:spPr>
          <a:xfrm>
            <a:off x="215900" y="1292225"/>
            <a:ext cx="8239125"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a:t>
            </a:r>
            <a:r>
              <a:rPr lang="en-US" sz="1800" dirty="0">
                <a:solidFill>
                  <a:srgbClr val="FF0000"/>
                </a:solidFill>
                <a:latin typeface="Courier New" charset="0"/>
                <a:ea typeface="MS PGothic" charset="0"/>
                <a:cs typeface="MS PGothic" charset="0"/>
              </a:rPr>
              <a:t>using</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replicated</a:t>
            </a:r>
            <a:r>
              <a:rPr lang="en-US" sz="1800" dirty="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sp>
        <p:nvSpPr>
          <p:cNvPr id="6" name="Rectangle 5"/>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7" name="Rectangle 6"/>
          <p:cNvSpPr/>
          <p:nvPr/>
        </p:nvSpPr>
        <p:spPr>
          <a:xfrm>
            <a:off x="1938338" y="3073400"/>
            <a:ext cx="1338262" cy="91440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20" name="Oval Callout 19"/>
          <p:cNvSpPr/>
          <p:nvPr/>
        </p:nvSpPr>
        <p:spPr>
          <a:xfrm>
            <a:off x="5753100" y="163513"/>
            <a:ext cx="2986088" cy="963612"/>
          </a:xfrm>
          <a:prstGeom prst="wedgeEllipseCallout">
            <a:avLst>
              <a:gd name="adj1" fmla="val -63292"/>
              <a:gd name="adj2" fmla="val 303"/>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ctr" eaLnBrk="0" hangingPunct="0">
              <a:defRPr/>
            </a:pPr>
            <a:r>
              <a:rPr lang="en-US" sz="2000" dirty="0"/>
              <a:t>Aka</a:t>
            </a:r>
            <a:br>
              <a:rPr lang="en-US" sz="2000" dirty="0"/>
            </a:br>
            <a:r>
              <a:rPr lang="en-US" sz="2000" dirty="0"/>
              <a:t>“</a:t>
            </a:r>
            <a:r>
              <a:rPr lang="en-US" sz="2000" dirty="0" err="1"/>
              <a:t>Broakdcast</a:t>
            </a:r>
            <a:r>
              <a:rPr lang="en-US" sz="2000" dirty="0"/>
              <a:t> Join”</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p:txBody>
          <a:bodyPr/>
          <a:lstStyle/>
          <a:p>
            <a:pPr eaLnBrk="1" hangingPunct="1"/>
            <a:r>
              <a:rPr lang="en-US" smtClean="0"/>
              <a:t>Fragment Replicate Join</a:t>
            </a:r>
          </a:p>
        </p:txBody>
      </p:sp>
      <p:sp>
        <p:nvSpPr>
          <p:cNvPr id="5" name="TextBox 4"/>
          <p:cNvSpPr txBox="1"/>
          <p:nvPr/>
        </p:nvSpPr>
        <p:spPr>
          <a:xfrm>
            <a:off x="215900" y="1292225"/>
            <a:ext cx="8239125"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a:t>
            </a:r>
            <a:r>
              <a:rPr lang="en-US" sz="1800" dirty="0">
                <a:solidFill>
                  <a:srgbClr val="FF0000"/>
                </a:solidFill>
                <a:latin typeface="Courier New" charset="0"/>
                <a:ea typeface="MS PGothic" charset="0"/>
                <a:cs typeface="MS PGothic" charset="0"/>
              </a:rPr>
              <a:t>using</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replicated</a:t>
            </a:r>
            <a:r>
              <a:rPr lang="en-US" sz="1800" dirty="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sp>
        <p:nvSpPr>
          <p:cNvPr id="6" name="Rectangle 5"/>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7" name="Rectangle 6"/>
          <p:cNvSpPr/>
          <p:nvPr/>
        </p:nvSpPr>
        <p:spPr>
          <a:xfrm>
            <a:off x="1938338" y="3073400"/>
            <a:ext cx="1338262" cy="91440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cxnSp>
        <p:nvCxnSpPr>
          <p:cNvPr id="11" name="Straight Connector 10"/>
          <p:cNvCxnSpPr/>
          <p:nvPr/>
        </p:nvCxnSpPr>
        <p:spPr>
          <a:xfrm>
            <a:off x="76200" y="4186238"/>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200" y="5249863"/>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Oval Callout 7"/>
          <p:cNvSpPr/>
          <p:nvPr/>
        </p:nvSpPr>
        <p:spPr>
          <a:xfrm>
            <a:off x="5753100" y="163513"/>
            <a:ext cx="2986088" cy="963612"/>
          </a:xfrm>
          <a:prstGeom prst="wedgeEllipseCallout">
            <a:avLst>
              <a:gd name="adj1" fmla="val -63292"/>
              <a:gd name="adj2" fmla="val 303"/>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ctr" eaLnBrk="0" hangingPunct="0">
              <a:defRPr/>
            </a:pPr>
            <a:r>
              <a:rPr lang="en-US" sz="2000" dirty="0"/>
              <a:t>Aka</a:t>
            </a:r>
            <a:br>
              <a:rPr lang="en-US" sz="2000" dirty="0"/>
            </a:br>
            <a:r>
              <a:rPr lang="en-US" sz="2000" dirty="0"/>
              <a:t>“</a:t>
            </a:r>
            <a:r>
              <a:rPr lang="en-US" sz="2000" dirty="0" err="1"/>
              <a:t>Broakdcast</a:t>
            </a:r>
            <a:r>
              <a:rPr lang="en-US" sz="2000" dirty="0"/>
              <a:t> Join”</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p:txBody>
          <a:bodyPr/>
          <a:lstStyle/>
          <a:p>
            <a:pPr eaLnBrk="1" hangingPunct="1"/>
            <a:r>
              <a:rPr lang="en-US" smtClean="0"/>
              <a:t>Fragment Replicate Join</a:t>
            </a:r>
          </a:p>
        </p:txBody>
      </p:sp>
      <p:sp>
        <p:nvSpPr>
          <p:cNvPr id="5" name="TextBox 4"/>
          <p:cNvSpPr txBox="1"/>
          <p:nvPr/>
        </p:nvSpPr>
        <p:spPr>
          <a:xfrm>
            <a:off x="215900" y="1292225"/>
            <a:ext cx="8239125"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a:t>
            </a:r>
            <a:r>
              <a:rPr lang="en-US" sz="1800" dirty="0">
                <a:solidFill>
                  <a:srgbClr val="FF0000"/>
                </a:solidFill>
                <a:latin typeface="Courier New" charset="0"/>
                <a:ea typeface="MS PGothic" charset="0"/>
                <a:cs typeface="MS PGothic" charset="0"/>
              </a:rPr>
              <a:t>using</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replicated</a:t>
            </a:r>
            <a:r>
              <a:rPr lang="en-US" sz="1800" dirty="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sp>
        <p:nvSpPr>
          <p:cNvPr id="6" name="Rectangle 5"/>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7" name="Rectangle 6"/>
          <p:cNvSpPr/>
          <p:nvPr/>
        </p:nvSpPr>
        <p:spPr>
          <a:xfrm>
            <a:off x="1938338" y="3073400"/>
            <a:ext cx="1338262" cy="91440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8" name="Rounded Rectangle 7"/>
          <p:cNvSpPr/>
          <p:nvPr/>
        </p:nvSpPr>
        <p:spPr>
          <a:xfrm>
            <a:off x="4362450" y="2222500"/>
            <a:ext cx="3498850" cy="1995488"/>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1</a:t>
            </a:r>
          </a:p>
        </p:txBody>
      </p:sp>
      <p:sp>
        <p:nvSpPr>
          <p:cNvPr id="9" name="Rounded Rectangle 8"/>
          <p:cNvSpPr/>
          <p:nvPr/>
        </p:nvSpPr>
        <p:spPr>
          <a:xfrm>
            <a:off x="4362450" y="4422775"/>
            <a:ext cx="3498850" cy="1995488"/>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2</a:t>
            </a:r>
          </a:p>
        </p:txBody>
      </p:sp>
      <p:cxnSp>
        <p:nvCxnSpPr>
          <p:cNvPr id="11" name="Straight Connector 10"/>
          <p:cNvCxnSpPr/>
          <p:nvPr/>
        </p:nvCxnSpPr>
        <p:spPr>
          <a:xfrm>
            <a:off x="76200" y="4186238"/>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200" y="5249863"/>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Oval Callout 19"/>
          <p:cNvSpPr/>
          <p:nvPr/>
        </p:nvSpPr>
        <p:spPr>
          <a:xfrm>
            <a:off x="5753100" y="163513"/>
            <a:ext cx="2986088" cy="963612"/>
          </a:xfrm>
          <a:prstGeom prst="wedgeEllipseCallout">
            <a:avLst>
              <a:gd name="adj1" fmla="val -63292"/>
              <a:gd name="adj2" fmla="val 303"/>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ctr" eaLnBrk="0" hangingPunct="0">
              <a:defRPr/>
            </a:pPr>
            <a:r>
              <a:rPr lang="en-US" sz="2000" dirty="0"/>
              <a:t>Aka</a:t>
            </a:r>
            <a:br>
              <a:rPr lang="en-US" sz="2000" dirty="0"/>
            </a:br>
            <a:r>
              <a:rPr lang="en-US" sz="2000" dirty="0"/>
              <a:t>“</a:t>
            </a:r>
            <a:r>
              <a:rPr lang="en-US" sz="2000" dirty="0" err="1"/>
              <a:t>Broakdcast</a:t>
            </a:r>
            <a:r>
              <a:rPr lang="en-US" sz="2000" dirty="0"/>
              <a:t> Join”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188" y="228600"/>
            <a:ext cx="8008937" cy="430213"/>
          </a:xfrm>
        </p:spPr>
        <p:txBody>
          <a:bodyPr/>
          <a:lstStyle/>
          <a:p>
            <a:pPr algn="ctr">
              <a:defRPr/>
            </a:pPr>
            <a:r>
              <a:rPr lang="en-US" sz="2800" dirty="0"/>
              <a:t>What</a:t>
            </a:r>
            <a:r>
              <a:rPr lang="en-US" dirty="0" smtClean="0"/>
              <a:t> </a:t>
            </a:r>
            <a:r>
              <a:rPr lang="en-US" sz="2800" dirty="0" smtClean="0"/>
              <a:t>are the core parts of a</a:t>
            </a:r>
            <a:r>
              <a:rPr lang="en-US" dirty="0" smtClean="0"/>
              <a:t> </a:t>
            </a:r>
            <a:r>
              <a:rPr lang="en-US" sz="2800" dirty="0" smtClean="0"/>
              <a:t>Hadoop distribution</a:t>
            </a:r>
            <a:r>
              <a:rPr lang="en-US" dirty="0" smtClean="0"/>
              <a:t>?</a:t>
            </a:r>
            <a:endParaRPr lang="en-US" dirty="0"/>
          </a:p>
        </p:txBody>
      </p:sp>
      <p:graphicFrame>
        <p:nvGraphicFramePr>
          <p:cNvPr id="4" name="Content Placeholder 3"/>
          <p:cNvGraphicFramePr>
            <a:graphicFrameLocks noGrp="1"/>
          </p:cNvGraphicFramePr>
          <p:nvPr>
            <p:ph idx="1"/>
          </p:nvPr>
        </p:nvGraphicFramePr>
        <p:xfrm>
          <a:off x="361950" y="127000"/>
          <a:ext cx="8647619" cy="7281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p:nvPr>
        </p:nvSpPr>
        <p:spPr/>
        <p:txBody>
          <a:bodyPr/>
          <a:lstStyle/>
          <a:p>
            <a:pPr eaLnBrk="1" hangingPunct="1"/>
            <a:r>
              <a:rPr lang="en-US" smtClean="0"/>
              <a:t>Fragment Replicate Join</a:t>
            </a:r>
          </a:p>
        </p:txBody>
      </p:sp>
      <p:sp>
        <p:nvSpPr>
          <p:cNvPr id="5" name="TextBox 4"/>
          <p:cNvSpPr txBox="1"/>
          <p:nvPr/>
        </p:nvSpPr>
        <p:spPr>
          <a:xfrm>
            <a:off x="215900" y="1292225"/>
            <a:ext cx="8239125"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a:t>
            </a:r>
            <a:r>
              <a:rPr lang="en-US" sz="1800" dirty="0">
                <a:solidFill>
                  <a:srgbClr val="FF0000"/>
                </a:solidFill>
                <a:latin typeface="Courier New" charset="0"/>
                <a:ea typeface="MS PGothic" charset="0"/>
                <a:cs typeface="MS PGothic" charset="0"/>
              </a:rPr>
              <a:t>using</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replicated</a:t>
            </a:r>
            <a:r>
              <a:rPr lang="en-US" sz="1800" dirty="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sp>
        <p:nvSpPr>
          <p:cNvPr id="6" name="Rectangle 5"/>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7" name="Rectangle 6"/>
          <p:cNvSpPr/>
          <p:nvPr/>
        </p:nvSpPr>
        <p:spPr>
          <a:xfrm>
            <a:off x="1938338" y="3073400"/>
            <a:ext cx="1338262" cy="91440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8" name="Rounded Rectangle 7"/>
          <p:cNvSpPr/>
          <p:nvPr/>
        </p:nvSpPr>
        <p:spPr>
          <a:xfrm>
            <a:off x="4362450" y="2222500"/>
            <a:ext cx="3498850" cy="1995488"/>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1</a:t>
            </a:r>
          </a:p>
        </p:txBody>
      </p:sp>
      <p:sp>
        <p:nvSpPr>
          <p:cNvPr id="9" name="Rounded Rectangle 8"/>
          <p:cNvSpPr/>
          <p:nvPr/>
        </p:nvSpPr>
        <p:spPr>
          <a:xfrm>
            <a:off x="4362450" y="4422775"/>
            <a:ext cx="3498850" cy="1995488"/>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2</a:t>
            </a:r>
          </a:p>
        </p:txBody>
      </p:sp>
      <p:cxnSp>
        <p:nvCxnSpPr>
          <p:cNvPr id="11" name="Straight Connector 10"/>
          <p:cNvCxnSpPr/>
          <p:nvPr/>
        </p:nvCxnSpPr>
        <p:spPr>
          <a:xfrm>
            <a:off x="76200" y="4186238"/>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264275" y="2894013"/>
            <a:ext cx="1338263" cy="91440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15" name="Rectangle 14"/>
          <p:cNvSpPr/>
          <p:nvPr/>
        </p:nvSpPr>
        <p:spPr>
          <a:xfrm>
            <a:off x="6264275" y="5080000"/>
            <a:ext cx="1338263" cy="914400"/>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16" name="Rectangle 15"/>
          <p:cNvSpPr/>
          <p:nvPr/>
        </p:nvSpPr>
        <p:spPr>
          <a:xfrm>
            <a:off x="4773613" y="2894013"/>
            <a:ext cx="1338262" cy="1122362"/>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a:p>
            <a:pPr algn="ctr" defTabSz="457200" fontAlgn="auto">
              <a:spcBef>
                <a:spcPts val="0"/>
              </a:spcBef>
              <a:spcAft>
                <a:spcPts val="0"/>
              </a:spcAft>
              <a:defRPr/>
            </a:pPr>
            <a:r>
              <a:rPr lang="en-US" sz="2400" dirty="0">
                <a:solidFill>
                  <a:srgbClr val="000000"/>
                </a:solidFill>
              </a:rPr>
              <a:t>block 1</a:t>
            </a:r>
          </a:p>
        </p:txBody>
      </p:sp>
      <p:sp>
        <p:nvSpPr>
          <p:cNvPr id="17" name="Rectangle 16"/>
          <p:cNvSpPr/>
          <p:nvPr/>
        </p:nvSpPr>
        <p:spPr>
          <a:xfrm>
            <a:off x="4773613" y="5080000"/>
            <a:ext cx="1338262" cy="1112838"/>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a:p>
            <a:pPr algn="ctr" defTabSz="457200" fontAlgn="auto">
              <a:spcBef>
                <a:spcPts val="0"/>
              </a:spcBef>
              <a:spcAft>
                <a:spcPts val="0"/>
              </a:spcAft>
              <a:defRPr/>
            </a:pPr>
            <a:r>
              <a:rPr lang="en-US" sz="2400" dirty="0">
                <a:solidFill>
                  <a:srgbClr val="000000"/>
                </a:solidFill>
              </a:rPr>
              <a:t>block 2</a:t>
            </a:r>
          </a:p>
        </p:txBody>
      </p:sp>
      <p:cxnSp>
        <p:nvCxnSpPr>
          <p:cNvPr id="18" name="Straight Connector 17"/>
          <p:cNvCxnSpPr/>
          <p:nvPr/>
        </p:nvCxnSpPr>
        <p:spPr>
          <a:xfrm>
            <a:off x="76200" y="5249863"/>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Right Arrow 18"/>
          <p:cNvSpPr/>
          <p:nvPr/>
        </p:nvSpPr>
        <p:spPr>
          <a:xfrm>
            <a:off x="3276600" y="4497388"/>
            <a:ext cx="762000" cy="322262"/>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en-US" sz="1800">
              <a:solidFill>
                <a:srgbClr val="FFFFFF"/>
              </a:solidFill>
            </a:endParaRPr>
          </a:p>
        </p:txBody>
      </p:sp>
      <p:sp>
        <p:nvSpPr>
          <p:cNvPr id="20" name="Oval Callout 19"/>
          <p:cNvSpPr/>
          <p:nvPr/>
        </p:nvSpPr>
        <p:spPr>
          <a:xfrm>
            <a:off x="5753100" y="163513"/>
            <a:ext cx="2986088" cy="963612"/>
          </a:xfrm>
          <a:prstGeom prst="wedgeEllipseCallout">
            <a:avLst>
              <a:gd name="adj1" fmla="val -63292"/>
              <a:gd name="adj2" fmla="val 303"/>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ctr" eaLnBrk="0" hangingPunct="0">
              <a:defRPr/>
            </a:pPr>
            <a:r>
              <a:rPr lang="en-US" sz="2000" dirty="0"/>
              <a:t>Aka</a:t>
            </a:r>
            <a:br>
              <a:rPr lang="en-US" sz="2000" dirty="0"/>
            </a:br>
            <a:r>
              <a:rPr lang="en-US" sz="2000" dirty="0"/>
              <a:t>“</a:t>
            </a:r>
            <a:r>
              <a:rPr lang="en-US" sz="2000" dirty="0" err="1"/>
              <a:t>Broakdcast</a:t>
            </a:r>
            <a:r>
              <a:rPr lang="en-US" sz="2000" dirty="0"/>
              <a:t> Join”</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itle 1"/>
          <p:cNvSpPr>
            <a:spLocks noGrp="1"/>
          </p:cNvSpPr>
          <p:nvPr>
            <p:ph type="title"/>
          </p:nvPr>
        </p:nvSpPr>
        <p:spPr/>
        <p:txBody>
          <a:bodyPr/>
          <a:lstStyle/>
          <a:p>
            <a:pPr eaLnBrk="1" hangingPunct="1"/>
            <a:r>
              <a:rPr lang="en-US" smtClean="0"/>
              <a:t>Hash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1"/>
          <p:cNvSpPr>
            <a:spLocks noGrp="1"/>
          </p:cNvSpPr>
          <p:nvPr>
            <p:ph type="title"/>
          </p:nvPr>
        </p:nvSpPr>
        <p:spPr/>
        <p:txBody>
          <a:bodyPr/>
          <a:lstStyle/>
          <a:p>
            <a:pPr eaLnBrk="1" hangingPunct="1"/>
            <a:r>
              <a:rPr lang="en-US" smtClean="0"/>
              <a:t>Hash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6" name="TextBox 5"/>
          <p:cNvSpPr txBox="1"/>
          <p:nvPr/>
        </p:nvSpPr>
        <p:spPr>
          <a:xfrm>
            <a:off x="215900" y="1292225"/>
            <a:ext cx="564515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a:t>
            </a:r>
            <a:endParaRPr lang="en-US" sz="1800" dirty="0">
              <a:solidFill>
                <a:srgbClr val="000000"/>
              </a:solidFill>
              <a:latin typeface="Arial"/>
              <a:ea typeface="+mn-ea"/>
              <a:cs typeface="+mn-cs"/>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itle 1"/>
          <p:cNvSpPr>
            <a:spLocks noGrp="1"/>
          </p:cNvSpPr>
          <p:nvPr>
            <p:ph type="title"/>
          </p:nvPr>
        </p:nvSpPr>
        <p:spPr/>
        <p:txBody>
          <a:bodyPr/>
          <a:lstStyle/>
          <a:p>
            <a:pPr eaLnBrk="1" hangingPunct="1"/>
            <a:r>
              <a:rPr lang="en-US" smtClean="0"/>
              <a:t>Hash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6" name="TextBox 5"/>
          <p:cNvSpPr txBox="1"/>
          <p:nvPr/>
        </p:nvSpPr>
        <p:spPr>
          <a:xfrm>
            <a:off x="215900" y="1292225"/>
            <a:ext cx="564515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a:t>
            </a:r>
            <a:endParaRPr lang="en-US" sz="1800" dirty="0">
              <a:solidFill>
                <a:srgbClr val="000000"/>
              </a:solidFill>
              <a:latin typeface="Arial"/>
              <a:ea typeface="+mn-ea"/>
              <a:cs typeface="+mn-cs"/>
            </a:endParaRPr>
          </a:p>
        </p:txBody>
      </p:sp>
      <p:cxnSp>
        <p:nvCxnSpPr>
          <p:cNvPr id="7" name="Straight Connector 6"/>
          <p:cNvCxnSpPr/>
          <p:nvPr/>
        </p:nvCxnSpPr>
        <p:spPr>
          <a:xfrm>
            <a:off x="76200" y="4186238"/>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862138" y="4184650"/>
            <a:ext cx="163195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6200" y="5260975"/>
            <a:ext cx="163353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862138" y="5262563"/>
            <a:ext cx="1631950"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pPr eaLnBrk="1" hangingPunct="1"/>
            <a:r>
              <a:rPr lang="en-US" smtClean="0"/>
              <a:t>Hash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6" name="TextBox 5"/>
          <p:cNvSpPr txBox="1"/>
          <p:nvPr/>
        </p:nvSpPr>
        <p:spPr>
          <a:xfrm>
            <a:off x="215900" y="1292225"/>
            <a:ext cx="564515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a:t>
            </a:r>
            <a:endParaRPr lang="en-US" sz="1800" dirty="0">
              <a:solidFill>
                <a:srgbClr val="000000"/>
              </a:solidFill>
              <a:latin typeface="Arial"/>
              <a:ea typeface="+mn-ea"/>
              <a:cs typeface="+mn-cs"/>
            </a:endParaRPr>
          </a:p>
        </p:txBody>
      </p:sp>
      <p:cxnSp>
        <p:nvCxnSpPr>
          <p:cNvPr id="7" name="Straight Connector 6"/>
          <p:cNvCxnSpPr/>
          <p:nvPr/>
        </p:nvCxnSpPr>
        <p:spPr>
          <a:xfrm>
            <a:off x="76200" y="4186238"/>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862138" y="4184650"/>
            <a:ext cx="163195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6200" y="5260975"/>
            <a:ext cx="163353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862138" y="5262563"/>
            <a:ext cx="1631950"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3605213" y="2244725"/>
            <a:ext cx="1838325"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1</a:t>
            </a:r>
          </a:p>
        </p:txBody>
      </p:sp>
      <p:sp>
        <p:nvSpPr>
          <p:cNvPr id="12" name="Rectangle 11"/>
          <p:cNvSpPr/>
          <p:nvPr/>
        </p:nvSpPr>
        <p:spPr>
          <a:xfrm>
            <a:off x="3832225" y="2914650"/>
            <a:ext cx="1338263" cy="1122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a:t>
            </a:r>
          </a:p>
          <a:p>
            <a:pPr algn="ctr" defTabSz="457200" fontAlgn="auto">
              <a:spcBef>
                <a:spcPts val="0"/>
              </a:spcBef>
              <a:spcAft>
                <a:spcPts val="0"/>
              </a:spcAft>
              <a:defRPr/>
            </a:pPr>
            <a:r>
              <a:rPr lang="en-US" sz="2400" dirty="0">
                <a:solidFill>
                  <a:srgbClr val="000000"/>
                </a:solidFill>
              </a:rPr>
              <a:t>block </a:t>
            </a:r>
            <a:r>
              <a:rPr lang="en-US" sz="2400" dirty="0" err="1">
                <a:solidFill>
                  <a:srgbClr val="000000"/>
                </a:solidFill>
              </a:rPr>
              <a:t>n</a:t>
            </a:r>
            <a:endParaRPr lang="en-US" sz="2400" dirty="0">
              <a:solidFill>
                <a:srgbClr val="000000"/>
              </a:solidFill>
            </a:endParaRPr>
          </a:p>
        </p:txBody>
      </p:sp>
      <p:sp>
        <p:nvSpPr>
          <p:cNvPr id="13" name="Rounded Rectangle 12"/>
          <p:cNvSpPr/>
          <p:nvPr/>
        </p:nvSpPr>
        <p:spPr>
          <a:xfrm>
            <a:off x="3605213" y="4383088"/>
            <a:ext cx="1838325" cy="1995487"/>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2</a:t>
            </a:r>
          </a:p>
        </p:txBody>
      </p:sp>
      <p:sp>
        <p:nvSpPr>
          <p:cNvPr id="14" name="Rectangle 13"/>
          <p:cNvSpPr/>
          <p:nvPr/>
        </p:nvSpPr>
        <p:spPr>
          <a:xfrm>
            <a:off x="3832225" y="5051425"/>
            <a:ext cx="1338263" cy="1122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a:solidFill>
                  <a:srgbClr val="000000"/>
                </a:solidFill>
              </a:rPr>
              <a:t>Page</a:t>
            </a:r>
          </a:p>
          <a:p>
            <a:pPr algn="ctr" defTabSz="457200" fontAlgn="auto">
              <a:spcBef>
                <a:spcPts val="0"/>
              </a:spcBef>
              <a:spcAft>
                <a:spcPts val="0"/>
              </a:spcAft>
              <a:defRPr/>
            </a:pPr>
            <a:r>
              <a:rPr lang="en-US" sz="2400" dirty="0">
                <a:solidFill>
                  <a:srgbClr val="000000"/>
                </a:solidFill>
              </a:rPr>
              <a:t>block </a:t>
            </a:r>
            <a:r>
              <a:rPr lang="en-US" sz="2400" dirty="0" err="1">
                <a:solidFill>
                  <a:srgbClr val="000000"/>
                </a:solidFill>
              </a:rPr>
              <a:t>m</a:t>
            </a:r>
            <a:endParaRPr lang="en-US" sz="2400" dirty="0">
              <a:solidFill>
                <a:srgbClr val="000000"/>
              </a:solidFill>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pPr eaLnBrk="1" hangingPunct="1"/>
            <a:r>
              <a:rPr lang="en-US" smtClean="0"/>
              <a:t>Hash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6" name="TextBox 5"/>
          <p:cNvSpPr txBox="1"/>
          <p:nvPr/>
        </p:nvSpPr>
        <p:spPr>
          <a:xfrm>
            <a:off x="215900" y="1292225"/>
            <a:ext cx="564515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a:t>
            </a:r>
            <a:endParaRPr lang="en-US" sz="1800" dirty="0">
              <a:solidFill>
                <a:srgbClr val="000000"/>
              </a:solidFill>
              <a:latin typeface="Arial"/>
              <a:ea typeface="+mn-ea"/>
              <a:cs typeface="+mn-cs"/>
            </a:endParaRPr>
          </a:p>
        </p:txBody>
      </p:sp>
      <p:cxnSp>
        <p:nvCxnSpPr>
          <p:cNvPr id="7" name="Straight Connector 6"/>
          <p:cNvCxnSpPr/>
          <p:nvPr/>
        </p:nvCxnSpPr>
        <p:spPr>
          <a:xfrm>
            <a:off x="76200" y="4186238"/>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862138" y="4184650"/>
            <a:ext cx="163195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6200" y="5260975"/>
            <a:ext cx="163353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862138" y="5262563"/>
            <a:ext cx="1631950"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3605213" y="2244725"/>
            <a:ext cx="1838325"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1</a:t>
            </a:r>
          </a:p>
        </p:txBody>
      </p:sp>
      <p:sp>
        <p:nvSpPr>
          <p:cNvPr id="12" name="Rectangle 11"/>
          <p:cNvSpPr/>
          <p:nvPr/>
        </p:nvSpPr>
        <p:spPr>
          <a:xfrm>
            <a:off x="3832225" y="2914650"/>
            <a:ext cx="1338263" cy="1122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a:t>
            </a:r>
          </a:p>
          <a:p>
            <a:pPr algn="ctr" defTabSz="457200" fontAlgn="auto">
              <a:spcBef>
                <a:spcPts val="0"/>
              </a:spcBef>
              <a:spcAft>
                <a:spcPts val="0"/>
              </a:spcAft>
              <a:defRPr/>
            </a:pPr>
            <a:r>
              <a:rPr lang="en-US" sz="2400" dirty="0">
                <a:solidFill>
                  <a:srgbClr val="000000"/>
                </a:solidFill>
              </a:rPr>
              <a:t>block </a:t>
            </a:r>
            <a:r>
              <a:rPr lang="en-US" sz="2400" dirty="0" err="1">
                <a:solidFill>
                  <a:srgbClr val="000000"/>
                </a:solidFill>
              </a:rPr>
              <a:t>n</a:t>
            </a:r>
            <a:endParaRPr lang="en-US" sz="2400" dirty="0">
              <a:solidFill>
                <a:srgbClr val="000000"/>
              </a:solidFill>
            </a:endParaRPr>
          </a:p>
        </p:txBody>
      </p:sp>
      <p:sp>
        <p:nvSpPr>
          <p:cNvPr id="13" name="Rounded Rectangle 12"/>
          <p:cNvSpPr/>
          <p:nvPr/>
        </p:nvSpPr>
        <p:spPr>
          <a:xfrm>
            <a:off x="3605213" y="4383088"/>
            <a:ext cx="1838325" cy="1995487"/>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2</a:t>
            </a:r>
          </a:p>
        </p:txBody>
      </p:sp>
      <p:sp>
        <p:nvSpPr>
          <p:cNvPr id="14" name="Rectangle 13"/>
          <p:cNvSpPr/>
          <p:nvPr/>
        </p:nvSpPr>
        <p:spPr>
          <a:xfrm>
            <a:off x="3832225" y="5051425"/>
            <a:ext cx="1338263" cy="1122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a:solidFill>
                  <a:srgbClr val="000000"/>
                </a:solidFill>
              </a:rPr>
              <a:t>Page</a:t>
            </a:r>
          </a:p>
          <a:p>
            <a:pPr algn="ctr" defTabSz="457200" fontAlgn="auto">
              <a:spcBef>
                <a:spcPts val="0"/>
              </a:spcBef>
              <a:spcAft>
                <a:spcPts val="0"/>
              </a:spcAft>
              <a:defRPr/>
            </a:pPr>
            <a:r>
              <a:rPr lang="en-US" sz="2400" dirty="0">
                <a:solidFill>
                  <a:srgbClr val="000000"/>
                </a:solidFill>
              </a:rPr>
              <a:t>block </a:t>
            </a:r>
            <a:r>
              <a:rPr lang="en-US" sz="2400" dirty="0" err="1">
                <a:solidFill>
                  <a:srgbClr val="000000"/>
                </a:solidFill>
              </a:rPr>
              <a:t>m</a:t>
            </a:r>
            <a:endParaRPr lang="en-US" sz="2400" dirty="0">
              <a:solidFill>
                <a:srgbClr val="000000"/>
              </a:solidFill>
            </a:endParaRPr>
          </a:p>
        </p:txBody>
      </p:sp>
      <p:sp>
        <p:nvSpPr>
          <p:cNvPr id="29" name="TextBox 28"/>
          <p:cNvSpPr txBox="1"/>
          <p:nvPr/>
        </p:nvSpPr>
        <p:spPr>
          <a:xfrm>
            <a:off x="5646738" y="2733675"/>
            <a:ext cx="1035050" cy="366713"/>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(1, user)</a:t>
            </a:r>
          </a:p>
        </p:txBody>
      </p:sp>
      <p:sp>
        <p:nvSpPr>
          <p:cNvPr id="30" name="TextBox 29"/>
          <p:cNvSpPr txBox="1"/>
          <p:nvPr/>
        </p:nvSpPr>
        <p:spPr>
          <a:xfrm>
            <a:off x="5646738" y="5659438"/>
            <a:ext cx="1162050" cy="366712"/>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(2, name)</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itle 1"/>
          <p:cNvSpPr>
            <a:spLocks noGrp="1"/>
          </p:cNvSpPr>
          <p:nvPr>
            <p:ph type="title"/>
          </p:nvPr>
        </p:nvSpPr>
        <p:spPr/>
        <p:txBody>
          <a:bodyPr/>
          <a:lstStyle/>
          <a:p>
            <a:pPr eaLnBrk="1" hangingPunct="1"/>
            <a:r>
              <a:rPr lang="en-US" smtClean="0"/>
              <a:t>Hash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6" name="TextBox 5"/>
          <p:cNvSpPr txBox="1"/>
          <p:nvPr/>
        </p:nvSpPr>
        <p:spPr>
          <a:xfrm>
            <a:off x="215900" y="1292225"/>
            <a:ext cx="564515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a:t>
            </a:r>
            <a:endParaRPr lang="en-US" sz="1800" dirty="0">
              <a:solidFill>
                <a:srgbClr val="000000"/>
              </a:solidFill>
              <a:latin typeface="Arial"/>
              <a:ea typeface="+mn-ea"/>
              <a:cs typeface="+mn-cs"/>
            </a:endParaRPr>
          </a:p>
        </p:txBody>
      </p:sp>
      <p:cxnSp>
        <p:nvCxnSpPr>
          <p:cNvPr id="7" name="Straight Connector 6"/>
          <p:cNvCxnSpPr/>
          <p:nvPr/>
        </p:nvCxnSpPr>
        <p:spPr>
          <a:xfrm>
            <a:off x="76200" y="4186238"/>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862138" y="4184650"/>
            <a:ext cx="163195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6200" y="5260975"/>
            <a:ext cx="163353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862138" y="5262563"/>
            <a:ext cx="1631950"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3605213" y="2244725"/>
            <a:ext cx="1838325"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1</a:t>
            </a:r>
          </a:p>
        </p:txBody>
      </p:sp>
      <p:sp>
        <p:nvSpPr>
          <p:cNvPr id="12" name="Rectangle 11"/>
          <p:cNvSpPr/>
          <p:nvPr/>
        </p:nvSpPr>
        <p:spPr>
          <a:xfrm>
            <a:off x="3832225" y="2914650"/>
            <a:ext cx="1338263" cy="1122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a:t>
            </a:r>
          </a:p>
          <a:p>
            <a:pPr algn="ctr" defTabSz="457200" fontAlgn="auto">
              <a:spcBef>
                <a:spcPts val="0"/>
              </a:spcBef>
              <a:spcAft>
                <a:spcPts val="0"/>
              </a:spcAft>
              <a:defRPr/>
            </a:pPr>
            <a:r>
              <a:rPr lang="en-US" sz="2400" dirty="0">
                <a:solidFill>
                  <a:srgbClr val="000000"/>
                </a:solidFill>
              </a:rPr>
              <a:t>block </a:t>
            </a:r>
            <a:r>
              <a:rPr lang="en-US" sz="2400" dirty="0" err="1">
                <a:solidFill>
                  <a:srgbClr val="000000"/>
                </a:solidFill>
              </a:rPr>
              <a:t>n</a:t>
            </a:r>
            <a:endParaRPr lang="en-US" sz="2400" dirty="0">
              <a:solidFill>
                <a:srgbClr val="000000"/>
              </a:solidFill>
            </a:endParaRPr>
          </a:p>
        </p:txBody>
      </p:sp>
      <p:sp>
        <p:nvSpPr>
          <p:cNvPr id="13" name="Rounded Rectangle 12"/>
          <p:cNvSpPr/>
          <p:nvPr/>
        </p:nvSpPr>
        <p:spPr>
          <a:xfrm>
            <a:off x="3605213" y="4383088"/>
            <a:ext cx="1838325" cy="1995487"/>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2</a:t>
            </a:r>
          </a:p>
        </p:txBody>
      </p:sp>
      <p:sp>
        <p:nvSpPr>
          <p:cNvPr id="14" name="Rectangle 13"/>
          <p:cNvSpPr/>
          <p:nvPr/>
        </p:nvSpPr>
        <p:spPr>
          <a:xfrm>
            <a:off x="3832225" y="5051425"/>
            <a:ext cx="1338263" cy="1122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a:solidFill>
                  <a:srgbClr val="000000"/>
                </a:solidFill>
              </a:rPr>
              <a:t>Page</a:t>
            </a:r>
          </a:p>
          <a:p>
            <a:pPr algn="ctr" defTabSz="457200" fontAlgn="auto">
              <a:spcBef>
                <a:spcPts val="0"/>
              </a:spcBef>
              <a:spcAft>
                <a:spcPts val="0"/>
              </a:spcAft>
              <a:defRPr/>
            </a:pPr>
            <a:r>
              <a:rPr lang="en-US" sz="2400" dirty="0">
                <a:solidFill>
                  <a:srgbClr val="000000"/>
                </a:solidFill>
              </a:rPr>
              <a:t>block </a:t>
            </a:r>
            <a:r>
              <a:rPr lang="en-US" sz="2400" dirty="0" err="1">
                <a:solidFill>
                  <a:srgbClr val="000000"/>
                </a:solidFill>
              </a:rPr>
              <a:t>m</a:t>
            </a:r>
            <a:endParaRPr lang="en-US" sz="2400" dirty="0">
              <a:solidFill>
                <a:srgbClr val="000000"/>
              </a:solidFill>
            </a:endParaRPr>
          </a:p>
        </p:txBody>
      </p:sp>
      <p:sp>
        <p:nvSpPr>
          <p:cNvPr id="15" name="Rounded Rectangle 14"/>
          <p:cNvSpPr/>
          <p:nvPr/>
        </p:nvSpPr>
        <p:spPr>
          <a:xfrm>
            <a:off x="7154863" y="2244725"/>
            <a:ext cx="1836737"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Reducer 1</a:t>
            </a:r>
          </a:p>
        </p:txBody>
      </p:sp>
      <p:sp>
        <p:nvSpPr>
          <p:cNvPr id="16" name="Rounded Rectangle 15"/>
          <p:cNvSpPr/>
          <p:nvPr/>
        </p:nvSpPr>
        <p:spPr>
          <a:xfrm>
            <a:off x="7154863" y="4394200"/>
            <a:ext cx="1836737" cy="1995488"/>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Reducer 2</a:t>
            </a:r>
          </a:p>
        </p:txBody>
      </p:sp>
      <p:cxnSp>
        <p:nvCxnSpPr>
          <p:cNvPr id="18" name="Straight Arrow Connector 17"/>
          <p:cNvCxnSpPr>
            <a:stCxn id="11" idx="3"/>
            <a:endCxn id="15" idx="1"/>
          </p:cNvCxnSpPr>
          <p:nvPr/>
        </p:nvCxnSpPr>
        <p:spPr>
          <a:xfrm>
            <a:off x="5443538" y="3243263"/>
            <a:ext cx="1711325" cy="158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1" idx="3"/>
          </p:cNvCxnSpPr>
          <p:nvPr/>
        </p:nvCxnSpPr>
        <p:spPr>
          <a:xfrm>
            <a:off x="5443538" y="3243263"/>
            <a:ext cx="1711325" cy="201771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3" idx="3"/>
          </p:cNvCxnSpPr>
          <p:nvPr/>
        </p:nvCxnSpPr>
        <p:spPr>
          <a:xfrm flipV="1">
            <a:off x="5443538" y="3448050"/>
            <a:ext cx="1711325" cy="19319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3" idx="3"/>
            <a:endCxn id="16" idx="1"/>
          </p:cNvCxnSpPr>
          <p:nvPr/>
        </p:nvCxnSpPr>
        <p:spPr>
          <a:xfrm>
            <a:off x="5443538" y="5380038"/>
            <a:ext cx="1711325" cy="1111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646738" y="2733675"/>
            <a:ext cx="1035050" cy="366713"/>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(1, user)</a:t>
            </a:r>
          </a:p>
        </p:txBody>
      </p:sp>
      <p:sp>
        <p:nvSpPr>
          <p:cNvPr id="30" name="TextBox 29"/>
          <p:cNvSpPr txBox="1"/>
          <p:nvPr/>
        </p:nvSpPr>
        <p:spPr>
          <a:xfrm>
            <a:off x="5646738" y="5659438"/>
            <a:ext cx="1162050" cy="366712"/>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(2, name)</a:t>
            </a:r>
          </a:p>
        </p:txBody>
      </p:sp>
      <p:sp>
        <p:nvSpPr>
          <p:cNvPr id="33" name="TextBox 32"/>
          <p:cNvSpPr txBox="1"/>
          <p:nvPr/>
        </p:nvSpPr>
        <p:spPr>
          <a:xfrm>
            <a:off x="7597775" y="2986088"/>
            <a:ext cx="984250" cy="915987"/>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(1, </a:t>
            </a:r>
            <a:r>
              <a:rPr lang="en-US" sz="1800" dirty="0" err="1">
                <a:solidFill>
                  <a:srgbClr val="000000"/>
                </a:solidFill>
                <a:latin typeface="Arial"/>
                <a:ea typeface="+mn-ea"/>
                <a:cs typeface="+mn-cs"/>
              </a:rPr>
              <a:t>fred</a:t>
            </a:r>
            <a:r>
              <a:rPr lang="en-US" sz="1800" dirty="0">
                <a:solidFill>
                  <a:srgbClr val="000000"/>
                </a:solidFill>
                <a:latin typeface="Arial"/>
                <a:ea typeface="+mn-ea"/>
                <a:cs typeface="+mn-cs"/>
              </a:rPr>
              <a:t>)</a:t>
            </a:r>
          </a:p>
          <a:p>
            <a:pPr defTabSz="457200" fontAlgn="auto">
              <a:spcBef>
                <a:spcPts val="0"/>
              </a:spcBef>
              <a:spcAft>
                <a:spcPts val="0"/>
              </a:spcAft>
              <a:defRPr/>
            </a:pPr>
            <a:r>
              <a:rPr lang="en-US" sz="1800" dirty="0">
                <a:solidFill>
                  <a:srgbClr val="000000"/>
                </a:solidFill>
                <a:latin typeface="Arial"/>
                <a:ea typeface="+mn-ea"/>
                <a:cs typeface="+mn-cs"/>
              </a:rPr>
              <a:t>(2, </a:t>
            </a:r>
            <a:r>
              <a:rPr lang="en-US" sz="1800" dirty="0" err="1">
                <a:solidFill>
                  <a:srgbClr val="000000"/>
                </a:solidFill>
                <a:latin typeface="Arial"/>
                <a:ea typeface="+mn-ea"/>
                <a:cs typeface="+mn-cs"/>
              </a:rPr>
              <a:t>fred</a:t>
            </a:r>
            <a:r>
              <a:rPr lang="en-US" sz="1800" dirty="0">
                <a:solidFill>
                  <a:srgbClr val="000000"/>
                </a:solidFill>
                <a:latin typeface="Arial"/>
                <a:ea typeface="+mn-ea"/>
                <a:cs typeface="+mn-cs"/>
              </a:rPr>
              <a:t>)</a:t>
            </a:r>
          </a:p>
          <a:p>
            <a:pPr defTabSz="457200" fontAlgn="auto">
              <a:spcBef>
                <a:spcPts val="0"/>
              </a:spcBef>
              <a:spcAft>
                <a:spcPts val="0"/>
              </a:spcAft>
              <a:defRPr/>
            </a:pPr>
            <a:r>
              <a:rPr lang="en-US" sz="1800" dirty="0">
                <a:solidFill>
                  <a:srgbClr val="000000"/>
                </a:solidFill>
                <a:latin typeface="Arial"/>
                <a:ea typeface="+mn-ea"/>
                <a:cs typeface="+mn-cs"/>
              </a:rPr>
              <a:t>(2, </a:t>
            </a:r>
            <a:r>
              <a:rPr lang="en-US" sz="1800" dirty="0" err="1">
                <a:solidFill>
                  <a:srgbClr val="000000"/>
                </a:solidFill>
                <a:latin typeface="Arial"/>
                <a:ea typeface="+mn-ea"/>
                <a:cs typeface="+mn-cs"/>
              </a:rPr>
              <a:t>fred</a:t>
            </a:r>
            <a:r>
              <a:rPr lang="en-US" sz="1800" dirty="0">
                <a:solidFill>
                  <a:srgbClr val="000000"/>
                </a:solidFill>
                <a:latin typeface="Arial"/>
                <a:ea typeface="+mn-ea"/>
                <a:cs typeface="+mn-cs"/>
              </a:rPr>
              <a:t>)</a:t>
            </a:r>
          </a:p>
        </p:txBody>
      </p:sp>
      <p:sp>
        <p:nvSpPr>
          <p:cNvPr id="34" name="TextBox 33"/>
          <p:cNvSpPr txBox="1"/>
          <p:nvPr/>
        </p:nvSpPr>
        <p:spPr>
          <a:xfrm>
            <a:off x="7597775" y="5197475"/>
            <a:ext cx="102235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(1, </a:t>
            </a:r>
            <a:r>
              <a:rPr lang="en-US" sz="1800" dirty="0" err="1">
                <a:solidFill>
                  <a:srgbClr val="000000"/>
                </a:solidFill>
                <a:latin typeface="Arial"/>
                <a:ea typeface="+mn-ea"/>
                <a:cs typeface="+mn-cs"/>
              </a:rPr>
              <a:t>jane</a:t>
            </a:r>
            <a:r>
              <a:rPr lang="en-US" sz="1800" dirty="0">
                <a:solidFill>
                  <a:srgbClr val="000000"/>
                </a:solidFill>
                <a:latin typeface="Arial"/>
                <a:ea typeface="+mn-ea"/>
                <a:cs typeface="+mn-cs"/>
              </a:rPr>
              <a:t>)</a:t>
            </a:r>
          </a:p>
          <a:p>
            <a:pPr defTabSz="457200" fontAlgn="auto">
              <a:spcBef>
                <a:spcPts val="0"/>
              </a:spcBef>
              <a:spcAft>
                <a:spcPts val="0"/>
              </a:spcAft>
              <a:defRPr/>
            </a:pPr>
            <a:r>
              <a:rPr lang="en-US" sz="1800" dirty="0">
                <a:solidFill>
                  <a:srgbClr val="000000"/>
                </a:solidFill>
                <a:latin typeface="Arial"/>
                <a:ea typeface="+mn-ea"/>
                <a:cs typeface="+mn-cs"/>
              </a:rPr>
              <a:t>(2, </a:t>
            </a:r>
            <a:r>
              <a:rPr lang="en-US" sz="1800" dirty="0" err="1">
                <a:solidFill>
                  <a:srgbClr val="000000"/>
                </a:solidFill>
                <a:latin typeface="Arial"/>
                <a:ea typeface="+mn-ea"/>
                <a:cs typeface="+mn-cs"/>
              </a:rPr>
              <a:t>jane</a:t>
            </a:r>
            <a:r>
              <a:rPr lang="en-US" sz="1800" dirty="0">
                <a:solidFill>
                  <a:srgbClr val="000000"/>
                </a:solidFill>
                <a:latin typeface="Arial"/>
                <a:ea typeface="+mn-ea"/>
                <a:cs typeface="+mn-cs"/>
              </a:rPr>
              <a:t>)</a:t>
            </a:r>
          </a:p>
          <a:p>
            <a:pPr defTabSz="457200" fontAlgn="auto">
              <a:spcBef>
                <a:spcPts val="0"/>
              </a:spcBef>
              <a:spcAft>
                <a:spcPts val="0"/>
              </a:spcAft>
              <a:defRPr/>
            </a:pPr>
            <a:r>
              <a:rPr lang="en-US" sz="1800" dirty="0">
                <a:solidFill>
                  <a:srgbClr val="000000"/>
                </a:solidFill>
                <a:latin typeface="Arial"/>
                <a:ea typeface="+mn-ea"/>
                <a:cs typeface="+mn-cs"/>
              </a:rPr>
              <a:t>(2, </a:t>
            </a:r>
            <a:r>
              <a:rPr lang="en-US" sz="1800" dirty="0" err="1">
                <a:solidFill>
                  <a:srgbClr val="000000"/>
                </a:solidFill>
                <a:latin typeface="Arial"/>
                <a:ea typeface="+mn-ea"/>
                <a:cs typeface="+mn-cs"/>
              </a:rPr>
              <a:t>jane</a:t>
            </a:r>
            <a:r>
              <a:rPr lang="en-US" sz="1800" dirty="0">
                <a:solidFill>
                  <a:srgbClr val="000000"/>
                </a:solidFill>
                <a:latin typeface="Arial"/>
                <a:ea typeface="+mn-ea"/>
                <a:cs typeface="+mn-cs"/>
              </a:rPr>
              <a:t>)</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p:cNvSpPr>
            <a:spLocks noGrp="1"/>
          </p:cNvSpPr>
          <p:nvPr>
            <p:ph type="title"/>
          </p:nvPr>
        </p:nvSpPr>
        <p:spPr/>
        <p:txBody>
          <a:bodyPr/>
          <a:lstStyle/>
          <a:p>
            <a:pPr eaLnBrk="1" hangingPunct="1"/>
            <a:r>
              <a:rPr lang="en-US" smtClean="0"/>
              <a:t>Skew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p:txBody>
          <a:bodyPr/>
          <a:lstStyle/>
          <a:p>
            <a:pPr eaLnBrk="1" hangingPunct="1"/>
            <a:r>
              <a:rPr lang="en-US" smtClean="0"/>
              <a:t>Skew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7" name="TextBox 6"/>
          <p:cNvSpPr txBox="1"/>
          <p:nvPr/>
        </p:nvSpPr>
        <p:spPr>
          <a:xfrm>
            <a:off x="215900" y="1292225"/>
            <a:ext cx="7693025"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a:t>
            </a:r>
            <a:r>
              <a:rPr lang="en-US" sz="1800" dirty="0">
                <a:solidFill>
                  <a:srgbClr val="FF0000"/>
                </a:solidFill>
                <a:latin typeface="Courier New" charset="0"/>
                <a:ea typeface="MS PGothic" charset="0"/>
                <a:cs typeface="MS PGothic" charset="0"/>
              </a:rPr>
              <a:t>using</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skewed</a:t>
            </a:r>
            <a:r>
              <a:rPr lang="en-US" sz="1800" dirty="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p:txBody>
          <a:bodyPr/>
          <a:lstStyle/>
          <a:p>
            <a:pPr eaLnBrk="1" hangingPunct="1"/>
            <a:r>
              <a:rPr lang="en-US" smtClean="0"/>
              <a:t>Skew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7" name="TextBox 6"/>
          <p:cNvSpPr txBox="1"/>
          <p:nvPr/>
        </p:nvSpPr>
        <p:spPr>
          <a:xfrm>
            <a:off x="215900" y="1292225"/>
            <a:ext cx="7693025"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a:t>
            </a:r>
            <a:r>
              <a:rPr lang="en-US" sz="1800" dirty="0">
                <a:solidFill>
                  <a:srgbClr val="FF0000"/>
                </a:solidFill>
                <a:latin typeface="Courier New" charset="0"/>
                <a:ea typeface="MS PGothic" charset="0"/>
                <a:cs typeface="MS PGothic" charset="0"/>
              </a:rPr>
              <a:t>using</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skewed</a:t>
            </a:r>
            <a:r>
              <a:rPr lang="en-US" sz="1800" dirty="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cxnSp>
        <p:nvCxnSpPr>
          <p:cNvPr id="8" name="Straight Connector 7"/>
          <p:cNvCxnSpPr/>
          <p:nvPr/>
        </p:nvCxnSpPr>
        <p:spPr>
          <a:xfrm>
            <a:off x="76200" y="4186238"/>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62138" y="4184650"/>
            <a:ext cx="163195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6200" y="5260975"/>
            <a:ext cx="163353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862138" y="5262563"/>
            <a:ext cx="1631950"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351838" cy="685800"/>
          </a:xfrm>
        </p:spPr>
        <p:txBody>
          <a:bodyPr/>
          <a:lstStyle/>
          <a:p>
            <a:pPr>
              <a:defRPr/>
            </a:pPr>
            <a:r>
              <a:rPr lang="en-US" b="1" dirty="0" smtClean="0">
                <a:solidFill>
                  <a:schemeClr val="tx1"/>
                </a:solidFill>
                <a:latin typeface="+mj-lt"/>
                <a:cs typeface="Arial" pitchFamily="34" charset="0"/>
              </a:rPr>
              <a:t>Hadoop Cluster</a:t>
            </a:r>
            <a:r>
              <a:rPr lang="en-US" dirty="0" smtClean="0"/>
              <a:t> </a:t>
            </a:r>
            <a:r>
              <a:rPr lang="en-US" b="1" dirty="0" smtClean="0"/>
              <a:t>HDFS</a:t>
            </a:r>
            <a:r>
              <a:rPr lang="en-US" dirty="0"/>
              <a:t> </a:t>
            </a:r>
            <a:r>
              <a:rPr lang="en-US" dirty="0" smtClean="0"/>
              <a:t>(Physical) </a:t>
            </a:r>
            <a:r>
              <a:rPr lang="en-US" b="1" dirty="0" smtClean="0">
                <a:solidFill>
                  <a:schemeClr val="tx1"/>
                </a:solidFill>
                <a:latin typeface="+mj-lt"/>
                <a:cs typeface="Arial" pitchFamily="34" charset="0"/>
              </a:rPr>
              <a:t>Storage</a:t>
            </a:r>
            <a:endParaRPr lang="en-US" b="1" dirty="0">
              <a:solidFill>
                <a:schemeClr val="tx1"/>
              </a:solidFill>
              <a:latin typeface="+mj-lt"/>
              <a:cs typeface="Arial" pitchFamily="34" charset="0"/>
            </a:endParaRPr>
          </a:p>
        </p:txBody>
      </p:sp>
      <p:graphicFrame>
        <p:nvGraphicFramePr>
          <p:cNvPr id="5" name="Content Placeholder 4"/>
          <p:cNvGraphicFramePr>
            <a:graphicFrameLocks noGrp="1"/>
          </p:cNvGraphicFramePr>
          <p:nvPr>
            <p:ph idx="1"/>
          </p:nvPr>
        </p:nvGraphicFramePr>
        <p:xfrm>
          <a:off x="4724400" y="914400"/>
          <a:ext cx="4172576" cy="557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nvGraphicFramePr>
        <p:xfrm>
          <a:off x="526182" y="1494239"/>
          <a:ext cx="3840480" cy="44044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noGrp="1"/>
          </p:cNvSpPr>
          <p:nvPr>
            <p:ph type="title"/>
          </p:nvPr>
        </p:nvSpPr>
        <p:spPr/>
        <p:txBody>
          <a:bodyPr/>
          <a:lstStyle/>
          <a:p>
            <a:pPr eaLnBrk="1" hangingPunct="1"/>
            <a:r>
              <a:rPr lang="en-US" smtClean="0"/>
              <a:t>Skew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7" name="TextBox 6"/>
          <p:cNvSpPr txBox="1"/>
          <p:nvPr/>
        </p:nvSpPr>
        <p:spPr>
          <a:xfrm>
            <a:off x="215900" y="1292225"/>
            <a:ext cx="7693025"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a:t>
            </a:r>
            <a:r>
              <a:rPr lang="en-US" sz="1800" dirty="0">
                <a:solidFill>
                  <a:srgbClr val="FF0000"/>
                </a:solidFill>
                <a:latin typeface="Courier New" charset="0"/>
                <a:ea typeface="MS PGothic" charset="0"/>
                <a:cs typeface="MS PGothic" charset="0"/>
              </a:rPr>
              <a:t>using</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skewed</a:t>
            </a:r>
            <a:r>
              <a:rPr lang="en-US" sz="1800" dirty="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cxnSp>
        <p:nvCxnSpPr>
          <p:cNvPr id="8" name="Straight Connector 7"/>
          <p:cNvCxnSpPr/>
          <p:nvPr/>
        </p:nvCxnSpPr>
        <p:spPr>
          <a:xfrm>
            <a:off x="76200" y="4186238"/>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62138" y="4184650"/>
            <a:ext cx="163195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6200" y="5260975"/>
            <a:ext cx="163353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862138" y="5262563"/>
            <a:ext cx="1631950"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3605213" y="2244725"/>
            <a:ext cx="1838325"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1</a:t>
            </a:r>
          </a:p>
        </p:txBody>
      </p:sp>
      <p:sp>
        <p:nvSpPr>
          <p:cNvPr id="13" name="Rectangle 12"/>
          <p:cNvSpPr/>
          <p:nvPr/>
        </p:nvSpPr>
        <p:spPr>
          <a:xfrm>
            <a:off x="3832225" y="2914650"/>
            <a:ext cx="1338263" cy="1122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a:p>
            <a:pPr algn="ctr" defTabSz="457200" fontAlgn="auto">
              <a:spcBef>
                <a:spcPts val="0"/>
              </a:spcBef>
              <a:spcAft>
                <a:spcPts val="0"/>
              </a:spcAft>
              <a:defRPr/>
            </a:pPr>
            <a:r>
              <a:rPr lang="en-US" sz="2400" dirty="0">
                <a:solidFill>
                  <a:srgbClr val="000000"/>
                </a:solidFill>
              </a:rPr>
              <a:t>block </a:t>
            </a:r>
            <a:r>
              <a:rPr lang="en-US" sz="2400" dirty="0" err="1">
                <a:solidFill>
                  <a:srgbClr val="000000"/>
                </a:solidFill>
              </a:rPr>
              <a:t>n</a:t>
            </a:r>
            <a:endParaRPr lang="en-US" sz="2400" dirty="0">
              <a:solidFill>
                <a:srgbClr val="000000"/>
              </a:solidFill>
            </a:endParaRPr>
          </a:p>
        </p:txBody>
      </p:sp>
      <p:sp>
        <p:nvSpPr>
          <p:cNvPr id="14" name="Rounded Rectangle 13"/>
          <p:cNvSpPr/>
          <p:nvPr/>
        </p:nvSpPr>
        <p:spPr>
          <a:xfrm>
            <a:off x="3605213" y="4383088"/>
            <a:ext cx="1838325" cy="1995487"/>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2</a:t>
            </a:r>
          </a:p>
        </p:txBody>
      </p:sp>
      <p:sp>
        <p:nvSpPr>
          <p:cNvPr id="15" name="Rectangle 14"/>
          <p:cNvSpPr/>
          <p:nvPr/>
        </p:nvSpPr>
        <p:spPr>
          <a:xfrm>
            <a:off x="3832225" y="5051425"/>
            <a:ext cx="1338263" cy="1122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a:p>
            <a:pPr algn="ctr" defTabSz="457200" fontAlgn="auto">
              <a:spcBef>
                <a:spcPts val="0"/>
              </a:spcBef>
              <a:spcAft>
                <a:spcPts val="0"/>
              </a:spcAft>
              <a:defRPr/>
            </a:pPr>
            <a:r>
              <a:rPr lang="en-US" sz="2400" dirty="0">
                <a:solidFill>
                  <a:srgbClr val="000000"/>
                </a:solidFill>
              </a:rPr>
              <a:t>block </a:t>
            </a:r>
            <a:r>
              <a:rPr lang="en-US" sz="2400" dirty="0" err="1">
                <a:solidFill>
                  <a:srgbClr val="000000"/>
                </a:solidFill>
              </a:rPr>
              <a:t>m</a:t>
            </a:r>
            <a:endParaRPr lang="en-US" sz="2400" dirty="0">
              <a:solidFill>
                <a:srgbClr val="000000"/>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p:nvPr>
        </p:nvSpPr>
        <p:spPr/>
        <p:txBody>
          <a:bodyPr/>
          <a:lstStyle/>
          <a:p>
            <a:pPr eaLnBrk="1" hangingPunct="1"/>
            <a:r>
              <a:rPr lang="en-US" smtClean="0"/>
              <a:t>Skew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7" name="TextBox 6"/>
          <p:cNvSpPr txBox="1"/>
          <p:nvPr/>
        </p:nvSpPr>
        <p:spPr>
          <a:xfrm>
            <a:off x="215900" y="1292225"/>
            <a:ext cx="7693025"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a:t>
            </a:r>
            <a:r>
              <a:rPr lang="en-US" sz="1800" dirty="0">
                <a:solidFill>
                  <a:srgbClr val="FF0000"/>
                </a:solidFill>
                <a:latin typeface="Courier New" charset="0"/>
                <a:ea typeface="MS PGothic" charset="0"/>
                <a:cs typeface="MS PGothic" charset="0"/>
              </a:rPr>
              <a:t>using</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skewed</a:t>
            </a:r>
            <a:r>
              <a:rPr lang="en-US" sz="1800" dirty="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cxnSp>
        <p:nvCxnSpPr>
          <p:cNvPr id="8" name="Straight Connector 7"/>
          <p:cNvCxnSpPr/>
          <p:nvPr/>
        </p:nvCxnSpPr>
        <p:spPr>
          <a:xfrm>
            <a:off x="76200" y="4186238"/>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62138" y="4184650"/>
            <a:ext cx="163195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6200" y="5260975"/>
            <a:ext cx="163353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862138" y="5262563"/>
            <a:ext cx="1631950"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3605213" y="2244725"/>
            <a:ext cx="1838325"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1</a:t>
            </a:r>
          </a:p>
        </p:txBody>
      </p:sp>
      <p:sp>
        <p:nvSpPr>
          <p:cNvPr id="13" name="Rectangle 12"/>
          <p:cNvSpPr/>
          <p:nvPr/>
        </p:nvSpPr>
        <p:spPr>
          <a:xfrm>
            <a:off x="3832225" y="2914650"/>
            <a:ext cx="1338263" cy="1122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a:p>
            <a:pPr algn="ctr" defTabSz="457200" fontAlgn="auto">
              <a:spcBef>
                <a:spcPts val="0"/>
              </a:spcBef>
              <a:spcAft>
                <a:spcPts val="0"/>
              </a:spcAft>
              <a:defRPr/>
            </a:pPr>
            <a:r>
              <a:rPr lang="en-US" sz="2400" dirty="0">
                <a:solidFill>
                  <a:srgbClr val="000000"/>
                </a:solidFill>
              </a:rPr>
              <a:t>block </a:t>
            </a:r>
            <a:r>
              <a:rPr lang="en-US" sz="2400" dirty="0" err="1">
                <a:solidFill>
                  <a:srgbClr val="000000"/>
                </a:solidFill>
              </a:rPr>
              <a:t>n</a:t>
            </a:r>
            <a:endParaRPr lang="en-US" sz="2400" dirty="0">
              <a:solidFill>
                <a:srgbClr val="000000"/>
              </a:solidFill>
            </a:endParaRPr>
          </a:p>
        </p:txBody>
      </p:sp>
      <p:sp>
        <p:nvSpPr>
          <p:cNvPr id="14" name="Rounded Rectangle 13"/>
          <p:cNvSpPr/>
          <p:nvPr/>
        </p:nvSpPr>
        <p:spPr>
          <a:xfrm>
            <a:off x="3605213" y="4383088"/>
            <a:ext cx="1838325" cy="1995487"/>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2</a:t>
            </a:r>
          </a:p>
        </p:txBody>
      </p:sp>
      <p:sp>
        <p:nvSpPr>
          <p:cNvPr id="15" name="Rectangle 14"/>
          <p:cNvSpPr/>
          <p:nvPr/>
        </p:nvSpPr>
        <p:spPr>
          <a:xfrm>
            <a:off x="3832225" y="5051425"/>
            <a:ext cx="1338263" cy="1122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a:p>
            <a:pPr algn="ctr" defTabSz="457200" fontAlgn="auto">
              <a:spcBef>
                <a:spcPts val="0"/>
              </a:spcBef>
              <a:spcAft>
                <a:spcPts val="0"/>
              </a:spcAft>
              <a:defRPr/>
            </a:pPr>
            <a:r>
              <a:rPr lang="en-US" sz="2400" dirty="0">
                <a:solidFill>
                  <a:srgbClr val="000000"/>
                </a:solidFill>
              </a:rPr>
              <a:t>block </a:t>
            </a:r>
            <a:r>
              <a:rPr lang="en-US" sz="2400" dirty="0" err="1">
                <a:solidFill>
                  <a:srgbClr val="000000"/>
                </a:solidFill>
              </a:rPr>
              <a:t>m</a:t>
            </a:r>
            <a:endParaRPr lang="en-US" sz="2400" dirty="0">
              <a:solidFill>
                <a:srgbClr val="000000"/>
              </a:solidFill>
            </a:endParaRPr>
          </a:p>
        </p:txBody>
      </p:sp>
      <p:sp>
        <p:nvSpPr>
          <p:cNvPr id="26" name="Rounded Rectangle 25"/>
          <p:cNvSpPr/>
          <p:nvPr/>
        </p:nvSpPr>
        <p:spPr>
          <a:xfrm>
            <a:off x="5443538" y="2246313"/>
            <a:ext cx="525462"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2400" dirty="0">
                <a:solidFill>
                  <a:srgbClr val="000000"/>
                </a:solidFill>
              </a:rPr>
              <a:t>SP</a:t>
            </a:r>
          </a:p>
        </p:txBody>
      </p:sp>
      <p:sp>
        <p:nvSpPr>
          <p:cNvPr id="29" name="Rounded Rectangle 28"/>
          <p:cNvSpPr/>
          <p:nvPr/>
        </p:nvSpPr>
        <p:spPr>
          <a:xfrm>
            <a:off x="5438775" y="4368800"/>
            <a:ext cx="525463"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2400" dirty="0">
                <a:solidFill>
                  <a:srgbClr val="000000"/>
                </a:solidFill>
              </a:rPr>
              <a:t>SP</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p:txBody>
          <a:bodyPr/>
          <a:lstStyle/>
          <a:p>
            <a:pPr eaLnBrk="1" hangingPunct="1"/>
            <a:r>
              <a:rPr lang="en-US" smtClean="0"/>
              <a:t>Skew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7" name="TextBox 6"/>
          <p:cNvSpPr txBox="1"/>
          <p:nvPr/>
        </p:nvSpPr>
        <p:spPr>
          <a:xfrm>
            <a:off x="215900" y="1292225"/>
            <a:ext cx="7693025"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a:t>
            </a:r>
            <a:r>
              <a:rPr lang="en-US" sz="1800" dirty="0">
                <a:solidFill>
                  <a:srgbClr val="FF0000"/>
                </a:solidFill>
                <a:latin typeface="Courier New" charset="0"/>
                <a:ea typeface="MS PGothic" charset="0"/>
                <a:cs typeface="MS PGothic" charset="0"/>
              </a:rPr>
              <a:t>using</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skewed</a:t>
            </a:r>
            <a:r>
              <a:rPr lang="en-US" sz="1800" dirty="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cxnSp>
        <p:nvCxnSpPr>
          <p:cNvPr id="8" name="Straight Connector 7"/>
          <p:cNvCxnSpPr/>
          <p:nvPr/>
        </p:nvCxnSpPr>
        <p:spPr>
          <a:xfrm>
            <a:off x="76200" y="4186238"/>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62138" y="4184650"/>
            <a:ext cx="163195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6200" y="5260975"/>
            <a:ext cx="163353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862138" y="5262563"/>
            <a:ext cx="1631950"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3605213" y="2244725"/>
            <a:ext cx="1838325"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1</a:t>
            </a:r>
          </a:p>
        </p:txBody>
      </p:sp>
      <p:sp>
        <p:nvSpPr>
          <p:cNvPr id="13" name="Rectangle 12"/>
          <p:cNvSpPr/>
          <p:nvPr/>
        </p:nvSpPr>
        <p:spPr>
          <a:xfrm>
            <a:off x="3832225" y="2914650"/>
            <a:ext cx="1338263" cy="1122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a:p>
            <a:pPr algn="ctr" defTabSz="457200" fontAlgn="auto">
              <a:spcBef>
                <a:spcPts val="0"/>
              </a:spcBef>
              <a:spcAft>
                <a:spcPts val="0"/>
              </a:spcAft>
              <a:defRPr/>
            </a:pPr>
            <a:r>
              <a:rPr lang="en-US" sz="2400" dirty="0">
                <a:solidFill>
                  <a:srgbClr val="000000"/>
                </a:solidFill>
              </a:rPr>
              <a:t>block </a:t>
            </a:r>
            <a:r>
              <a:rPr lang="en-US" sz="2400" dirty="0" err="1">
                <a:solidFill>
                  <a:srgbClr val="000000"/>
                </a:solidFill>
              </a:rPr>
              <a:t>n</a:t>
            </a:r>
            <a:endParaRPr lang="en-US" sz="2400" dirty="0">
              <a:solidFill>
                <a:srgbClr val="000000"/>
              </a:solidFill>
            </a:endParaRPr>
          </a:p>
        </p:txBody>
      </p:sp>
      <p:sp>
        <p:nvSpPr>
          <p:cNvPr id="14" name="Rounded Rectangle 13"/>
          <p:cNvSpPr/>
          <p:nvPr/>
        </p:nvSpPr>
        <p:spPr>
          <a:xfrm>
            <a:off x="3605213" y="4383088"/>
            <a:ext cx="1838325" cy="1995487"/>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2</a:t>
            </a:r>
          </a:p>
        </p:txBody>
      </p:sp>
      <p:sp>
        <p:nvSpPr>
          <p:cNvPr id="15" name="Rectangle 14"/>
          <p:cNvSpPr/>
          <p:nvPr/>
        </p:nvSpPr>
        <p:spPr>
          <a:xfrm>
            <a:off x="3832225" y="5051425"/>
            <a:ext cx="1338263" cy="1122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a:p>
            <a:pPr algn="ctr" defTabSz="457200" fontAlgn="auto">
              <a:spcBef>
                <a:spcPts val="0"/>
              </a:spcBef>
              <a:spcAft>
                <a:spcPts val="0"/>
              </a:spcAft>
              <a:defRPr/>
            </a:pPr>
            <a:r>
              <a:rPr lang="en-US" sz="2400" dirty="0">
                <a:solidFill>
                  <a:srgbClr val="000000"/>
                </a:solidFill>
              </a:rPr>
              <a:t>block </a:t>
            </a:r>
            <a:r>
              <a:rPr lang="en-US" sz="2400" dirty="0" err="1">
                <a:solidFill>
                  <a:srgbClr val="000000"/>
                </a:solidFill>
              </a:rPr>
              <a:t>m</a:t>
            </a:r>
            <a:endParaRPr lang="en-US" sz="2400" dirty="0">
              <a:solidFill>
                <a:srgbClr val="000000"/>
              </a:solidFill>
            </a:endParaRPr>
          </a:p>
        </p:txBody>
      </p:sp>
      <p:sp>
        <p:nvSpPr>
          <p:cNvPr id="22" name="TextBox 21"/>
          <p:cNvSpPr txBox="1"/>
          <p:nvPr/>
        </p:nvSpPr>
        <p:spPr>
          <a:xfrm>
            <a:off x="6022975" y="2703513"/>
            <a:ext cx="1035050" cy="366712"/>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(1, user)</a:t>
            </a:r>
          </a:p>
        </p:txBody>
      </p:sp>
      <p:sp>
        <p:nvSpPr>
          <p:cNvPr id="23" name="TextBox 22"/>
          <p:cNvSpPr txBox="1"/>
          <p:nvPr/>
        </p:nvSpPr>
        <p:spPr>
          <a:xfrm>
            <a:off x="5953125" y="5659438"/>
            <a:ext cx="1162050" cy="366712"/>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(2, name)</a:t>
            </a:r>
          </a:p>
        </p:txBody>
      </p:sp>
      <p:sp>
        <p:nvSpPr>
          <p:cNvPr id="26" name="Rounded Rectangle 25"/>
          <p:cNvSpPr/>
          <p:nvPr/>
        </p:nvSpPr>
        <p:spPr>
          <a:xfrm>
            <a:off x="5443538" y="2246313"/>
            <a:ext cx="525462"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2400" dirty="0">
                <a:solidFill>
                  <a:srgbClr val="000000"/>
                </a:solidFill>
              </a:rPr>
              <a:t>SP</a:t>
            </a:r>
          </a:p>
        </p:txBody>
      </p:sp>
      <p:sp>
        <p:nvSpPr>
          <p:cNvPr id="29" name="Rounded Rectangle 28"/>
          <p:cNvSpPr/>
          <p:nvPr/>
        </p:nvSpPr>
        <p:spPr>
          <a:xfrm>
            <a:off x="5438775" y="4368800"/>
            <a:ext cx="525463"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2400" dirty="0">
                <a:solidFill>
                  <a:srgbClr val="000000"/>
                </a:solidFill>
              </a:rPr>
              <a:t>SP</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le 1"/>
          <p:cNvSpPr>
            <a:spLocks noGrp="1"/>
          </p:cNvSpPr>
          <p:nvPr>
            <p:ph type="title"/>
          </p:nvPr>
        </p:nvSpPr>
        <p:spPr/>
        <p:txBody>
          <a:bodyPr/>
          <a:lstStyle/>
          <a:p>
            <a:pPr eaLnBrk="1" hangingPunct="1"/>
            <a:r>
              <a:rPr lang="en-US" smtClean="0"/>
              <a:t>Skew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7" name="TextBox 6"/>
          <p:cNvSpPr txBox="1"/>
          <p:nvPr/>
        </p:nvSpPr>
        <p:spPr>
          <a:xfrm>
            <a:off x="215900" y="1292225"/>
            <a:ext cx="7693025"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a:t>
            </a:r>
            <a:r>
              <a:rPr lang="en-US" sz="1800" dirty="0">
                <a:solidFill>
                  <a:srgbClr val="FF0000"/>
                </a:solidFill>
                <a:latin typeface="Courier New" charset="0"/>
                <a:ea typeface="MS PGothic" charset="0"/>
                <a:cs typeface="MS PGothic" charset="0"/>
              </a:rPr>
              <a:t>using</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skewed</a:t>
            </a:r>
            <a:r>
              <a:rPr lang="en-US" sz="1800" dirty="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cxnSp>
        <p:nvCxnSpPr>
          <p:cNvPr id="8" name="Straight Connector 7"/>
          <p:cNvCxnSpPr/>
          <p:nvPr/>
        </p:nvCxnSpPr>
        <p:spPr>
          <a:xfrm>
            <a:off x="76200" y="4186238"/>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862138" y="4184650"/>
            <a:ext cx="163195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6200" y="5260975"/>
            <a:ext cx="163353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862138" y="5262563"/>
            <a:ext cx="1631950"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3605213" y="2244725"/>
            <a:ext cx="1838325"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1</a:t>
            </a:r>
          </a:p>
        </p:txBody>
      </p:sp>
      <p:sp>
        <p:nvSpPr>
          <p:cNvPr id="13" name="Rectangle 12"/>
          <p:cNvSpPr/>
          <p:nvPr/>
        </p:nvSpPr>
        <p:spPr>
          <a:xfrm>
            <a:off x="3832225" y="2914650"/>
            <a:ext cx="1338263" cy="1122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a:p>
            <a:pPr algn="ctr" defTabSz="457200" fontAlgn="auto">
              <a:spcBef>
                <a:spcPts val="0"/>
              </a:spcBef>
              <a:spcAft>
                <a:spcPts val="0"/>
              </a:spcAft>
              <a:defRPr/>
            </a:pPr>
            <a:r>
              <a:rPr lang="en-US" sz="2400" dirty="0">
                <a:solidFill>
                  <a:srgbClr val="000000"/>
                </a:solidFill>
              </a:rPr>
              <a:t>block </a:t>
            </a:r>
            <a:r>
              <a:rPr lang="en-US" sz="2400" dirty="0" err="1">
                <a:solidFill>
                  <a:srgbClr val="000000"/>
                </a:solidFill>
              </a:rPr>
              <a:t>n</a:t>
            </a:r>
            <a:endParaRPr lang="en-US" sz="2400" dirty="0">
              <a:solidFill>
                <a:srgbClr val="000000"/>
              </a:solidFill>
            </a:endParaRPr>
          </a:p>
        </p:txBody>
      </p:sp>
      <p:sp>
        <p:nvSpPr>
          <p:cNvPr id="14" name="Rounded Rectangle 13"/>
          <p:cNvSpPr/>
          <p:nvPr/>
        </p:nvSpPr>
        <p:spPr>
          <a:xfrm>
            <a:off x="3605213" y="4383088"/>
            <a:ext cx="1838325" cy="1995487"/>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2</a:t>
            </a:r>
          </a:p>
        </p:txBody>
      </p:sp>
      <p:sp>
        <p:nvSpPr>
          <p:cNvPr id="15" name="Rectangle 14"/>
          <p:cNvSpPr/>
          <p:nvPr/>
        </p:nvSpPr>
        <p:spPr>
          <a:xfrm>
            <a:off x="3832225" y="5051425"/>
            <a:ext cx="1338263" cy="1122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a:p>
            <a:pPr algn="ctr" defTabSz="457200" fontAlgn="auto">
              <a:spcBef>
                <a:spcPts val="0"/>
              </a:spcBef>
              <a:spcAft>
                <a:spcPts val="0"/>
              </a:spcAft>
              <a:defRPr/>
            </a:pPr>
            <a:r>
              <a:rPr lang="en-US" sz="2400" dirty="0">
                <a:solidFill>
                  <a:srgbClr val="000000"/>
                </a:solidFill>
              </a:rPr>
              <a:t>block </a:t>
            </a:r>
            <a:r>
              <a:rPr lang="en-US" sz="2400" dirty="0" err="1">
                <a:solidFill>
                  <a:srgbClr val="000000"/>
                </a:solidFill>
              </a:rPr>
              <a:t>m</a:t>
            </a:r>
            <a:endParaRPr lang="en-US" sz="2400" dirty="0">
              <a:solidFill>
                <a:srgbClr val="000000"/>
              </a:solidFill>
            </a:endParaRPr>
          </a:p>
        </p:txBody>
      </p:sp>
      <p:sp>
        <p:nvSpPr>
          <p:cNvPr id="16" name="Rounded Rectangle 15"/>
          <p:cNvSpPr/>
          <p:nvPr/>
        </p:nvSpPr>
        <p:spPr>
          <a:xfrm>
            <a:off x="7154863" y="2244725"/>
            <a:ext cx="1836737"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Reducer 1</a:t>
            </a:r>
          </a:p>
        </p:txBody>
      </p:sp>
      <p:sp>
        <p:nvSpPr>
          <p:cNvPr id="17" name="Rounded Rectangle 16"/>
          <p:cNvSpPr/>
          <p:nvPr/>
        </p:nvSpPr>
        <p:spPr>
          <a:xfrm>
            <a:off x="7154863" y="4394200"/>
            <a:ext cx="1836737" cy="1995488"/>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Reducer 2</a:t>
            </a:r>
          </a:p>
        </p:txBody>
      </p:sp>
      <p:cxnSp>
        <p:nvCxnSpPr>
          <p:cNvPr id="18" name="Straight Arrow Connector 17"/>
          <p:cNvCxnSpPr>
            <a:stCxn id="26" idx="3"/>
            <a:endCxn id="16" idx="1"/>
          </p:cNvCxnSpPr>
          <p:nvPr/>
        </p:nvCxnSpPr>
        <p:spPr>
          <a:xfrm flipV="1">
            <a:off x="5969000" y="3243263"/>
            <a:ext cx="1185863" cy="158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6" idx="3"/>
          </p:cNvCxnSpPr>
          <p:nvPr/>
        </p:nvCxnSpPr>
        <p:spPr>
          <a:xfrm>
            <a:off x="5969000" y="3244850"/>
            <a:ext cx="1185863" cy="201612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9" idx="3"/>
          </p:cNvCxnSpPr>
          <p:nvPr/>
        </p:nvCxnSpPr>
        <p:spPr>
          <a:xfrm flipV="1">
            <a:off x="5964238" y="3448050"/>
            <a:ext cx="1190625" cy="19192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29" idx="3"/>
            <a:endCxn id="17" idx="1"/>
          </p:cNvCxnSpPr>
          <p:nvPr/>
        </p:nvCxnSpPr>
        <p:spPr>
          <a:xfrm>
            <a:off x="5964238" y="5367338"/>
            <a:ext cx="1190625" cy="23812"/>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022975" y="2703513"/>
            <a:ext cx="1035050" cy="366712"/>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(1, user)</a:t>
            </a:r>
          </a:p>
        </p:txBody>
      </p:sp>
      <p:sp>
        <p:nvSpPr>
          <p:cNvPr id="23" name="TextBox 22"/>
          <p:cNvSpPr txBox="1"/>
          <p:nvPr/>
        </p:nvSpPr>
        <p:spPr>
          <a:xfrm>
            <a:off x="5953125" y="5659438"/>
            <a:ext cx="1162050" cy="366712"/>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(2, name)</a:t>
            </a:r>
          </a:p>
        </p:txBody>
      </p:sp>
      <p:sp>
        <p:nvSpPr>
          <p:cNvPr id="24" name="TextBox 23"/>
          <p:cNvSpPr txBox="1"/>
          <p:nvPr/>
        </p:nvSpPr>
        <p:spPr>
          <a:xfrm>
            <a:off x="7329488" y="2986088"/>
            <a:ext cx="1365250" cy="915987"/>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(1, </a:t>
            </a:r>
            <a:r>
              <a:rPr lang="en-US" sz="1800" dirty="0" err="1">
                <a:solidFill>
                  <a:srgbClr val="000000"/>
                </a:solidFill>
                <a:latin typeface="Arial"/>
                <a:ea typeface="+mn-ea"/>
                <a:cs typeface="+mn-cs"/>
              </a:rPr>
              <a:t>fred</a:t>
            </a:r>
            <a:r>
              <a:rPr lang="en-US" sz="1800" dirty="0">
                <a:solidFill>
                  <a:srgbClr val="000000"/>
                </a:solidFill>
                <a:latin typeface="Arial"/>
                <a:ea typeface="+mn-ea"/>
                <a:cs typeface="+mn-cs"/>
              </a:rPr>
              <a:t>, p1)</a:t>
            </a:r>
          </a:p>
          <a:p>
            <a:pPr defTabSz="457200" fontAlgn="auto">
              <a:spcBef>
                <a:spcPts val="0"/>
              </a:spcBef>
              <a:spcAft>
                <a:spcPts val="0"/>
              </a:spcAft>
              <a:defRPr/>
            </a:pPr>
            <a:r>
              <a:rPr lang="en-US" sz="1800" dirty="0">
                <a:solidFill>
                  <a:srgbClr val="000000"/>
                </a:solidFill>
                <a:latin typeface="Arial"/>
                <a:ea typeface="+mn-ea"/>
                <a:cs typeface="+mn-cs"/>
              </a:rPr>
              <a:t>(1, </a:t>
            </a:r>
            <a:r>
              <a:rPr lang="en-US" sz="1800" dirty="0" err="1">
                <a:solidFill>
                  <a:srgbClr val="000000"/>
                </a:solidFill>
                <a:latin typeface="Arial"/>
                <a:ea typeface="+mn-ea"/>
                <a:cs typeface="+mn-cs"/>
              </a:rPr>
              <a:t>fred</a:t>
            </a:r>
            <a:r>
              <a:rPr lang="en-US" sz="1800" dirty="0">
                <a:solidFill>
                  <a:srgbClr val="000000"/>
                </a:solidFill>
                <a:latin typeface="Arial"/>
                <a:ea typeface="+mn-ea"/>
                <a:cs typeface="+mn-cs"/>
              </a:rPr>
              <a:t>, p2)</a:t>
            </a:r>
          </a:p>
          <a:p>
            <a:pPr defTabSz="457200" fontAlgn="auto">
              <a:spcBef>
                <a:spcPts val="0"/>
              </a:spcBef>
              <a:spcAft>
                <a:spcPts val="0"/>
              </a:spcAft>
              <a:defRPr/>
            </a:pPr>
            <a:r>
              <a:rPr lang="en-US" sz="1800" dirty="0">
                <a:solidFill>
                  <a:srgbClr val="000000"/>
                </a:solidFill>
                <a:latin typeface="Arial"/>
                <a:ea typeface="+mn-ea"/>
                <a:cs typeface="+mn-cs"/>
              </a:rPr>
              <a:t>(2, </a:t>
            </a:r>
            <a:r>
              <a:rPr lang="en-US" sz="1800" dirty="0" err="1">
                <a:solidFill>
                  <a:srgbClr val="000000"/>
                </a:solidFill>
                <a:latin typeface="Arial"/>
                <a:ea typeface="+mn-ea"/>
                <a:cs typeface="+mn-cs"/>
              </a:rPr>
              <a:t>fred</a:t>
            </a:r>
            <a:r>
              <a:rPr lang="en-US" sz="1800" dirty="0">
                <a:solidFill>
                  <a:srgbClr val="000000"/>
                </a:solidFill>
                <a:latin typeface="Arial"/>
                <a:ea typeface="+mn-ea"/>
                <a:cs typeface="+mn-cs"/>
              </a:rPr>
              <a:t>)</a:t>
            </a:r>
          </a:p>
        </p:txBody>
      </p:sp>
      <p:sp>
        <p:nvSpPr>
          <p:cNvPr id="25" name="TextBox 24"/>
          <p:cNvSpPr txBox="1"/>
          <p:nvPr/>
        </p:nvSpPr>
        <p:spPr>
          <a:xfrm>
            <a:off x="7329488" y="5105400"/>
            <a:ext cx="136525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Arial"/>
                <a:ea typeface="+mn-ea"/>
                <a:cs typeface="+mn-cs"/>
              </a:rPr>
              <a:t>(1, </a:t>
            </a:r>
            <a:r>
              <a:rPr lang="en-US" sz="1800" dirty="0" err="1">
                <a:solidFill>
                  <a:srgbClr val="000000"/>
                </a:solidFill>
                <a:latin typeface="Arial"/>
                <a:ea typeface="+mn-ea"/>
                <a:cs typeface="+mn-cs"/>
              </a:rPr>
              <a:t>fred</a:t>
            </a:r>
            <a:r>
              <a:rPr lang="en-US" sz="1800" dirty="0">
                <a:solidFill>
                  <a:srgbClr val="000000"/>
                </a:solidFill>
                <a:latin typeface="Arial"/>
                <a:ea typeface="+mn-ea"/>
                <a:cs typeface="+mn-cs"/>
              </a:rPr>
              <a:t>, p3)</a:t>
            </a:r>
          </a:p>
          <a:p>
            <a:pPr defTabSz="457200" fontAlgn="auto">
              <a:spcBef>
                <a:spcPts val="0"/>
              </a:spcBef>
              <a:spcAft>
                <a:spcPts val="0"/>
              </a:spcAft>
              <a:defRPr/>
            </a:pPr>
            <a:r>
              <a:rPr lang="en-US" sz="1800" dirty="0">
                <a:solidFill>
                  <a:srgbClr val="000000"/>
                </a:solidFill>
                <a:latin typeface="Arial"/>
                <a:ea typeface="+mn-ea"/>
                <a:cs typeface="+mn-cs"/>
              </a:rPr>
              <a:t>(1, </a:t>
            </a:r>
            <a:r>
              <a:rPr lang="en-US" sz="1800" dirty="0" err="1">
                <a:solidFill>
                  <a:srgbClr val="000000"/>
                </a:solidFill>
                <a:latin typeface="Arial"/>
                <a:ea typeface="+mn-ea"/>
                <a:cs typeface="+mn-cs"/>
              </a:rPr>
              <a:t>fred</a:t>
            </a:r>
            <a:r>
              <a:rPr lang="en-US" sz="1800" dirty="0">
                <a:solidFill>
                  <a:srgbClr val="000000"/>
                </a:solidFill>
                <a:latin typeface="Arial"/>
                <a:ea typeface="+mn-ea"/>
                <a:cs typeface="+mn-cs"/>
              </a:rPr>
              <a:t>, p4)</a:t>
            </a:r>
          </a:p>
          <a:p>
            <a:pPr defTabSz="457200" fontAlgn="auto">
              <a:spcBef>
                <a:spcPts val="0"/>
              </a:spcBef>
              <a:spcAft>
                <a:spcPts val="0"/>
              </a:spcAft>
              <a:defRPr/>
            </a:pPr>
            <a:r>
              <a:rPr lang="en-US" sz="1800" dirty="0">
                <a:solidFill>
                  <a:srgbClr val="000000"/>
                </a:solidFill>
                <a:latin typeface="Arial"/>
                <a:ea typeface="+mn-ea"/>
                <a:cs typeface="+mn-cs"/>
              </a:rPr>
              <a:t>(2, </a:t>
            </a:r>
            <a:r>
              <a:rPr lang="en-US" sz="1800" dirty="0" err="1">
                <a:solidFill>
                  <a:srgbClr val="000000"/>
                </a:solidFill>
                <a:latin typeface="Arial"/>
                <a:ea typeface="+mn-ea"/>
                <a:cs typeface="+mn-cs"/>
              </a:rPr>
              <a:t>fred</a:t>
            </a:r>
            <a:r>
              <a:rPr lang="en-US" sz="1800" dirty="0">
                <a:solidFill>
                  <a:srgbClr val="000000"/>
                </a:solidFill>
                <a:latin typeface="Arial"/>
                <a:ea typeface="+mn-ea"/>
                <a:cs typeface="+mn-cs"/>
              </a:rPr>
              <a:t>)</a:t>
            </a:r>
          </a:p>
        </p:txBody>
      </p:sp>
      <p:sp>
        <p:nvSpPr>
          <p:cNvPr id="26" name="Rounded Rectangle 25"/>
          <p:cNvSpPr/>
          <p:nvPr/>
        </p:nvSpPr>
        <p:spPr>
          <a:xfrm>
            <a:off x="5443538" y="2246313"/>
            <a:ext cx="525462"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2400" dirty="0">
                <a:solidFill>
                  <a:srgbClr val="000000"/>
                </a:solidFill>
              </a:rPr>
              <a:t>SP</a:t>
            </a:r>
          </a:p>
        </p:txBody>
      </p:sp>
      <p:sp>
        <p:nvSpPr>
          <p:cNvPr id="29" name="Rounded Rectangle 28"/>
          <p:cNvSpPr/>
          <p:nvPr/>
        </p:nvSpPr>
        <p:spPr>
          <a:xfrm>
            <a:off x="5438775" y="4368800"/>
            <a:ext cx="525463"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2400" dirty="0">
                <a:solidFill>
                  <a:srgbClr val="000000"/>
                </a:solidFill>
              </a:rPr>
              <a:t>SP</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le 1"/>
          <p:cNvSpPr>
            <a:spLocks noGrp="1"/>
          </p:cNvSpPr>
          <p:nvPr>
            <p:ph type="title"/>
          </p:nvPr>
        </p:nvSpPr>
        <p:spPr/>
        <p:txBody>
          <a:bodyPr/>
          <a:lstStyle/>
          <a:p>
            <a:pPr eaLnBrk="1" hangingPunct="1"/>
            <a:r>
              <a:rPr lang="en-US" smtClean="0"/>
              <a:t>Merge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6" name="TextBox 5"/>
          <p:cNvSpPr txBox="1"/>
          <p:nvPr/>
        </p:nvSpPr>
        <p:spPr>
          <a:xfrm>
            <a:off x="509588" y="3538538"/>
            <a:ext cx="768350" cy="2838450"/>
          </a:xfrm>
          <a:prstGeom prst="rect">
            <a:avLst/>
          </a:prstGeom>
          <a:noFill/>
        </p:spPr>
        <p:txBody>
          <a:bodyPr wrap="none">
            <a:spAutoFit/>
          </a:bodyPr>
          <a:lstStyle/>
          <a:p>
            <a:pPr defTabSz="457200" fontAlgn="auto">
              <a:spcBef>
                <a:spcPts val="0"/>
              </a:spcBef>
              <a:spcAft>
                <a:spcPts val="0"/>
              </a:spcAft>
              <a:defRPr/>
            </a:pPr>
            <a:r>
              <a:rPr lang="en-US" sz="1800" dirty="0" err="1">
                <a:solidFill>
                  <a:srgbClr val="000000"/>
                </a:solidFill>
                <a:latin typeface="Arial"/>
                <a:ea typeface="+mn-ea"/>
                <a:cs typeface="+mn-cs"/>
              </a:rPr>
              <a:t>aaron</a:t>
            </a:r>
            <a:endParaRPr lang="en-US" sz="1800" dirty="0">
              <a:solidFill>
                <a:srgbClr val="000000"/>
              </a:solidFill>
              <a:latin typeface="Arial"/>
              <a:ea typeface="+mn-ea"/>
              <a:cs typeface="+mn-cs"/>
            </a:endParaRP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err="1">
                <a:solidFill>
                  <a:srgbClr val="000000"/>
                </a:solidFill>
                <a:latin typeface="Arial"/>
                <a:ea typeface="+mn-ea"/>
                <a:cs typeface="+mn-cs"/>
              </a:rPr>
              <a:t>zach</a:t>
            </a:r>
            <a:endParaRPr lang="en-US" sz="1800" dirty="0">
              <a:solidFill>
                <a:srgbClr val="000000"/>
              </a:solidFill>
              <a:latin typeface="Arial"/>
              <a:ea typeface="+mn-ea"/>
              <a:cs typeface="+mn-cs"/>
            </a:endParaRPr>
          </a:p>
        </p:txBody>
      </p:sp>
      <p:sp>
        <p:nvSpPr>
          <p:cNvPr id="7" name="TextBox 6"/>
          <p:cNvSpPr txBox="1"/>
          <p:nvPr/>
        </p:nvSpPr>
        <p:spPr>
          <a:xfrm>
            <a:off x="2298700" y="3538538"/>
            <a:ext cx="768350" cy="2838450"/>
          </a:xfrm>
          <a:prstGeom prst="rect">
            <a:avLst/>
          </a:prstGeom>
          <a:noFill/>
        </p:spPr>
        <p:txBody>
          <a:bodyPr wrap="none">
            <a:spAutoFit/>
          </a:bodyPr>
          <a:lstStyle/>
          <a:p>
            <a:pPr defTabSz="457200" fontAlgn="auto">
              <a:spcBef>
                <a:spcPts val="0"/>
              </a:spcBef>
              <a:spcAft>
                <a:spcPts val="0"/>
              </a:spcAft>
              <a:defRPr/>
            </a:pPr>
            <a:r>
              <a:rPr lang="en-US" sz="1800" dirty="0" err="1">
                <a:solidFill>
                  <a:srgbClr val="000000"/>
                </a:solidFill>
                <a:latin typeface="Arial"/>
                <a:ea typeface="+mn-ea"/>
                <a:cs typeface="+mn-cs"/>
              </a:rPr>
              <a:t>aaron</a:t>
            </a:r>
            <a:endParaRPr lang="en-US" sz="1800" dirty="0">
              <a:solidFill>
                <a:srgbClr val="000000"/>
              </a:solidFill>
              <a:latin typeface="Arial"/>
              <a:ea typeface="+mn-ea"/>
              <a:cs typeface="+mn-cs"/>
            </a:endParaRP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err="1">
                <a:solidFill>
                  <a:srgbClr val="000000"/>
                </a:solidFill>
                <a:latin typeface="Arial"/>
                <a:ea typeface="+mn-ea"/>
                <a:cs typeface="+mn-cs"/>
              </a:rPr>
              <a:t>zach</a:t>
            </a:r>
            <a:endParaRPr lang="en-US" sz="1800" dirty="0">
              <a:solidFill>
                <a:srgbClr val="000000"/>
              </a:solidFill>
              <a:latin typeface="Arial"/>
              <a:ea typeface="+mn-ea"/>
              <a:cs typeface="+mn-cs"/>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le 1"/>
          <p:cNvSpPr>
            <a:spLocks noGrp="1"/>
          </p:cNvSpPr>
          <p:nvPr>
            <p:ph type="title"/>
          </p:nvPr>
        </p:nvSpPr>
        <p:spPr/>
        <p:txBody>
          <a:bodyPr/>
          <a:lstStyle/>
          <a:p>
            <a:pPr eaLnBrk="1" hangingPunct="1"/>
            <a:r>
              <a:rPr lang="en-US" smtClean="0"/>
              <a:t>Merge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6" name="TextBox 5"/>
          <p:cNvSpPr txBox="1"/>
          <p:nvPr/>
        </p:nvSpPr>
        <p:spPr>
          <a:xfrm>
            <a:off x="509588" y="3538538"/>
            <a:ext cx="768350" cy="2838450"/>
          </a:xfrm>
          <a:prstGeom prst="rect">
            <a:avLst/>
          </a:prstGeom>
          <a:noFill/>
        </p:spPr>
        <p:txBody>
          <a:bodyPr wrap="none">
            <a:spAutoFit/>
          </a:bodyPr>
          <a:lstStyle/>
          <a:p>
            <a:pPr defTabSz="457200" fontAlgn="auto">
              <a:spcBef>
                <a:spcPts val="0"/>
              </a:spcBef>
              <a:spcAft>
                <a:spcPts val="0"/>
              </a:spcAft>
              <a:defRPr/>
            </a:pPr>
            <a:r>
              <a:rPr lang="en-US" sz="1800" dirty="0" err="1">
                <a:solidFill>
                  <a:srgbClr val="000000"/>
                </a:solidFill>
                <a:latin typeface="Arial"/>
                <a:ea typeface="+mn-ea"/>
                <a:cs typeface="+mn-cs"/>
              </a:rPr>
              <a:t>aaron</a:t>
            </a:r>
            <a:endParaRPr lang="en-US" sz="1800" dirty="0">
              <a:solidFill>
                <a:srgbClr val="000000"/>
              </a:solidFill>
              <a:latin typeface="Arial"/>
              <a:ea typeface="+mn-ea"/>
              <a:cs typeface="+mn-cs"/>
            </a:endParaRP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err="1">
                <a:solidFill>
                  <a:srgbClr val="000000"/>
                </a:solidFill>
                <a:latin typeface="Arial"/>
                <a:ea typeface="+mn-ea"/>
                <a:cs typeface="+mn-cs"/>
              </a:rPr>
              <a:t>zach</a:t>
            </a:r>
            <a:endParaRPr lang="en-US" sz="1800" dirty="0">
              <a:solidFill>
                <a:srgbClr val="000000"/>
              </a:solidFill>
              <a:latin typeface="Arial"/>
              <a:ea typeface="+mn-ea"/>
              <a:cs typeface="+mn-cs"/>
            </a:endParaRPr>
          </a:p>
        </p:txBody>
      </p:sp>
      <p:sp>
        <p:nvSpPr>
          <p:cNvPr id="7" name="TextBox 6"/>
          <p:cNvSpPr txBox="1"/>
          <p:nvPr/>
        </p:nvSpPr>
        <p:spPr>
          <a:xfrm>
            <a:off x="2298700" y="3538538"/>
            <a:ext cx="768350" cy="2838450"/>
          </a:xfrm>
          <a:prstGeom prst="rect">
            <a:avLst/>
          </a:prstGeom>
          <a:noFill/>
        </p:spPr>
        <p:txBody>
          <a:bodyPr wrap="none">
            <a:spAutoFit/>
          </a:bodyPr>
          <a:lstStyle/>
          <a:p>
            <a:pPr defTabSz="457200" fontAlgn="auto">
              <a:spcBef>
                <a:spcPts val="0"/>
              </a:spcBef>
              <a:spcAft>
                <a:spcPts val="0"/>
              </a:spcAft>
              <a:defRPr/>
            </a:pPr>
            <a:r>
              <a:rPr lang="en-US" sz="1800" dirty="0" err="1">
                <a:solidFill>
                  <a:srgbClr val="000000"/>
                </a:solidFill>
                <a:latin typeface="Arial"/>
                <a:ea typeface="+mn-ea"/>
                <a:cs typeface="+mn-cs"/>
              </a:rPr>
              <a:t>aaron</a:t>
            </a:r>
            <a:endParaRPr lang="en-US" sz="1800" dirty="0">
              <a:solidFill>
                <a:srgbClr val="000000"/>
              </a:solidFill>
              <a:latin typeface="Arial"/>
              <a:ea typeface="+mn-ea"/>
              <a:cs typeface="+mn-cs"/>
            </a:endParaRP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err="1">
                <a:solidFill>
                  <a:srgbClr val="000000"/>
                </a:solidFill>
                <a:latin typeface="Arial"/>
                <a:ea typeface="+mn-ea"/>
                <a:cs typeface="+mn-cs"/>
              </a:rPr>
              <a:t>zach</a:t>
            </a:r>
            <a:endParaRPr lang="en-US" sz="1800" dirty="0">
              <a:solidFill>
                <a:srgbClr val="000000"/>
              </a:solidFill>
              <a:latin typeface="Arial"/>
              <a:ea typeface="+mn-ea"/>
              <a:cs typeface="+mn-cs"/>
            </a:endParaRPr>
          </a:p>
        </p:txBody>
      </p:sp>
      <p:sp>
        <p:nvSpPr>
          <p:cNvPr id="9" name="TextBox 8"/>
          <p:cNvSpPr txBox="1"/>
          <p:nvPr/>
        </p:nvSpPr>
        <p:spPr>
          <a:xfrm>
            <a:off x="215900" y="1292225"/>
            <a:ext cx="755650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a:t>
            </a:r>
            <a:r>
              <a:rPr lang="en-US" sz="1800" dirty="0">
                <a:solidFill>
                  <a:srgbClr val="FF0000"/>
                </a:solidFill>
                <a:latin typeface="Courier New" charset="0"/>
                <a:ea typeface="MS PGothic" charset="0"/>
                <a:cs typeface="MS PGothic" charset="0"/>
              </a:rPr>
              <a:t>using</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merge</a:t>
            </a:r>
            <a:r>
              <a:rPr lang="en-US" sz="1800" dirty="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itle 1"/>
          <p:cNvSpPr>
            <a:spLocks noGrp="1"/>
          </p:cNvSpPr>
          <p:nvPr>
            <p:ph type="title"/>
          </p:nvPr>
        </p:nvSpPr>
        <p:spPr/>
        <p:txBody>
          <a:bodyPr/>
          <a:lstStyle/>
          <a:p>
            <a:pPr eaLnBrk="1" hangingPunct="1"/>
            <a:r>
              <a:rPr lang="en-US" smtClean="0"/>
              <a:t>Merge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6" name="TextBox 5"/>
          <p:cNvSpPr txBox="1"/>
          <p:nvPr/>
        </p:nvSpPr>
        <p:spPr>
          <a:xfrm>
            <a:off x="509588" y="3538538"/>
            <a:ext cx="768350" cy="2838450"/>
          </a:xfrm>
          <a:prstGeom prst="rect">
            <a:avLst/>
          </a:prstGeom>
          <a:noFill/>
        </p:spPr>
        <p:txBody>
          <a:bodyPr wrap="none">
            <a:spAutoFit/>
          </a:bodyPr>
          <a:lstStyle/>
          <a:p>
            <a:pPr defTabSz="457200" fontAlgn="auto">
              <a:spcBef>
                <a:spcPts val="0"/>
              </a:spcBef>
              <a:spcAft>
                <a:spcPts val="0"/>
              </a:spcAft>
              <a:defRPr/>
            </a:pPr>
            <a:r>
              <a:rPr lang="en-US" sz="1800" dirty="0" err="1">
                <a:solidFill>
                  <a:srgbClr val="000000"/>
                </a:solidFill>
                <a:latin typeface="Arial"/>
                <a:ea typeface="+mn-ea"/>
                <a:cs typeface="+mn-cs"/>
              </a:rPr>
              <a:t>aaron</a:t>
            </a:r>
            <a:endParaRPr lang="en-US" sz="1800" dirty="0">
              <a:solidFill>
                <a:srgbClr val="000000"/>
              </a:solidFill>
              <a:latin typeface="Arial"/>
              <a:ea typeface="+mn-ea"/>
              <a:cs typeface="+mn-cs"/>
            </a:endParaRP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err="1">
                <a:solidFill>
                  <a:srgbClr val="000000"/>
                </a:solidFill>
                <a:latin typeface="Arial"/>
                <a:ea typeface="+mn-ea"/>
                <a:cs typeface="+mn-cs"/>
              </a:rPr>
              <a:t>zach</a:t>
            </a:r>
            <a:endParaRPr lang="en-US" sz="1800" dirty="0">
              <a:solidFill>
                <a:srgbClr val="000000"/>
              </a:solidFill>
              <a:latin typeface="Arial"/>
              <a:ea typeface="+mn-ea"/>
              <a:cs typeface="+mn-cs"/>
            </a:endParaRPr>
          </a:p>
        </p:txBody>
      </p:sp>
      <p:sp>
        <p:nvSpPr>
          <p:cNvPr id="7" name="TextBox 6"/>
          <p:cNvSpPr txBox="1"/>
          <p:nvPr/>
        </p:nvSpPr>
        <p:spPr>
          <a:xfrm>
            <a:off x="2298700" y="3538538"/>
            <a:ext cx="768350" cy="2838450"/>
          </a:xfrm>
          <a:prstGeom prst="rect">
            <a:avLst/>
          </a:prstGeom>
          <a:noFill/>
        </p:spPr>
        <p:txBody>
          <a:bodyPr wrap="none">
            <a:spAutoFit/>
          </a:bodyPr>
          <a:lstStyle/>
          <a:p>
            <a:pPr defTabSz="457200" fontAlgn="auto">
              <a:spcBef>
                <a:spcPts val="0"/>
              </a:spcBef>
              <a:spcAft>
                <a:spcPts val="0"/>
              </a:spcAft>
              <a:defRPr/>
            </a:pPr>
            <a:r>
              <a:rPr lang="en-US" sz="1800" dirty="0" err="1">
                <a:solidFill>
                  <a:srgbClr val="000000"/>
                </a:solidFill>
                <a:latin typeface="Arial"/>
                <a:ea typeface="+mn-ea"/>
                <a:cs typeface="+mn-cs"/>
              </a:rPr>
              <a:t>aaron</a:t>
            </a:r>
            <a:endParaRPr lang="en-US" sz="1800" dirty="0">
              <a:solidFill>
                <a:srgbClr val="000000"/>
              </a:solidFill>
              <a:latin typeface="Arial"/>
              <a:ea typeface="+mn-ea"/>
              <a:cs typeface="+mn-cs"/>
            </a:endParaRP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err="1">
                <a:solidFill>
                  <a:srgbClr val="000000"/>
                </a:solidFill>
                <a:latin typeface="Arial"/>
                <a:ea typeface="+mn-ea"/>
                <a:cs typeface="+mn-cs"/>
              </a:rPr>
              <a:t>zach</a:t>
            </a:r>
            <a:endParaRPr lang="en-US" sz="1800" dirty="0">
              <a:solidFill>
                <a:srgbClr val="000000"/>
              </a:solidFill>
              <a:latin typeface="Arial"/>
              <a:ea typeface="+mn-ea"/>
              <a:cs typeface="+mn-cs"/>
            </a:endParaRPr>
          </a:p>
        </p:txBody>
      </p:sp>
      <p:sp>
        <p:nvSpPr>
          <p:cNvPr id="9" name="TextBox 8"/>
          <p:cNvSpPr txBox="1"/>
          <p:nvPr/>
        </p:nvSpPr>
        <p:spPr>
          <a:xfrm>
            <a:off x="215900" y="1292225"/>
            <a:ext cx="755650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a:t>
            </a:r>
            <a:r>
              <a:rPr lang="en-US" sz="1800" dirty="0">
                <a:solidFill>
                  <a:srgbClr val="FF0000"/>
                </a:solidFill>
                <a:latin typeface="Courier New" charset="0"/>
                <a:ea typeface="MS PGothic" charset="0"/>
                <a:cs typeface="MS PGothic" charset="0"/>
              </a:rPr>
              <a:t>using</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merge</a:t>
            </a:r>
            <a:r>
              <a:rPr lang="en-US" sz="1800" dirty="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cxnSp>
        <p:nvCxnSpPr>
          <p:cNvPr id="10" name="Straight Connector 9"/>
          <p:cNvCxnSpPr/>
          <p:nvPr/>
        </p:nvCxnSpPr>
        <p:spPr>
          <a:xfrm>
            <a:off x="76200" y="4186238"/>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6200" y="5260975"/>
            <a:ext cx="163353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le 1"/>
          <p:cNvSpPr>
            <a:spLocks noGrp="1"/>
          </p:cNvSpPr>
          <p:nvPr>
            <p:ph type="title"/>
          </p:nvPr>
        </p:nvSpPr>
        <p:spPr/>
        <p:txBody>
          <a:bodyPr/>
          <a:lstStyle/>
          <a:p>
            <a:pPr eaLnBrk="1" hangingPunct="1"/>
            <a:r>
              <a:rPr lang="en-US" smtClean="0"/>
              <a:t>Merge Join</a:t>
            </a:r>
          </a:p>
        </p:txBody>
      </p:sp>
      <p:sp>
        <p:nvSpPr>
          <p:cNvPr id="4" name="Rectangle 3"/>
          <p:cNvSpPr/>
          <p:nvPr/>
        </p:nvSpPr>
        <p:spPr>
          <a:xfrm>
            <a:off x="215900" y="3073400"/>
            <a:ext cx="1338263" cy="3292475"/>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5" name="Rectangle 4"/>
          <p:cNvSpPr/>
          <p:nvPr/>
        </p:nvSpPr>
        <p:spPr>
          <a:xfrm>
            <a:off x="1984375" y="3073400"/>
            <a:ext cx="1338263" cy="3292475"/>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6" name="TextBox 5"/>
          <p:cNvSpPr txBox="1"/>
          <p:nvPr/>
        </p:nvSpPr>
        <p:spPr>
          <a:xfrm>
            <a:off x="509588" y="3538538"/>
            <a:ext cx="768350" cy="2838450"/>
          </a:xfrm>
          <a:prstGeom prst="rect">
            <a:avLst/>
          </a:prstGeom>
          <a:noFill/>
        </p:spPr>
        <p:txBody>
          <a:bodyPr wrap="none">
            <a:spAutoFit/>
          </a:bodyPr>
          <a:lstStyle/>
          <a:p>
            <a:pPr defTabSz="457200" fontAlgn="auto">
              <a:spcBef>
                <a:spcPts val="0"/>
              </a:spcBef>
              <a:spcAft>
                <a:spcPts val="0"/>
              </a:spcAft>
              <a:defRPr/>
            </a:pPr>
            <a:r>
              <a:rPr lang="en-US" sz="1800" dirty="0" err="1">
                <a:solidFill>
                  <a:srgbClr val="000000"/>
                </a:solidFill>
                <a:latin typeface="Arial"/>
                <a:ea typeface="+mn-ea"/>
                <a:cs typeface="+mn-cs"/>
              </a:rPr>
              <a:t>aaron</a:t>
            </a:r>
            <a:endParaRPr lang="en-US" sz="1800" dirty="0">
              <a:solidFill>
                <a:srgbClr val="000000"/>
              </a:solidFill>
              <a:latin typeface="Arial"/>
              <a:ea typeface="+mn-ea"/>
              <a:cs typeface="+mn-cs"/>
            </a:endParaRP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err="1">
                <a:solidFill>
                  <a:srgbClr val="000000"/>
                </a:solidFill>
                <a:latin typeface="Arial"/>
                <a:ea typeface="+mn-ea"/>
                <a:cs typeface="+mn-cs"/>
              </a:rPr>
              <a:t>zach</a:t>
            </a:r>
            <a:endParaRPr lang="en-US" sz="1800" dirty="0">
              <a:solidFill>
                <a:srgbClr val="000000"/>
              </a:solidFill>
              <a:latin typeface="Arial"/>
              <a:ea typeface="+mn-ea"/>
              <a:cs typeface="+mn-cs"/>
            </a:endParaRPr>
          </a:p>
        </p:txBody>
      </p:sp>
      <p:sp>
        <p:nvSpPr>
          <p:cNvPr id="7" name="TextBox 6"/>
          <p:cNvSpPr txBox="1"/>
          <p:nvPr/>
        </p:nvSpPr>
        <p:spPr>
          <a:xfrm>
            <a:off x="2298700" y="3538538"/>
            <a:ext cx="768350" cy="2838450"/>
          </a:xfrm>
          <a:prstGeom prst="rect">
            <a:avLst/>
          </a:prstGeom>
          <a:noFill/>
        </p:spPr>
        <p:txBody>
          <a:bodyPr wrap="none">
            <a:spAutoFit/>
          </a:bodyPr>
          <a:lstStyle/>
          <a:p>
            <a:pPr defTabSz="457200" fontAlgn="auto">
              <a:spcBef>
                <a:spcPts val="0"/>
              </a:spcBef>
              <a:spcAft>
                <a:spcPts val="0"/>
              </a:spcAft>
              <a:defRPr/>
            </a:pPr>
            <a:r>
              <a:rPr lang="en-US" sz="1800" dirty="0" err="1">
                <a:solidFill>
                  <a:srgbClr val="000000"/>
                </a:solidFill>
                <a:latin typeface="Arial"/>
                <a:ea typeface="+mn-ea"/>
                <a:cs typeface="+mn-cs"/>
              </a:rPr>
              <a:t>aaron</a:t>
            </a:r>
            <a:endParaRPr lang="en-US" sz="1800" dirty="0">
              <a:solidFill>
                <a:srgbClr val="000000"/>
              </a:solidFill>
              <a:latin typeface="Arial"/>
              <a:ea typeface="+mn-ea"/>
              <a:cs typeface="+mn-cs"/>
            </a:endParaRP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a:solidFill>
                  <a:srgbClr val="000000"/>
                </a:solidFill>
                <a:latin typeface="Arial"/>
                <a:ea typeface="+mn-ea"/>
                <a:cs typeface="+mn-cs"/>
              </a:rPr>
              <a:t>    .</a:t>
            </a:r>
          </a:p>
          <a:p>
            <a:pPr defTabSz="457200" fontAlgn="auto">
              <a:spcBef>
                <a:spcPts val="0"/>
              </a:spcBef>
              <a:spcAft>
                <a:spcPts val="0"/>
              </a:spcAft>
              <a:defRPr/>
            </a:pPr>
            <a:r>
              <a:rPr lang="en-US" sz="1800" dirty="0" err="1">
                <a:solidFill>
                  <a:srgbClr val="000000"/>
                </a:solidFill>
                <a:latin typeface="Arial"/>
                <a:ea typeface="+mn-ea"/>
                <a:cs typeface="+mn-cs"/>
              </a:rPr>
              <a:t>zach</a:t>
            </a:r>
            <a:endParaRPr lang="en-US" sz="1800" dirty="0">
              <a:solidFill>
                <a:srgbClr val="000000"/>
              </a:solidFill>
              <a:latin typeface="Arial"/>
              <a:ea typeface="+mn-ea"/>
              <a:cs typeface="+mn-cs"/>
            </a:endParaRPr>
          </a:p>
        </p:txBody>
      </p:sp>
      <p:sp>
        <p:nvSpPr>
          <p:cNvPr id="9" name="TextBox 8"/>
          <p:cNvSpPr txBox="1"/>
          <p:nvPr/>
        </p:nvSpPr>
        <p:spPr>
          <a:xfrm>
            <a:off x="215900" y="1292225"/>
            <a:ext cx="7556500" cy="915988"/>
          </a:xfrm>
          <a:prstGeom prst="rect">
            <a:avLst/>
          </a:prstGeom>
          <a:noFill/>
        </p:spPr>
        <p:txBody>
          <a:bodyPr wrap="none">
            <a:spAutoFit/>
          </a:bodyPr>
          <a:lstStyle/>
          <a:p>
            <a:pPr defTabSz="457200" fontAlgn="auto">
              <a:spcBef>
                <a:spcPts val="0"/>
              </a:spcBef>
              <a:spcAft>
                <a:spcPts val="0"/>
              </a:spcAft>
              <a:defRPr/>
            </a:pPr>
            <a:r>
              <a:rPr lang="en-US" sz="1800" dirty="0">
                <a:solidFill>
                  <a:srgbClr val="000000"/>
                </a:solidFill>
                <a:latin typeface="Courier New" charset="0"/>
                <a:ea typeface="MS PGothic" charset="0"/>
                <a:cs typeface="MS PGothic" charset="0"/>
              </a:rPr>
              <a:t>Users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users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(name, age);</a:t>
            </a:r>
            <a:br>
              <a:rPr lang="en-US" sz="1800" dirty="0">
                <a:solidFill>
                  <a:srgbClr val="000000"/>
                </a:solidFill>
                <a:latin typeface="Courier New" charset="0"/>
                <a:ea typeface="MS PGothic" charset="0"/>
                <a:cs typeface="MS PGothic" charset="0"/>
              </a:rPr>
            </a:br>
            <a:r>
              <a:rPr lang="en-US" sz="1800" dirty="0">
                <a:solidFill>
                  <a:srgbClr val="000000"/>
                </a:solidFill>
                <a:latin typeface="Courier New" charset="0"/>
                <a:ea typeface="MS PGothic" charset="0"/>
                <a:cs typeface="MS PGothic" charset="0"/>
              </a:rPr>
              <a:t>Pages = </a:t>
            </a:r>
            <a:r>
              <a:rPr lang="en-US" sz="1800" dirty="0">
                <a:solidFill>
                  <a:srgbClr val="FF0000"/>
                </a:solidFill>
                <a:latin typeface="Courier New" charset="0"/>
                <a:ea typeface="MS PGothic" charset="0"/>
                <a:cs typeface="MS PGothic" charset="0"/>
              </a:rPr>
              <a:t>load</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pages</a:t>
            </a:r>
            <a:r>
              <a:rPr lang="en-US" sz="1800" dirty="0">
                <a:solidFill>
                  <a:srgbClr val="000000"/>
                </a:solidFill>
                <a:latin typeface="Courier New" charset="0"/>
                <a:ea typeface="MS PGothic" charset="0"/>
                <a:cs typeface="MS PGothic" charset="0"/>
              </a:rPr>
              <a:t>’ </a:t>
            </a:r>
            <a:r>
              <a:rPr lang="en-US" sz="1800" dirty="0">
                <a:solidFill>
                  <a:srgbClr val="FF0000"/>
                </a:solidFill>
                <a:latin typeface="Courier New" charset="0"/>
                <a:ea typeface="MS PGothic" charset="0"/>
                <a:cs typeface="MS PGothic" charset="0"/>
              </a:rPr>
              <a:t>as</a:t>
            </a:r>
            <a:r>
              <a:rPr lang="en-US" sz="1800" dirty="0">
                <a:solidFill>
                  <a:srgbClr val="000000"/>
                </a:solidFill>
                <a:latin typeface="Courier New" charset="0"/>
                <a:ea typeface="MS PGothic" charset="0"/>
                <a:cs typeface="MS PGothic" charset="0"/>
              </a:rPr>
              <a:t> (user, </a:t>
            </a:r>
            <a:r>
              <a:rPr lang="en-US" sz="1800" dirty="0" err="1">
                <a:solidFill>
                  <a:srgbClr val="000000"/>
                </a:solidFill>
                <a:latin typeface="Courier New" charset="0"/>
                <a:ea typeface="MS PGothic" charset="0"/>
                <a:cs typeface="MS PGothic" charset="0"/>
              </a:rPr>
              <a:t>url</a:t>
            </a:r>
            <a:r>
              <a:rPr lang="en-US" sz="1800" dirty="0">
                <a:solidFill>
                  <a:srgbClr val="000000"/>
                </a:solidFill>
                <a:latin typeface="Courier New" charset="0"/>
                <a:ea typeface="MS PGothic" charset="0"/>
                <a:cs typeface="MS PGothic" charset="0"/>
              </a:rPr>
              <a:t>);</a:t>
            </a:r>
            <a:br>
              <a:rPr lang="en-US" sz="1800" dirty="0">
                <a:solidFill>
                  <a:srgbClr val="000000"/>
                </a:solidFill>
                <a:latin typeface="Courier New" charset="0"/>
                <a:ea typeface="MS PGothic" charset="0"/>
                <a:cs typeface="MS PGothic" charset="0"/>
              </a:rPr>
            </a:br>
            <a:r>
              <a:rPr lang="en-US" sz="1800" dirty="0" err="1">
                <a:solidFill>
                  <a:srgbClr val="000000"/>
                </a:solidFill>
                <a:latin typeface="Courier New" charset="0"/>
                <a:ea typeface="MS PGothic" charset="0"/>
                <a:cs typeface="MS PGothic" charset="0"/>
              </a:rPr>
              <a:t>Jnd</a:t>
            </a:r>
            <a:r>
              <a:rPr lang="en-US" sz="1800" dirty="0">
                <a:solidFill>
                  <a:srgbClr val="000000"/>
                </a:solidFill>
                <a:latin typeface="Courier New" charset="0"/>
                <a:ea typeface="MS PGothic" charset="0"/>
                <a:cs typeface="MS PGothic" charset="0"/>
              </a:rPr>
              <a:t> = </a:t>
            </a:r>
            <a:r>
              <a:rPr lang="en-US" sz="1800" dirty="0">
                <a:solidFill>
                  <a:srgbClr val="FF0000"/>
                </a:solidFill>
                <a:latin typeface="Courier New" charset="0"/>
                <a:ea typeface="MS PGothic" charset="0"/>
                <a:cs typeface="MS PGothic" charset="0"/>
              </a:rPr>
              <a:t>join</a:t>
            </a:r>
            <a:r>
              <a:rPr lang="en-US" sz="1800" dirty="0">
                <a:solidFill>
                  <a:srgbClr val="000000"/>
                </a:solidFill>
                <a:latin typeface="Courier New" charset="0"/>
                <a:ea typeface="MS PGothic" charset="0"/>
                <a:cs typeface="MS PGothic" charset="0"/>
              </a:rPr>
              <a:t> Pages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user, Users </a:t>
            </a:r>
            <a:r>
              <a:rPr lang="en-US" sz="1800" dirty="0">
                <a:solidFill>
                  <a:srgbClr val="FF0000"/>
                </a:solidFill>
                <a:latin typeface="Courier New" charset="0"/>
                <a:ea typeface="MS PGothic" charset="0"/>
                <a:cs typeface="MS PGothic" charset="0"/>
              </a:rPr>
              <a:t>by</a:t>
            </a:r>
            <a:r>
              <a:rPr lang="en-US" sz="1800" dirty="0">
                <a:solidFill>
                  <a:srgbClr val="000000"/>
                </a:solidFill>
                <a:latin typeface="Courier New" charset="0"/>
                <a:ea typeface="MS PGothic" charset="0"/>
                <a:cs typeface="MS PGothic" charset="0"/>
              </a:rPr>
              <a:t> name </a:t>
            </a:r>
            <a:r>
              <a:rPr lang="en-US" sz="1800" dirty="0">
                <a:solidFill>
                  <a:srgbClr val="FF0000"/>
                </a:solidFill>
                <a:latin typeface="Courier New" charset="0"/>
                <a:ea typeface="MS PGothic" charset="0"/>
                <a:cs typeface="MS PGothic" charset="0"/>
              </a:rPr>
              <a:t>using</a:t>
            </a:r>
            <a:r>
              <a:rPr lang="en-US" sz="1800" dirty="0">
                <a:solidFill>
                  <a:srgbClr val="000000"/>
                </a:solidFill>
                <a:latin typeface="Courier New" charset="0"/>
                <a:ea typeface="MS PGothic" charset="0"/>
                <a:cs typeface="MS PGothic" charset="0"/>
              </a:rPr>
              <a:t> “</a:t>
            </a:r>
            <a:r>
              <a:rPr lang="en-US" sz="1800" dirty="0">
                <a:solidFill>
                  <a:srgbClr val="0000FF"/>
                </a:solidFill>
                <a:latin typeface="Courier New" charset="0"/>
                <a:ea typeface="MS PGothic" charset="0"/>
                <a:cs typeface="MS PGothic" charset="0"/>
              </a:rPr>
              <a:t>merge</a:t>
            </a:r>
            <a:r>
              <a:rPr lang="en-US" sz="1800" dirty="0">
                <a:solidFill>
                  <a:srgbClr val="000000"/>
                </a:solidFill>
                <a:latin typeface="Courier New" charset="0"/>
                <a:ea typeface="MS PGothic" charset="0"/>
                <a:cs typeface="MS PGothic" charset="0"/>
              </a:rPr>
              <a:t>”;</a:t>
            </a:r>
            <a:endParaRPr lang="en-US" sz="1800" dirty="0">
              <a:solidFill>
                <a:srgbClr val="000000"/>
              </a:solidFill>
              <a:latin typeface="Arial"/>
              <a:ea typeface="+mn-ea"/>
              <a:cs typeface="+mn-cs"/>
            </a:endParaRPr>
          </a:p>
        </p:txBody>
      </p:sp>
      <p:cxnSp>
        <p:nvCxnSpPr>
          <p:cNvPr id="10" name="Straight Connector 9"/>
          <p:cNvCxnSpPr/>
          <p:nvPr/>
        </p:nvCxnSpPr>
        <p:spPr>
          <a:xfrm>
            <a:off x="76200" y="4186238"/>
            <a:ext cx="1633538" cy="15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6200" y="5260975"/>
            <a:ext cx="1633538"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4362450" y="2392363"/>
            <a:ext cx="3498850" cy="1997075"/>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1</a:t>
            </a:r>
          </a:p>
        </p:txBody>
      </p:sp>
      <p:sp>
        <p:nvSpPr>
          <p:cNvPr id="13" name="Rounded Rectangle 12"/>
          <p:cNvSpPr/>
          <p:nvPr/>
        </p:nvSpPr>
        <p:spPr>
          <a:xfrm>
            <a:off x="4362450" y="4592638"/>
            <a:ext cx="3498850" cy="1995487"/>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Map 2</a:t>
            </a:r>
          </a:p>
        </p:txBody>
      </p:sp>
      <p:sp>
        <p:nvSpPr>
          <p:cNvPr id="14" name="Rectangle 13"/>
          <p:cNvSpPr/>
          <p:nvPr/>
        </p:nvSpPr>
        <p:spPr>
          <a:xfrm>
            <a:off x="6264275" y="3063875"/>
            <a:ext cx="1338263" cy="1122363"/>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15" name="Rectangle 14"/>
          <p:cNvSpPr/>
          <p:nvPr/>
        </p:nvSpPr>
        <p:spPr>
          <a:xfrm>
            <a:off x="6264275" y="5249863"/>
            <a:ext cx="1338263" cy="1112837"/>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Users</a:t>
            </a:r>
          </a:p>
        </p:txBody>
      </p:sp>
      <p:sp>
        <p:nvSpPr>
          <p:cNvPr id="16" name="Rectangle 15"/>
          <p:cNvSpPr/>
          <p:nvPr/>
        </p:nvSpPr>
        <p:spPr>
          <a:xfrm>
            <a:off x="4773613" y="3063875"/>
            <a:ext cx="1338262" cy="1122363"/>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17" name="Rectangle 16"/>
          <p:cNvSpPr/>
          <p:nvPr/>
        </p:nvSpPr>
        <p:spPr>
          <a:xfrm>
            <a:off x="4773613" y="5249863"/>
            <a:ext cx="1338262" cy="1112837"/>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2400" dirty="0">
                <a:solidFill>
                  <a:srgbClr val="000000"/>
                </a:solidFill>
              </a:rPr>
              <a:t>Pages</a:t>
            </a:r>
          </a:p>
        </p:txBody>
      </p:sp>
      <p:sp>
        <p:nvSpPr>
          <p:cNvPr id="18" name="TextBox 17"/>
          <p:cNvSpPr txBox="1"/>
          <p:nvPr/>
        </p:nvSpPr>
        <p:spPr>
          <a:xfrm>
            <a:off x="4943475" y="3481388"/>
            <a:ext cx="996950" cy="641350"/>
          </a:xfrm>
          <a:prstGeom prst="rect">
            <a:avLst/>
          </a:prstGeom>
          <a:noFill/>
        </p:spPr>
        <p:txBody>
          <a:bodyPr wrap="none">
            <a:spAutoFit/>
          </a:bodyPr>
          <a:lstStyle/>
          <a:p>
            <a:pPr defTabSz="457200" fontAlgn="auto">
              <a:spcBef>
                <a:spcPts val="0"/>
              </a:spcBef>
              <a:spcAft>
                <a:spcPts val="0"/>
              </a:spcAft>
              <a:defRPr/>
            </a:pPr>
            <a:r>
              <a:rPr lang="en-US" sz="1800" dirty="0" err="1">
                <a:solidFill>
                  <a:srgbClr val="000000"/>
                </a:solidFill>
                <a:latin typeface="Arial"/>
                <a:ea typeface="+mn-ea"/>
                <a:cs typeface="+mn-cs"/>
              </a:rPr>
              <a:t>aaron</a:t>
            </a:r>
            <a:r>
              <a:rPr lang="en-US" sz="1800" dirty="0">
                <a:solidFill>
                  <a:srgbClr val="000000"/>
                </a:solidFill>
                <a:latin typeface="Arial"/>
                <a:ea typeface="+mn-ea"/>
                <a:cs typeface="+mn-cs"/>
              </a:rPr>
              <a:t>…</a:t>
            </a:r>
          </a:p>
          <a:p>
            <a:pPr defTabSz="457200" fontAlgn="auto">
              <a:spcBef>
                <a:spcPts val="0"/>
              </a:spcBef>
              <a:spcAft>
                <a:spcPts val="0"/>
              </a:spcAft>
              <a:defRPr/>
            </a:pPr>
            <a:r>
              <a:rPr lang="en-US" sz="1800" dirty="0" err="1">
                <a:solidFill>
                  <a:srgbClr val="000000"/>
                </a:solidFill>
                <a:latin typeface="Arial"/>
                <a:ea typeface="+mn-ea"/>
                <a:cs typeface="+mn-cs"/>
              </a:rPr>
              <a:t>amr</a:t>
            </a:r>
            <a:endParaRPr lang="en-US" sz="1800" dirty="0">
              <a:solidFill>
                <a:srgbClr val="000000"/>
              </a:solidFill>
              <a:latin typeface="Arial"/>
              <a:ea typeface="+mn-ea"/>
              <a:cs typeface="+mn-cs"/>
            </a:endParaRPr>
          </a:p>
        </p:txBody>
      </p:sp>
      <p:sp>
        <p:nvSpPr>
          <p:cNvPr id="19" name="TextBox 18"/>
          <p:cNvSpPr txBox="1"/>
          <p:nvPr/>
        </p:nvSpPr>
        <p:spPr>
          <a:xfrm>
            <a:off x="6403975" y="3481388"/>
            <a:ext cx="768350" cy="641350"/>
          </a:xfrm>
          <a:prstGeom prst="rect">
            <a:avLst/>
          </a:prstGeom>
          <a:noFill/>
        </p:spPr>
        <p:txBody>
          <a:bodyPr wrap="none">
            <a:spAutoFit/>
          </a:bodyPr>
          <a:lstStyle/>
          <a:p>
            <a:pPr defTabSz="457200" fontAlgn="auto">
              <a:spcBef>
                <a:spcPts val="0"/>
              </a:spcBef>
              <a:spcAft>
                <a:spcPts val="0"/>
              </a:spcAft>
              <a:defRPr/>
            </a:pPr>
            <a:r>
              <a:rPr lang="en-US" sz="1800" dirty="0" err="1">
                <a:solidFill>
                  <a:srgbClr val="000000"/>
                </a:solidFill>
                <a:latin typeface="Arial"/>
                <a:ea typeface="+mn-ea"/>
                <a:cs typeface="+mn-cs"/>
              </a:rPr>
              <a:t>aaron</a:t>
            </a:r>
            <a:endParaRPr lang="en-US" sz="1800" dirty="0">
              <a:solidFill>
                <a:srgbClr val="000000"/>
              </a:solidFill>
              <a:latin typeface="Arial"/>
              <a:ea typeface="+mn-ea"/>
              <a:cs typeface="+mn-cs"/>
            </a:endParaRPr>
          </a:p>
          <a:p>
            <a:pPr defTabSz="457200" fontAlgn="auto">
              <a:spcBef>
                <a:spcPts val="0"/>
              </a:spcBef>
              <a:spcAft>
                <a:spcPts val="0"/>
              </a:spcAft>
              <a:defRPr/>
            </a:pPr>
            <a:r>
              <a:rPr lang="en-US" sz="1800" dirty="0">
                <a:solidFill>
                  <a:srgbClr val="000000"/>
                </a:solidFill>
                <a:latin typeface="Arial"/>
                <a:ea typeface="+mn-ea"/>
                <a:cs typeface="+mn-cs"/>
              </a:rPr>
              <a:t>…</a:t>
            </a:r>
          </a:p>
        </p:txBody>
      </p:sp>
      <p:sp>
        <p:nvSpPr>
          <p:cNvPr id="20" name="TextBox 19"/>
          <p:cNvSpPr txBox="1"/>
          <p:nvPr/>
        </p:nvSpPr>
        <p:spPr>
          <a:xfrm>
            <a:off x="4943475" y="5716588"/>
            <a:ext cx="844550" cy="641350"/>
          </a:xfrm>
          <a:prstGeom prst="rect">
            <a:avLst/>
          </a:prstGeom>
          <a:noFill/>
        </p:spPr>
        <p:txBody>
          <a:bodyPr wrap="none">
            <a:spAutoFit/>
          </a:bodyPr>
          <a:lstStyle/>
          <a:p>
            <a:pPr defTabSz="457200" fontAlgn="auto">
              <a:spcBef>
                <a:spcPts val="0"/>
              </a:spcBef>
              <a:spcAft>
                <a:spcPts val="0"/>
              </a:spcAft>
              <a:defRPr/>
            </a:pPr>
            <a:r>
              <a:rPr lang="en-US" sz="1800" dirty="0" err="1">
                <a:solidFill>
                  <a:srgbClr val="000000"/>
                </a:solidFill>
                <a:latin typeface="Arial"/>
                <a:ea typeface="+mn-ea"/>
                <a:cs typeface="+mn-cs"/>
              </a:rPr>
              <a:t>amy</a:t>
            </a:r>
            <a:r>
              <a:rPr lang="en-US" sz="1800" dirty="0">
                <a:solidFill>
                  <a:srgbClr val="000000"/>
                </a:solidFill>
                <a:latin typeface="Arial"/>
                <a:ea typeface="+mn-ea"/>
                <a:cs typeface="+mn-cs"/>
              </a:rPr>
              <a:t>…</a:t>
            </a:r>
          </a:p>
          <a:p>
            <a:pPr defTabSz="457200" fontAlgn="auto">
              <a:spcBef>
                <a:spcPts val="0"/>
              </a:spcBef>
              <a:spcAft>
                <a:spcPts val="0"/>
              </a:spcAft>
              <a:defRPr/>
            </a:pPr>
            <a:r>
              <a:rPr lang="en-US" sz="1800" dirty="0">
                <a:solidFill>
                  <a:srgbClr val="000000"/>
                </a:solidFill>
                <a:latin typeface="Arial"/>
                <a:ea typeface="+mn-ea"/>
                <a:cs typeface="+mn-cs"/>
              </a:rPr>
              <a:t>barb</a:t>
            </a:r>
          </a:p>
        </p:txBody>
      </p:sp>
      <p:sp>
        <p:nvSpPr>
          <p:cNvPr id="21" name="TextBox 20"/>
          <p:cNvSpPr txBox="1"/>
          <p:nvPr/>
        </p:nvSpPr>
        <p:spPr>
          <a:xfrm>
            <a:off x="6403975" y="5716588"/>
            <a:ext cx="615950" cy="641350"/>
          </a:xfrm>
          <a:prstGeom prst="rect">
            <a:avLst/>
          </a:prstGeom>
          <a:noFill/>
        </p:spPr>
        <p:txBody>
          <a:bodyPr wrap="none">
            <a:spAutoFit/>
          </a:bodyPr>
          <a:lstStyle/>
          <a:p>
            <a:pPr defTabSz="457200" fontAlgn="auto">
              <a:spcBef>
                <a:spcPts val="0"/>
              </a:spcBef>
              <a:spcAft>
                <a:spcPts val="0"/>
              </a:spcAft>
              <a:defRPr/>
            </a:pPr>
            <a:r>
              <a:rPr lang="en-US" sz="1800" dirty="0" err="1">
                <a:solidFill>
                  <a:srgbClr val="000000"/>
                </a:solidFill>
                <a:latin typeface="Arial"/>
                <a:ea typeface="+mn-ea"/>
                <a:cs typeface="+mn-cs"/>
              </a:rPr>
              <a:t>amy</a:t>
            </a:r>
            <a:endParaRPr lang="en-US" sz="1800" dirty="0">
              <a:solidFill>
                <a:srgbClr val="000000"/>
              </a:solidFill>
              <a:latin typeface="Arial"/>
              <a:ea typeface="+mn-ea"/>
              <a:cs typeface="+mn-cs"/>
            </a:endParaRPr>
          </a:p>
          <a:p>
            <a:pPr defTabSz="457200" fontAlgn="auto">
              <a:spcBef>
                <a:spcPts val="0"/>
              </a:spcBef>
              <a:spcAft>
                <a:spcPts val="0"/>
              </a:spcAft>
              <a:defRPr/>
            </a:pPr>
            <a:r>
              <a:rPr lang="en-US" sz="1800" dirty="0">
                <a:solidFill>
                  <a:srgbClr val="000000"/>
                </a:solidFill>
                <a:latin typeface="Arial"/>
                <a:ea typeface="+mn-ea"/>
                <a:cs typeface="+mn-cs"/>
              </a:rPr>
              <a:t>…</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p:nvPr>
        </p:nvSpPr>
        <p:spPr/>
        <p:txBody>
          <a:bodyPr/>
          <a:lstStyle/>
          <a:p>
            <a:pPr eaLnBrk="1" hangingPunct="1"/>
            <a:r>
              <a:rPr lang="en-US" smtClean="0"/>
              <a:t>Multi-store script</a:t>
            </a:r>
          </a:p>
        </p:txBody>
      </p:sp>
      <p:sp>
        <p:nvSpPr>
          <p:cNvPr id="4" name="TextBox 3"/>
          <p:cNvSpPr txBox="1"/>
          <p:nvPr/>
        </p:nvSpPr>
        <p:spPr>
          <a:xfrm>
            <a:off x="127000" y="1168400"/>
            <a:ext cx="7669213" cy="3378200"/>
          </a:xfrm>
          <a:prstGeom prst="rect">
            <a:avLst/>
          </a:prstGeom>
          <a:noFill/>
        </p:spPr>
        <p:txBody>
          <a:bodyPr wrap="none">
            <a:spAutoFit/>
          </a:bodyPr>
          <a:lstStyle/>
          <a:p>
            <a:pPr defTabSz="457200" fontAlgn="auto">
              <a:spcBef>
                <a:spcPts val="0"/>
              </a:spcBef>
              <a:spcAft>
                <a:spcPts val="0"/>
              </a:spcAft>
              <a:defRPr/>
            </a:pPr>
            <a:r>
              <a:rPr lang="en-US" sz="2400" dirty="0">
                <a:solidFill>
                  <a:srgbClr val="000000"/>
                </a:solidFill>
                <a:latin typeface="Courier New"/>
                <a:ea typeface="+mn-ea"/>
                <a:cs typeface="Courier New"/>
              </a:rPr>
              <a:t>A = </a:t>
            </a:r>
            <a:r>
              <a:rPr lang="en-US" sz="2400" dirty="0">
                <a:solidFill>
                  <a:srgbClr val="FF0000"/>
                </a:solidFill>
                <a:latin typeface="Courier New"/>
                <a:ea typeface="+mn-ea"/>
                <a:cs typeface="Courier New"/>
              </a:rPr>
              <a:t>load </a:t>
            </a:r>
            <a:r>
              <a:rPr lang="en-US" sz="2400" dirty="0">
                <a:solidFill>
                  <a:srgbClr val="000000"/>
                </a:solidFill>
                <a:latin typeface="Courier New"/>
                <a:ea typeface="+mn-ea"/>
                <a:cs typeface="Courier New"/>
              </a:rPr>
              <a:t>‘</a:t>
            </a:r>
            <a:r>
              <a:rPr lang="en-US" sz="2400" dirty="0">
                <a:solidFill>
                  <a:srgbClr val="0000FF"/>
                </a:solidFill>
                <a:latin typeface="Courier New"/>
                <a:ea typeface="+mn-ea"/>
                <a:cs typeface="Courier New"/>
              </a:rPr>
              <a:t>users</a:t>
            </a:r>
            <a:r>
              <a:rPr lang="en-US" sz="2400" dirty="0">
                <a:solidFill>
                  <a:srgbClr val="000000"/>
                </a:solidFill>
                <a:latin typeface="Courier New"/>
                <a:ea typeface="+mn-ea"/>
                <a:cs typeface="Courier New"/>
              </a:rPr>
              <a:t>’ </a:t>
            </a:r>
            <a:r>
              <a:rPr lang="en-US" sz="2400" dirty="0">
                <a:solidFill>
                  <a:srgbClr val="FF0000"/>
                </a:solidFill>
                <a:latin typeface="Courier New"/>
                <a:ea typeface="+mn-ea"/>
                <a:cs typeface="Courier New"/>
              </a:rPr>
              <a:t>as </a:t>
            </a:r>
            <a:r>
              <a:rPr lang="en-US" sz="2400" dirty="0">
                <a:solidFill>
                  <a:srgbClr val="000000"/>
                </a:solidFill>
                <a:latin typeface="Courier New"/>
                <a:ea typeface="+mn-ea"/>
                <a:cs typeface="Courier New"/>
              </a:rPr>
              <a:t>(name, age, gender, </a:t>
            </a:r>
            <a:br>
              <a:rPr lang="en-US" sz="2400" dirty="0">
                <a:solidFill>
                  <a:srgbClr val="000000"/>
                </a:solidFill>
                <a:latin typeface="Courier New"/>
                <a:ea typeface="+mn-ea"/>
                <a:cs typeface="Courier New"/>
              </a:rPr>
            </a:br>
            <a:r>
              <a:rPr lang="en-US" sz="2400" dirty="0">
                <a:solidFill>
                  <a:srgbClr val="000000"/>
                </a:solidFill>
                <a:latin typeface="Courier New"/>
                <a:ea typeface="+mn-ea"/>
                <a:cs typeface="Courier New"/>
              </a:rPr>
              <a:t>      city, state);</a:t>
            </a:r>
          </a:p>
          <a:p>
            <a:pPr defTabSz="457200" fontAlgn="auto">
              <a:spcBef>
                <a:spcPts val="0"/>
              </a:spcBef>
              <a:spcAft>
                <a:spcPts val="0"/>
              </a:spcAft>
              <a:defRPr/>
            </a:pPr>
            <a:r>
              <a:rPr lang="en-US" sz="2400" dirty="0">
                <a:solidFill>
                  <a:srgbClr val="000000"/>
                </a:solidFill>
                <a:latin typeface="Courier New"/>
                <a:ea typeface="+mn-ea"/>
                <a:cs typeface="Courier New"/>
              </a:rPr>
              <a:t>B = </a:t>
            </a:r>
            <a:r>
              <a:rPr lang="en-US" sz="2400" dirty="0">
                <a:solidFill>
                  <a:srgbClr val="FF0000"/>
                </a:solidFill>
                <a:latin typeface="Courier New"/>
                <a:ea typeface="+mn-ea"/>
                <a:cs typeface="Courier New"/>
              </a:rPr>
              <a:t>filter </a:t>
            </a:r>
            <a:r>
              <a:rPr lang="en-US" sz="2400" dirty="0">
                <a:solidFill>
                  <a:srgbClr val="000000"/>
                </a:solidFill>
                <a:latin typeface="Courier New"/>
                <a:ea typeface="+mn-ea"/>
                <a:cs typeface="Courier New"/>
              </a:rPr>
              <a:t>A </a:t>
            </a:r>
            <a:r>
              <a:rPr lang="en-US" sz="2400" dirty="0">
                <a:solidFill>
                  <a:srgbClr val="FF0000"/>
                </a:solidFill>
                <a:latin typeface="Courier New"/>
                <a:ea typeface="+mn-ea"/>
                <a:cs typeface="Courier New"/>
              </a:rPr>
              <a:t>by </a:t>
            </a:r>
            <a:r>
              <a:rPr lang="en-US" sz="2400" dirty="0">
                <a:solidFill>
                  <a:srgbClr val="000000"/>
                </a:solidFill>
                <a:latin typeface="Courier New"/>
                <a:ea typeface="+mn-ea"/>
                <a:cs typeface="Courier New"/>
              </a:rPr>
              <a:t>name </a:t>
            </a:r>
            <a:r>
              <a:rPr lang="en-US" sz="2400" dirty="0">
                <a:solidFill>
                  <a:srgbClr val="FF0000"/>
                </a:solidFill>
                <a:latin typeface="Courier New"/>
                <a:ea typeface="+mn-ea"/>
                <a:cs typeface="Courier New"/>
              </a:rPr>
              <a:t>is not null</a:t>
            </a:r>
            <a:r>
              <a:rPr lang="en-US" sz="2400" dirty="0">
                <a:solidFill>
                  <a:srgbClr val="000000"/>
                </a:solidFill>
                <a:latin typeface="Courier New"/>
                <a:ea typeface="+mn-ea"/>
                <a:cs typeface="Courier New"/>
              </a:rPr>
              <a:t>;</a:t>
            </a:r>
          </a:p>
          <a:p>
            <a:pPr defTabSz="457200" fontAlgn="auto">
              <a:spcBef>
                <a:spcPts val="0"/>
              </a:spcBef>
              <a:spcAft>
                <a:spcPts val="0"/>
              </a:spcAft>
              <a:defRPr/>
            </a:pPr>
            <a:r>
              <a:rPr lang="en-US" sz="2400" dirty="0">
                <a:solidFill>
                  <a:srgbClr val="000000"/>
                </a:solidFill>
                <a:latin typeface="Courier New"/>
                <a:ea typeface="+mn-ea"/>
                <a:cs typeface="Courier New"/>
              </a:rPr>
              <a:t>C1 = </a:t>
            </a:r>
            <a:r>
              <a:rPr lang="en-US" sz="2400" dirty="0">
                <a:solidFill>
                  <a:srgbClr val="FF0000"/>
                </a:solidFill>
                <a:latin typeface="Courier New"/>
                <a:ea typeface="+mn-ea"/>
                <a:cs typeface="Courier New"/>
              </a:rPr>
              <a:t>group </a:t>
            </a:r>
            <a:r>
              <a:rPr lang="en-US" sz="2400" dirty="0">
                <a:solidFill>
                  <a:srgbClr val="000000"/>
                </a:solidFill>
                <a:latin typeface="Courier New"/>
                <a:ea typeface="+mn-ea"/>
                <a:cs typeface="Courier New"/>
              </a:rPr>
              <a:t>B </a:t>
            </a:r>
            <a:r>
              <a:rPr lang="en-US" sz="2400" dirty="0">
                <a:solidFill>
                  <a:srgbClr val="FF0000"/>
                </a:solidFill>
                <a:latin typeface="Courier New"/>
                <a:ea typeface="+mn-ea"/>
                <a:cs typeface="Courier New"/>
              </a:rPr>
              <a:t>by </a:t>
            </a:r>
            <a:r>
              <a:rPr lang="en-US" sz="2400" dirty="0">
                <a:solidFill>
                  <a:srgbClr val="000000"/>
                </a:solidFill>
                <a:latin typeface="Courier New"/>
                <a:ea typeface="+mn-ea"/>
                <a:cs typeface="Courier New"/>
              </a:rPr>
              <a:t>age, gender;</a:t>
            </a:r>
          </a:p>
          <a:p>
            <a:pPr defTabSz="457200" fontAlgn="auto">
              <a:spcBef>
                <a:spcPts val="0"/>
              </a:spcBef>
              <a:spcAft>
                <a:spcPts val="0"/>
              </a:spcAft>
              <a:defRPr/>
            </a:pPr>
            <a:r>
              <a:rPr lang="en-US" sz="2400" dirty="0">
                <a:solidFill>
                  <a:srgbClr val="000000"/>
                </a:solidFill>
                <a:latin typeface="Courier New"/>
                <a:ea typeface="+mn-ea"/>
                <a:cs typeface="Courier New"/>
              </a:rPr>
              <a:t>D1 = </a:t>
            </a:r>
            <a:r>
              <a:rPr lang="en-US" sz="2400" dirty="0" err="1">
                <a:solidFill>
                  <a:srgbClr val="FF0000"/>
                </a:solidFill>
                <a:latin typeface="Courier New"/>
                <a:ea typeface="+mn-ea"/>
                <a:cs typeface="Courier New"/>
              </a:rPr>
              <a:t>foreach</a:t>
            </a:r>
            <a:r>
              <a:rPr lang="en-US" sz="2400" dirty="0">
                <a:solidFill>
                  <a:srgbClr val="FF0000"/>
                </a:solidFill>
                <a:latin typeface="Courier New"/>
                <a:ea typeface="+mn-ea"/>
                <a:cs typeface="Courier New"/>
              </a:rPr>
              <a:t> </a:t>
            </a:r>
            <a:r>
              <a:rPr lang="en-US" sz="2400" dirty="0">
                <a:solidFill>
                  <a:srgbClr val="000000"/>
                </a:solidFill>
                <a:latin typeface="Courier New"/>
                <a:ea typeface="+mn-ea"/>
                <a:cs typeface="Courier New"/>
              </a:rPr>
              <a:t>C1 </a:t>
            </a:r>
            <a:r>
              <a:rPr lang="en-US" sz="2400" dirty="0">
                <a:solidFill>
                  <a:srgbClr val="FF0000"/>
                </a:solidFill>
                <a:latin typeface="Courier New"/>
                <a:ea typeface="+mn-ea"/>
                <a:cs typeface="Courier New"/>
              </a:rPr>
              <a:t>generate</a:t>
            </a:r>
            <a:r>
              <a:rPr lang="en-US" sz="2400" dirty="0">
                <a:solidFill>
                  <a:srgbClr val="000000"/>
                </a:solidFill>
                <a:latin typeface="Courier New"/>
                <a:ea typeface="+mn-ea"/>
                <a:cs typeface="Courier New"/>
              </a:rPr>
              <a:t> group, COUNT(B);</a:t>
            </a:r>
          </a:p>
          <a:p>
            <a:pPr defTabSz="457200" fontAlgn="auto">
              <a:spcBef>
                <a:spcPts val="0"/>
              </a:spcBef>
              <a:spcAft>
                <a:spcPts val="0"/>
              </a:spcAft>
              <a:defRPr/>
            </a:pPr>
            <a:r>
              <a:rPr lang="en-US" sz="2400" dirty="0">
                <a:solidFill>
                  <a:srgbClr val="FF0000"/>
                </a:solidFill>
                <a:latin typeface="Courier New"/>
                <a:ea typeface="+mn-ea"/>
                <a:cs typeface="Courier New"/>
              </a:rPr>
              <a:t>store </a:t>
            </a:r>
            <a:r>
              <a:rPr lang="en-US" sz="2400" dirty="0">
                <a:solidFill>
                  <a:srgbClr val="000000"/>
                </a:solidFill>
                <a:latin typeface="Courier New"/>
                <a:ea typeface="+mn-ea"/>
                <a:cs typeface="Courier New"/>
              </a:rPr>
              <a:t>D </a:t>
            </a:r>
            <a:r>
              <a:rPr lang="en-US" sz="2400" dirty="0">
                <a:solidFill>
                  <a:srgbClr val="FF0000"/>
                </a:solidFill>
                <a:latin typeface="Courier New"/>
                <a:ea typeface="+mn-ea"/>
                <a:cs typeface="Courier New"/>
              </a:rPr>
              <a:t>into </a:t>
            </a:r>
            <a:r>
              <a:rPr lang="en-US" sz="2400" dirty="0">
                <a:solidFill>
                  <a:srgbClr val="000000"/>
                </a:solidFill>
                <a:latin typeface="Courier New"/>
                <a:ea typeface="+mn-ea"/>
                <a:cs typeface="Courier New"/>
              </a:rPr>
              <a:t>‘</a:t>
            </a:r>
            <a:r>
              <a:rPr lang="en-US" sz="2400" dirty="0" err="1">
                <a:solidFill>
                  <a:srgbClr val="0000FF"/>
                </a:solidFill>
                <a:latin typeface="Courier New"/>
                <a:ea typeface="+mn-ea"/>
                <a:cs typeface="Courier New"/>
              </a:rPr>
              <a:t>bydemo</a:t>
            </a:r>
            <a:r>
              <a:rPr lang="en-US" sz="2400" dirty="0">
                <a:solidFill>
                  <a:srgbClr val="000000"/>
                </a:solidFill>
                <a:latin typeface="Courier New"/>
                <a:ea typeface="+mn-ea"/>
                <a:cs typeface="Courier New"/>
              </a:rPr>
              <a:t>’;</a:t>
            </a:r>
            <a:endParaRPr lang="en-US" sz="2400" dirty="0">
              <a:solidFill>
                <a:srgbClr val="FF0000"/>
              </a:solidFill>
              <a:latin typeface="Courier New"/>
              <a:ea typeface="+mn-ea"/>
              <a:cs typeface="Courier New"/>
            </a:endParaRPr>
          </a:p>
          <a:p>
            <a:pPr defTabSz="457200" fontAlgn="auto">
              <a:spcBef>
                <a:spcPts val="0"/>
              </a:spcBef>
              <a:spcAft>
                <a:spcPts val="0"/>
              </a:spcAft>
              <a:defRPr/>
            </a:pPr>
            <a:r>
              <a:rPr lang="en-US" sz="2400" dirty="0">
                <a:solidFill>
                  <a:srgbClr val="000000"/>
                </a:solidFill>
                <a:latin typeface="Courier New"/>
                <a:ea typeface="+mn-ea"/>
                <a:cs typeface="Courier New"/>
              </a:rPr>
              <a:t>C2= </a:t>
            </a:r>
            <a:r>
              <a:rPr lang="en-US" sz="2400" dirty="0">
                <a:solidFill>
                  <a:srgbClr val="FF0000"/>
                </a:solidFill>
                <a:latin typeface="Courier New"/>
                <a:ea typeface="+mn-ea"/>
                <a:cs typeface="Courier New"/>
              </a:rPr>
              <a:t>group </a:t>
            </a:r>
            <a:r>
              <a:rPr lang="en-US" sz="2400" dirty="0">
                <a:solidFill>
                  <a:srgbClr val="000000"/>
                </a:solidFill>
                <a:latin typeface="Courier New"/>
                <a:ea typeface="+mn-ea"/>
                <a:cs typeface="Courier New"/>
              </a:rPr>
              <a:t>B </a:t>
            </a:r>
            <a:r>
              <a:rPr lang="en-US" sz="2400" dirty="0">
                <a:solidFill>
                  <a:srgbClr val="FF0000"/>
                </a:solidFill>
                <a:latin typeface="Courier New"/>
                <a:ea typeface="+mn-ea"/>
                <a:cs typeface="Courier New"/>
              </a:rPr>
              <a:t>by </a:t>
            </a:r>
            <a:r>
              <a:rPr lang="en-US" sz="2400" dirty="0">
                <a:solidFill>
                  <a:srgbClr val="000000"/>
                </a:solidFill>
                <a:latin typeface="Courier New"/>
                <a:ea typeface="+mn-ea"/>
                <a:cs typeface="Courier New"/>
              </a:rPr>
              <a:t>state;</a:t>
            </a:r>
          </a:p>
          <a:p>
            <a:pPr defTabSz="457200" fontAlgn="auto">
              <a:spcBef>
                <a:spcPts val="0"/>
              </a:spcBef>
              <a:spcAft>
                <a:spcPts val="0"/>
              </a:spcAft>
              <a:defRPr/>
            </a:pPr>
            <a:r>
              <a:rPr lang="en-US" sz="2400" dirty="0">
                <a:solidFill>
                  <a:srgbClr val="000000"/>
                </a:solidFill>
                <a:latin typeface="Courier New"/>
                <a:ea typeface="+mn-ea"/>
                <a:cs typeface="Courier New"/>
              </a:rPr>
              <a:t>D2 = </a:t>
            </a:r>
            <a:r>
              <a:rPr lang="en-US" sz="2400" dirty="0" err="1">
                <a:solidFill>
                  <a:srgbClr val="FF0000"/>
                </a:solidFill>
                <a:latin typeface="Courier New"/>
                <a:ea typeface="+mn-ea"/>
                <a:cs typeface="Courier New"/>
              </a:rPr>
              <a:t>foreach</a:t>
            </a:r>
            <a:r>
              <a:rPr lang="en-US" sz="2400" dirty="0">
                <a:solidFill>
                  <a:srgbClr val="FF0000"/>
                </a:solidFill>
                <a:latin typeface="Courier New"/>
                <a:ea typeface="+mn-ea"/>
                <a:cs typeface="Courier New"/>
              </a:rPr>
              <a:t> </a:t>
            </a:r>
            <a:r>
              <a:rPr lang="en-US" sz="2400" dirty="0">
                <a:solidFill>
                  <a:srgbClr val="000000"/>
                </a:solidFill>
                <a:latin typeface="Courier New"/>
                <a:ea typeface="+mn-ea"/>
                <a:cs typeface="Courier New"/>
              </a:rPr>
              <a:t>C2 </a:t>
            </a:r>
            <a:r>
              <a:rPr lang="en-US" sz="2400" dirty="0">
                <a:solidFill>
                  <a:srgbClr val="FF0000"/>
                </a:solidFill>
                <a:latin typeface="Courier New"/>
                <a:ea typeface="+mn-ea"/>
                <a:cs typeface="Courier New"/>
              </a:rPr>
              <a:t>generate </a:t>
            </a:r>
            <a:r>
              <a:rPr lang="en-US" sz="2400" dirty="0">
                <a:solidFill>
                  <a:srgbClr val="000000"/>
                </a:solidFill>
                <a:latin typeface="Courier New"/>
                <a:ea typeface="+mn-ea"/>
                <a:cs typeface="Courier New"/>
              </a:rPr>
              <a:t>group, COUNT(B);</a:t>
            </a:r>
          </a:p>
          <a:p>
            <a:pPr defTabSz="457200" fontAlgn="auto">
              <a:spcBef>
                <a:spcPts val="0"/>
              </a:spcBef>
              <a:spcAft>
                <a:spcPts val="0"/>
              </a:spcAft>
              <a:defRPr/>
            </a:pPr>
            <a:r>
              <a:rPr lang="en-US" sz="2400" dirty="0">
                <a:solidFill>
                  <a:srgbClr val="FF0000"/>
                </a:solidFill>
                <a:latin typeface="Courier New"/>
                <a:ea typeface="+mn-ea"/>
                <a:cs typeface="Courier New"/>
              </a:rPr>
              <a:t>store </a:t>
            </a:r>
            <a:r>
              <a:rPr lang="en-US" sz="2400" dirty="0">
                <a:solidFill>
                  <a:srgbClr val="000000"/>
                </a:solidFill>
                <a:latin typeface="Courier New"/>
                <a:ea typeface="+mn-ea"/>
                <a:cs typeface="Courier New"/>
              </a:rPr>
              <a:t>D2 </a:t>
            </a:r>
            <a:r>
              <a:rPr lang="en-US" sz="2400" dirty="0">
                <a:solidFill>
                  <a:srgbClr val="FF0000"/>
                </a:solidFill>
                <a:latin typeface="Courier New"/>
                <a:ea typeface="+mn-ea"/>
                <a:cs typeface="Courier New"/>
              </a:rPr>
              <a:t>into </a:t>
            </a:r>
            <a:r>
              <a:rPr lang="en-US" sz="2400" dirty="0">
                <a:solidFill>
                  <a:srgbClr val="000000"/>
                </a:solidFill>
                <a:latin typeface="Courier New"/>
                <a:ea typeface="+mn-ea"/>
                <a:cs typeface="Courier New"/>
              </a:rPr>
              <a:t>‘</a:t>
            </a:r>
            <a:r>
              <a:rPr lang="en-US" sz="2400" dirty="0" err="1">
                <a:solidFill>
                  <a:srgbClr val="0000FF"/>
                </a:solidFill>
                <a:latin typeface="Courier New"/>
                <a:ea typeface="+mn-ea"/>
                <a:cs typeface="Courier New"/>
              </a:rPr>
              <a:t>bystate</a:t>
            </a:r>
            <a:r>
              <a:rPr lang="en-US" sz="2400" dirty="0">
                <a:solidFill>
                  <a:srgbClr val="000000"/>
                </a:solidFill>
                <a:latin typeface="Courier New"/>
                <a:ea typeface="+mn-ea"/>
                <a:cs typeface="Courier New"/>
              </a:rPr>
              <a:t>’;</a:t>
            </a:r>
            <a:endParaRPr lang="en-US" sz="2400" dirty="0">
              <a:solidFill>
                <a:srgbClr val="FF0000"/>
              </a:solidFill>
              <a:latin typeface="Courier New"/>
              <a:ea typeface="+mn-ea"/>
              <a:cs typeface="Courier New"/>
            </a:endParaRPr>
          </a:p>
        </p:txBody>
      </p:sp>
      <p:sp>
        <p:nvSpPr>
          <p:cNvPr id="5" name="Rounded Rectangle 4"/>
          <p:cNvSpPr/>
          <p:nvPr/>
        </p:nvSpPr>
        <p:spPr>
          <a:xfrm>
            <a:off x="76200" y="5087938"/>
            <a:ext cx="1560513" cy="396875"/>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1800" dirty="0">
                <a:solidFill>
                  <a:srgbClr val="000000"/>
                </a:solidFill>
              </a:rPr>
              <a:t>load users</a:t>
            </a:r>
          </a:p>
        </p:txBody>
      </p:sp>
      <p:sp>
        <p:nvSpPr>
          <p:cNvPr id="6" name="Rounded Rectangle 5"/>
          <p:cNvSpPr/>
          <p:nvPr/>
        </p:nvSpPr>
        <p:spPr>
          <a:xfrm>
            <a:off x="1830388" y="5087938"/>
            <a:ext cx="1560512" cy="396875"/>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1800" dirty="0">
                <a:solidFill>
                  <a:srgbClr val="000000"/>
                </a:solidFill>
              </a:rPr>
              <a:t>filter nulls</a:t>
            </a:r>
          </a:p>
        </p:txBody>
      </p:sp>
      <p:cxnSp>
        <p:nvCxnSpPr>
          <p:cNvPr id="7" name="Straight Arrow Connector 6"/>
          <p:cNvCxnSpPr>
            <a:stCxn id="5" idx="3"/>
            <a:endCxn id="6" idx="1"/>
          </p:cNvCxnSpPr>
          <p:nvPr/>
        </p:nvCxnSpPr>
        <p:spPr>
          <a:xfrm>
            <a:off x="1636713" y="5286375"/>
            <a:ext cx="193675"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3562350" y="5484813"/>
            <a:ext cx="1711325" cy="646112"/>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1800" dirty="0">
                <a:solidFill>
                  <a:srgbClr val="000000"/>
                </a:solidFill>
              </a:rPr>
              <a:t>group by state</a:t>
            </a:r>
          </a:p>
        </p:txBody>
      </p:sp>
      <p:sp>
        <p:nvSpPr>
          <p:cNvPr id="9" name="Rounded Rectangle 8"/>
          <p:cNvSpPr/>
          <p:nvPr/>
        </p:nvSpPr>
        <p:spPr>
          <a:xfrm>
            <a:off x="3562350" y="4638675"/>
            <a:ext cx="1725613" cy="647700"/>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1800" dirty="0">
                <a:solidFill>
                  <a:srgbClr val="000000"/>
                </a:solidFill>
              </a:rPr>
              <a:t>group by age, gender</a:t>
            </a:r>
          </a:p>
        </p:txBody>
      </p:sp>
      <p:sp>
        <p:nvSpPr>
          <p:cNvPr id="10" name="Rounded Rectangle 9"/>
          <p:cNvSpPr/>
          <p:nvPr/>
        </p:nvSpPr>
        <p:spPr>
          <a:xfrm>
            <a:off x="5534025" y="5610225"/>
            <a:ext cx="1560513" cy="395288"/>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1800" dirty="0">
                <a:solidFill>
                  <a:srgbClr val="000000"/>
                </a:solidFill>
              </a:rPr>
              <a:t>apply </a:t>
            </a:r>
            <a:r>
              <a:rPr lang="en-US" sz="1800" dirty="0" err="1">
                <a:solidFill>
                  <a:srgbClr val="000000"/>
                </a:solidFill>
              </a:rPr>
              <a:t>UDFs</a:t>
            </a:r>
            <a:endParaRPr lang="en-US" sz="1800" dirty="0">
              <a:solidFill>
                <a:srgbClr val="000000"/>
              </a:solidFill>
            </a:endParaRPr>
          </a:p>
        </p:txBody>
      </p:sp>
      <p:sp>
        <p:nvSpPr>
          <p:cNvPr id="11" name="Rounded Rectangle 10"/>
          <p:cNvSpPr/>
          <p:nvPr/>
        </p:nvSpPr>
        <p:spPr>
          <a:xfrm>
            <a:off x="5534025" y="4764088"/>
            <a:ext cx="1560513" cy="396875"/>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1800" dirty="0">
                <a:solidFill>
                  <a:srgbClr val="000000"/>
                </a:solidFill>
              </a:rPr>
              <a:t>apply </a:t>
            </a:r>
            <a:r>
              <a:rPr lang="en-US" sz="1800" dirty="0" err="1">
                <a:solidFill>
                  <a:srgbClr val="000000"/>
                </a:solidFill>
              </a:rPr>
              <a:t>UDFs</a:t>
            </a:r>
            <a:endParaRPr lang="en-US" sz="1800" dirty="0">
              <a:solidFill>
                <a:srgbClr val="000000"/>
              </a:solidFill>
            </a:endParaRPr>
          </a:p>
        </p:txBody>
      </p:sp>
      <p:cxnSp>
        <p:nvCxnSpPr>
          <p:cNvPr id="12" name="Straight Arrow Connector 11"/>
          <p:cNvCxnSpPr>
            <a:stCxn id="6" idx="3"/>
            <a:endCxn id="8" idx="1"/>
          </p:cNvCxnSpPr>
          <p:nvPr/>
        </p:nvCxnSpPr>
        <p:spPr>
          <a:xfrm>
            <a:off x="3390900" y="5286375"/>
            <a:ext cx="171450" cy="5207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8" idx="3"/>
            <a:endCxn id="10" idx="1"/>
          </p:cNvCxnSpPr>
          <p:nvPr/>
        </p:nvCxnSpPr>
        <p:spPr>
          <a:xfrm>
            <a:off x="5273675" y="5807075"/>
            <a:ext cx="260350"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3"/>
            <a:endCxn id="9" idx="1"/>
          </p:cNvCxnSpPr>
          <p:nvPr/>
        </p:nvCxnSpPr>
        <p:spPr>
          <a:xfrm flipV="1">
            <a:off x="3390900" y="4962525"/>
            <a:ext cx="171450" cy="32385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3"/>
            <a:endCxn id="11" idx="1"/>
          </p:cNvCxnSpPr>
          <p:nvPr/>
        </p:nvCxnSpPr>
        <p:spPr>
          <a:xfrm>
            <a:off x="5287963" y="4962525"/>
            <a:ext cx="246062"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7346950" y="5486400"/>
            <a:ext cx="1711325" cy="646113"/>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1800" dirty="0">
                <a:solidFill>
                  <a:srgbClr val="000000"/>
                </a:solidFill>
              </a:rPr>
              <a:t>store into ‘</a:t>
            </a:r>
            <a:r>
              <a:rPr lang="en-US" sz="1800" dirty="0" err="1">
                <a:solidFill>
                  <a:srgbClr val="000000"/>
                </a:solidFill>
              </a:rPr>
              <a:t>bystate</a:t>
            </a:r>
            <a:r>
              <a:rPr lang="en-US" sz="1800" dirty="0">
                <a:solidFill>
                  <a:srgbClr val="000000"/>
                </a:solidFill>
              </a:rPr>
              <a:t>’</a:t>
            </a:r>
          </a:p>
        </p:txBody>
      </p:sp>
      <p:sp>
        <p:nvSpPr>
          <p:cNvPr id="17" name="Rounded Rectangle 16"/>
          <p:cNvSpPr/>
          <p:nvPr/>
        </p:nvSpPr>
        <p:spPr>
          <a:xfrm>
            <a:off x="7346950" y="4638675"/>
            <a:ext cx="1711325" cy="647700"/>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1800" dirty="0">
                <a:solidFill>
                  <a:srgbClr val="000000"/>
                </a:solidFill>
              </a:rPr>
              <a:t>store into ‘</a:t>
            </a:r>
            <a:r>
              <a:rPr lang="en-US" sz="1800" dirty="0" err="1">
                <a:solidFill>
                  <a:srgbClr val="000000"/>
                </a:solidFill>
              </a:rPr>
              <a:t>bydemo</a:t>
            </a:r>
            <a:r>
              <a:rPr lang="en-US" sz="1800" dirty="0">
                <a:solidFill>
                  <a:srgbClr val="000000"/>
                </a:solidFill>
              </a:rPr>
              <a:t>’</a:t>
            </a:r>
          </a:p>
        </p:txBody>
      </p:sp>
      <p:cxnSp>
        <p:nvCxnSpPr>
          <p:cNvPr id="18" name="Straight Arrow Connector 17"/>
          <p:cNvCxnSpPr>
            <a:stCxn id="10" idx="3"/>
            <a:endCxn id="16" idx="1"/>
          </p:cNvCxnSpPr>
          <p:nvPr/>
        </p:nvCxnSpPr>
        <p:spPr>
          <a:xfrm>
            <a:off x="7094538" y="5807075"/>
            <a:ext cx="252412"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1" idx="3"/>
            <a:endCxn id="17" idx="1"/>
          </p:cNvCxnSpPr>
          <p:nvPr/>
        </p:nvCxnSpPr>
        <p:spPr>
          <a:xfrm>
            <a:off x="7094538" y="4962525"/>
            <a:ext cx="252412"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6" grpId="0" animBg="1"/>
      <p:bldP spid="1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title"/>
          </p:nvPr>
        </p:nvSpPr>
        <p:spPr/>
        <p:txBody>
          <a:bodyPr/>
          <a:lstStyle/>
          <a:p>
            <a:pPr eaLnBrk="1" hangingPunct="1"/>
            <a:r>
              <a:rPr lang="en-US" smtClean="0"/>
              <a:t>Multi-Store Map-Reduce Plan</a:t>
            </a:r>
          </a:p>
        </p:txBody>
      </p:sp>
      <p:sp>
        <p:nvSpPr>
          <p:cNvPr id="5" name="Rounded Rectangle 4"/>
          <p:cNvSpPr/>
          <p:nvPr/>
        </p:nvSpPr>
        <p:spPr>
          <a:xfrm>
            <a:off x="2247900" y="1468438"/>
            <a:ext cx="4800600" cy="1960562"/>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map</a:t>
            </a:r>
          </a:p>
        </p:txBody>
      </p:sp>
      <p:sp>
        <p:nvSpPr>
          <p:cNvPr id="8" name="Rounded Rectangle 7"/>
          <p:cNvSpPr/>
          <p:nvPr/>
        </p:nvSpPr>
        <p:spPr>
          <a:xfrm>
            <a:off x="4265613" y="1701800"/>
            <a:ext cx="822325" cy="293688"/>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1800" dirty="0">
                <a:solidFill>
                  <a:srgbClr val="000000"/>
                </a:solidFill>
              </a:rPr>
              <a:t>filter</a:t>
            </a:r>
          </a:p>
        </p:txBody>
      </p:sp>
      <p:sp>
        <p:nvSpPr>
          <p:cNvPr id="9" name="Rounded Rectangle 8"/>
          <p:cNvSpPr/>
          <p:nvPr/>
        </p:nvSpPr>
        <p:spPr>
          <a:xfrm>
            <a:off x="2679700" y="2795588"/>
            <a:ext cx="1944688" cy="246062"/>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1800" dirty="0">
                <a:solidFill>
                  <a:srgbClr val="000000"/>
                </a:solidFill>
              </a:rPr>
              <a:t>local rearrange</a:t>
            </a:r>
          </a:p>
        </p:txBody>
      </p:sp>
      <p:cxnSp>
        <p:nvCxnSpPr>
          <p:cNvPr id="10" name="Straight Arrow Connector 9"/>
          <p:cNvCxnSpPr>
            <a:stCxn id="5" idx="2"/>
            <a:endCxn id="22" idx="0"/>
          </p:cNvCxnSpPr>
          <p:nvPr/>
        </p:nvCxnSpPr>
        <p:spPr>
          <a:xfrm rot="16200000" flipH="1">
            <a:off x="4337050" y="3740150"/>
            <a:ext cx="625475" cy="3175"/>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8" idx="2"/>
            <a:endCxn id="14" idx="0"/>
          </p:cNvCxnSpPr>
          <p:nvPr/>
        </p:nvCxnSpPr>
        <p:spPr>
          <a:xfrm rot="5400000">
            <a:off x="4515644" y="2156619"/>
            <a:ext cx="323850" cy="158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2481263" y="2317750"/>
            <a:ext cx="4392612" cy="933450"/>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1800" dirty="0">
                <a:solidFill>
                  <a:srgbClr val="000000"/>
                </a:solidFill>
              </a:rPr>
              <a:t>split</a:t>
            </a:r>
          </a:p>
        </p:txBody>
      </p:sp>
      <p:sp>
        <p:nvSpPr>
          <p:cNvPr id="15" name="Rounded Rectangle 14"/>
          <p:cNvSpPr/>
          <p:nvPr/>
        </p:nvSpPr>
        <p:spPr>
          <a:xfrm>
            <a:off x="4776788" y="2795588"/>
            <a:ext cx="1944687" cy="246062"/>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1800" dirty="0">
                <a:solidFill>
                  <a:srgbClr val="000000"/>
                </a:solidFill>
              </a:rPr>
              <a:t>local rearrange</a:t>
            </a:r>
          </a:p>
        </p:txBody>
      </p:sp>
      <p:sp>
        <p:nvSpPr>
          <p:cNvPr id="22" name="Rounded Rectangle 21"/>
          <p:cNvSpPr/>
          <p:nvPr/>
        </p:nvSpPr>
        <p:spPr>
          <a:xfrm>
            <a:off x="2251075" y="4054475"/>
            <a:ext cx="4800600" cy="1960563"/>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defTabSz="457200" fontAlgn="auto">
              <a:spcBef>
                <a:spcPts val="0"/>
              </a:spcBef>
              <a:spcAft>
                <a:spcPts val="0"/>
              </a:spcAft>
              <a:defRPr/>
            </a:pPr>
            <a:r>
              <a:rPr lang="en-US" sz="1800" dirty="0">
                <a:solidFill>
                  <a:srgbClr val="000000"/>
                </a:solidFill>
              </a:rPr>
              <a:t>reduce</a:t>
            </a:r>
          </a:p>
        </p:txBody>
      </p:sp>
      <p:sp>
        <p:nvSpPr>
          <p:cNvPr id="24" name="Rounded Rectangle 23"/>
          <p:cNvSpPr/>
          <p:nvPr/>
        </p:nvSpPr>
        <p:spPr>
          <a:xfrm>
            <a:off x="2479675" y="4543425"/>
            <a:ext cx="4392613" cy="1317625"/>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lstStyle/>
          <a:p>
            <a:pPr algn="ctr" defTabSz="457200" fontAlgn="auto">
              <a:spcBef>
                <a:spcPts val="0"/>
              </a:spcBef>
              <a:spcAft>
                <a:spcPts val="0"/>
              </a:spcAft>
              <a:defRPr/>
            </a:pPr>
            <a:r>
              <a:rPr lang="en-US" sz="1800" dirty="0" err="1">
                <a:solidFill>
                  <a:srgbClr val="000000"/>
                </a:solidFill>
              </a:rPr>
              <a:t>demux</a:t>
            </a:r>
            <a:endParaRPr lang="en-US" sz="1800" dirty="0">
              <a:solidFill>
                <a:srgbClr val="000000"/>
              </a:solidFill>
            </a:endParaRPr>
          </a:p>
        </p:txBody>
      </p:sp>
      <p:sp>
        <p:nvSpPr>
          <p:cNvPr id="25" name="Rounded Rectangle 24"/>
          <p:cNvSpPr/>
          <p:nvPr/>
        </p:nvSpPr>
        <p:spPr>
          <a:xfrm>
            <a:off x="2882900" y="4787900"/>
            <a:ext cx="1149350" cy="293688"/>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1800" dirty="0">
                <a:solidFill>
                  <a:srgbClr val="000000"/>
                </a:solidFill>
              </a:rPr>
              <a:t>package</a:t>
            </a:r>
          </a:p>
        </p:txBody>
      </p:sp>
      <p:sp>
        <p:nvSpPr>
          <p:cNvPr id="26" name="Rounded Rectangle 25"/>
          <p:cNvSpPr/>
          <p:nvPr/>
        </p:nvSpPr>
        <p:spPr>
          <a:xfrm>
            <a:off x="5343525" y="4794250"/>
            <a:ext cx="1147763" cy="293688"/>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1800" dirty="0">
                <a:solidFill>
                  <a:srgbClr val="000000"/>
                </a:solidFill>
              </a:rPr>
              <a:t>package</a:t>
            </a:r>
          </a:p>
        </p:txBody>
      </p:sp>
      <p:sp>
        <p:nvSpPr>
          <p:cNvPr id="27" name="Rounded Rectangle 26"/>
          <p:cNvSpPr/>
          <p:nvPr/>
        </p:nvSpPr>
        <p:spPr>
          <a:xfrm>
            <a:off x="2882900" y="5405438"/>
            <a:ext cx="1149350" cy="293687"/>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1800" dirty="0" err="1">
                <a:solidFill>
                  <a:srgbClr val="000000"/>
                </a:solidFill>
              </a:rPr>
              <a:t>foreach</a:t>
            </a:r>
            <a:endParaRPr lang="en-US" sz="1800" dirty="0">
              <a:solidFill>
                <a:srgbClr val="000000"/>
              </a:solidFill>
            </a:endParaRPr>
          </a:p>
        </p:txBody>
      </p:sp>
      <p:sp>
        <p:nvSpPr>
          <p:cNvPr id="28" name="Rounded Rectangle 27"/>
          <p:cNvSpPr/>
          <p:nvPr/>
        </p:nvSpPr>
        <p:spPr>
          <a:xfrm>
            <a:off x="5343525" y="5405438"/>
            <a:ext cx="1147763" cy="293687"/>
          </a:xfrm>
          <a:prstGeom prst="roundRect">
            <a:avLst/>
          </a:prstGeom>
          <a:noFill/>
          <a:ln w="19050" cmpd="sng">
            <a:solidFill>
              <a:srgbClr val="0000FF"/>
            </a:solid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r>
              <a:rPr lang="en-US" sz="1800" dirty="0" err="1">
                <a:solidFill>
                  <a:srgbClr val="000000"/>
                </a:solidFill>
              </a:rPr>
              <a:t>foreach</a:t>
            </a:r>
            <a:endParaRPr lang="en-US" sz="1800" dirty="0">
              <a:solidFill>
                <a:srgbClr val="000000"/>
              </a:solidFill>
            </a:endParaRPr>
          </a:p>
        </p:txBody>
      </p:sp>
      <p:cxnSp>
        <p:nvCxnSpPr>
          <p:cNvPr id="29" name="Straight Arrow Connector 28"/>
          <p:cNvCxnSpPr>
            <a:stCxn id="25" idx="2"/>
            <a:endCxn id="27" idx="0"/>
          </p:cNvCxnSpPr>
          <p:nvPr/>
        </p:nvCxnSpPr>
        <p:spPr>
          <a:xfrm rot="5400000">
            <a:off x="3294857" y="5244306"/>
            <a:ext cx="323850" cy="158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6" idx="2"/>
            <a:endCxn id="28" idx="0"/>
          </p:cNvCxnSpPr>
          <p:nvPr/>
        </p:nvCxnSpPr>
        <p:spPr>
          <a:xfrm rot="5400000">
            <a:off x="5757863" y="5246688"/>
            <a:ext cx="319087" cy="158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15" grpId="0" animBg="1"/>
      <p:bldP spid="24" grpId="0" animBg="1"/>
      <p:bldP spid="25" grpId="0" animBg="1"/>
      <p:bldP spid="26"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549275" y="269875"/>
            <a:ext cx="7131050" cy="614363"/>
          </a:xfrm>
        </p:spPr>
        <p:txBody>
          <a:bodyPr/>
          <a:lstStyle/>
          <a:p>
            <a:r>
              <a:rPr lang="en-US" sz="3600" dirty="0" err="1" smtClean="0"/>
              <a:t>MapReduce</a:t>
            </a:r>
            <a:r>
              <a:rPr lang="en-US" sz="3600" dirty="0" smtClean="0"/>
              <a:t> Job – Logical View </a:t>
            </a:r>
          </a:p>
        </p:txBody>
      </p:sp>
      <p:pic>
        <p:nvPicPr>
          <p:cNvPr id="3" name="Picture 2" descr="Screen Shot 2013-03-27 at 8.26.38 AM.png"/>
          <p:cNvPicPr>
            <a:picLocks noChangeAspect="1"/>
          </p:cNvPicPr>
          <p:nvPr/>
        </p:nvPicPr>
        <p:blipFill>
          <a:blip r:embed="rId2"/>
          <a:srcRect/>
          <a:stretch>
            <a:fillRect/>
          </a:stretch>
        </p:blipFill>
        <p:spPr bwMode="auto">
          <a:xfrm>
            <a:off x="1239838" y="1220788"/>
            <a:ext cx="6908800" cy="5219700"/>
          </a:xfrm>
          <a:prstGeom prst="rect">
            <a:avLst/>
          </a:prstGeom>
          <a:noFill/>
          <a:ln w="9525">
            <a:noFill/>
            <a:miter lim="800000"/>
            <a:headEnd/>
            <a:tailEnd/>
          </a:ln>
          <a:effectLst>
            <a:outerShdw dist="139700" dir="2700000" algn="tl" rotWithShape="0">
              <a:srgbClr val="333333">
                <a:alpha val="64998"/>
              </a:srgbClr>
            </a:outerShdw>
          </a:effectLst>
        </p:spPr>
      </p:pic>
      <p:sp>
        <p:nvSpPr>
          <p:cNvPr id="24579" name="TextBox 5"/>
          <p:cNvSpPr txBox="1">
            <a:spLocks noChangeArrowheads="1"/>
          </p:cNvSpPr>
          <p:nvPr/>
        </p:nvSpPr>
        <p:spPr bwMode="auto">
          <a:xfrm>
            <a:off x="2095500" y="6564313"/>
            <a:ext cx="6877050" cy="246062"/>
          </a:xfrm>
          <a:prstGeom prst="rect">
            <a:avLst/>
          </a:prstGeom>
          <a:noFill/>
          <a:ln w="9525">
            <a:noFill/>
            <a:miter lim="800000"/>
            <a:headEnd/>
            <a:tailEnd/>
          </a:ln>
        </p:spPr>
        <p:txBody>
          <a:bodyPr>
            <a:spAutoFit/>
          </a:bodyPr>
          <a:lstStyle/>
          <a:p>
            <a:pPr algn="r"/>
            <a:r>
              <a:rPr lang="en-US" sz="1000"/>
              <a:t>Image from - http://mm-tom.s3.amazonaws.com/blog/MapReduce.png</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Title 1"/>
          <p:cNvSpPr>
            <a:spLocks noGrp="1"/>
          </p:cNvSpPr>
          <p:nvPr>
            <p:ph type="title"/>
          </p:nvPr>
        </p:nvSpPr>
        <p:spPr/>
        <p:txBody>
          <a:bodyPr/>
          <a:lstStyle/>
          <a:p>
            <a:pPr eaLnBrk="1" hangingPunct="1"/>
            <a:r>
              <a:rPr lang="en-US" smtClean="0"/>
              <a:t>What are people doing with Pig</a:t>
            </a:r>
          </a:p>
        </p:txBody>
      </p:sp>
      <p:sp>
        <p:nvSpPr>
          <p:cNvPr id="3" name="Content Placeholder 2"/>
          <p:cNvSpPr>
            <a:spLocks noGrp="1"/>
          </p:cNvSpPr>
          <p:nvPr>
            <p:ph idx="1"/>
          </p:nvPr>
        </p:nvSpPr>
        <p:spPr/>
        <p:txBody>
          <a:bodyPr>
            <a:normAutofit lnSpcReduction="10000"/>
          </a:bodyPr>
          <a:lstStyle/>
          <a:p>
            <a:pPr eaLnBrk="1" hangingPunct="1">
              <a:defRPr/>
            </a:pPr>
            <a:r>
              <a:rPr lang="en-US" dirty="0" smtClean="0"/>
              <a:t>At Yahoo ~70% of </a:t>
            </a:r>
            <a:r>
              <a:rPr lang="en-US" dirty="0" err="1" smtClean="0"/>
              <a:t>Hadoop</a:t>
            </a:r>
            <a:r>
              <a:rPr lang="en-US" dirty="0" smtClean="0"/>
              <a:t> jobs are Pig jobs</a:t>
            </a:r>
          </a:p>
          <a:p>
            <a:pPr eaLnBrk="1" hangingPunct="1">
              <a:defRPr/>
            </a:pPr>
            <a:r>
              <a:rPr lang="en-US" dirty="0" smtClean="0"/>
              <a:t>Being used at Twitter, LinkedIn, and other companies</a:t>
            </a:r>
          </a:p>
          <a:p>
            <a:pPr eaLnBrk="1" hangingPunct="1">
              <a:defRPr/>
            </a:pPr>
            <a:r>
              <a:rPr lang="en-US" dirty="0" smtClean="0"/>
              <a:t>Available as part of Amazon EMR web service and </a:t>
            </a:r>
            <a:r>
              <a:rPr lang="en-US" dirty="0" err="1" smtClean="0"/>
              <a:t>Cloudera</a:t>
            </a:r>
            <a:r>
              <a:rPr lang="en-US" dirty="0" smtClean="0"/>
              <a:t> </a:t>
            </a:r>
            <a:r>
              <a:rPr lang="en-US" dirty="0" err="1" smtClean="0"/>
              <a:t>Hadoop</a:t>
            </a:r>
            <a:r>
              <a:rPr lang="en-US" dirty="0" smtClean="0"/>
              <a:t> distribution</a:t>
            </a:r>
          </a:p>
          <a:p>
            <a:pPr eaLnBrk="1" hangingPunct="1">
              <a:defRPr/>
            </a:pPr>
            <a:r>
              <a:rPr lang="en-US" dirty="0" smtClean="0"/>
              <a:t>What users use Pig for:</a:t>
            </a:r>
          </a:p>
          <a:p>
            <a:pPr lvl="1" eaLnBrk="1" hangingPunct="1">
              <a:defRPr/>
            </a:pPr>
            <a:r>
              <a:rPr lang="en-US" dirty="0" smtClean="0"/>
              <a:t>Search infrastructure</a:t>
            </a:r>
          </a:p>
          <a:p>
            <a:pPr lvl="1" eaLnBrk="1" hangingPunct="1">
              <a:defRPr/>
            </a:pPr>
            <a:r>
              <a:rPr lang="en-US" dirty="0" smtClean="0"/>
              <a:t>Ad relevance</a:t>
            </a:r>
          </a:p>
          <a:p>
            <a:pPr lvl="1" eaLnBrk="1" hangingPunct="1">
              <a:defRPr/>
            </a:pPr>
            <a:r>
              <a:rPr lang="en-US" dirty="0" smtClean="0"/>
              <a:t>Model training</a:t>
            </a:r>
          </a:p>
          <a:p>
            <a:pPr lvl="1" eaLnBrk="1" hangingPunct="1">
              <a:defRPr/>
            </a:pPr>
            <a:r>
              <a:rPr lang="en-US" dirty="0" smtClean="0"/>
              <a:t>User intent analysis</a:t>
            </a:r>
          </a:p>
          <a:p>
            <a:pPr lvl="1" eaLnBrk="1" hangingPunct="1">
              <a:defRPr/>
            </a:pPr>
            <a:r>
              <a:rPr lang="en-US" dirty="0" smtClean="0"/>
              <a:t>Web log processing</a:t>
            </a:r>
          </a:p>
          <a:p>
            <a:pPr lvl="1" eaLnBrk="1" hangingPunct="1">
              <a:defRPr/>
            </a:pPr>
            <a:r>
              <a:rPr lang="en-US" dirty="0" smtClean="0"/>
              <a:t>Image processing</a:t>
            </a:r>
          </a:p>
          <a:p>
            <a:pPr lvl="1" eaLnBrk="1" hangingPunct="1">
              <a:defRPr/>
            </a:pPr>
            <a:r>
              <a:rPr lang="en-US" dirty="0" smtClean="0"/>
              <a:t>Incremental processing of large data sets</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1"/>
          <p:cNvSpPr>
            <a:spLocks noGrp="1"/>
          </p:cNvSpPr>
          <p:nvPr>
            <p:ph type="title"/>
          </p:nvPr>
        </p:nvSpPr>
        <p:spPr/>
        <p:txBody>
          <a:bodyPr/>
          <a:lstStyle/>
          <a:p>
            <a:pPr eaLnBrk="1" hangingPunct="1"/>
            <a:r>
              <a:rPr lang="en-US" smtClean="0"/>
              <a:t>What We’re Working on this Year</a:t>
            </a:r>
          </a:p>
        </p:txBody>
      </p:sp>
      <p:sp>
        <p:nvSpPr>
          <p:cNvPr id="183298" name="Content Placeholder 2"/>
          <p:cNvSpPr>
            <a:spLocks noGrp="1"/>
          </p:cNvSpPr>
          <p:nvPr>
            <p:ph idx="1"/>
          </p:nvPr>
        </p:nvSpPr>
        <p:spPr/>
        <p:txBody>
          <a:bodyPr/>
          <a:lstStyle/>
          <a:p>
            <a:pPr eaLnBrk="1" hangingPunct="1"/>
            <a:r>
              <a:rPr lang="en-US" smtClean="0"/>
              <a:t>Optimizer rewrite</a:t>
            </a:r>
          </a:p>
          <a:p>
            <a:pPr eaLnBrk="1" hangingPunct="1"/>
            <a:r>
              <a:rPr lang="en-US" smtClean="0"/>
              <a:t>Integrating Pig with metadata</a:t>
            </a:r>
          </a:p>
          <a:p>
            <a:pPr eaLnBrk="1" hangingPunct="1"/>
            <a:r>
              <a:rPr lang="en-US" smtClean="0"/>
              <a:t>Usability – our current error messages might as well be written in actual Latin</a:t>
            </a:r>
          </a:p>
          <a:p>
            <a:pPr eaLnBrk="1" hangingPunct="1"/>
            <a:r>
              <a:rPr lang="en-US" smtClean="0"/>
              <a:t>Automated usage info collection</a:t>
            </a:r>
          </a:p>
          <a:p>
            <a:pPr eaLnBrk="1" hangingPunct="1"/>
            <a:r>
              <a:rPr lang="en-US" smtClean="0"/>
              <a:t>UDFs in python</a:t>
            </a:r>
          </a:p>
          <a:p>
            <a:pPr eaLnBrk="1" hangingPunct="1"/>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le 1"/>
          <p:cNvSpPr>
            <a:spLocks noGrp="1"/>
          </p:cNvSpPr>
          <p:nvPr>
            <p:ph type="title"/>
          </p:nvPr>
        </p:nvSpPr>
        <p:spPr/>
        <p:txBody>
          <a:bodyPr/>
          <a:lstStyle/>
          <a:p>
            <a:pPr eaLnBrk="1" hangingPunct="1"/>
            <a:r>
              <a:rPr lang="en-US" smtClean="0"/>
              <a:t>Research Opportunities</a:t>
            </a:r>
          </a:p>
        </p:txBody>
      </p:sp>
      <p:sp>
        <p:nvSpPr>
          <p:cNvPr id="3" name="Content Placeholder 2"/>
          <p:cNvSpPr>
            <a:spLocks noGrp="1"/>
          </p:cNvSpPr>
          <p:nvPr>
            <p:ph idx="1"/>
          </p:nvPr>
        </p:nvSpPr>
        <p:spPr/>
        <p:txBody>
          <a:bodyPr>
            <a:normAutofit fontScale="85000" lnSpcReduction="20000"/>
          </a:bodyPr>
          <a:lstStyle/>
          <a:p>
            <a:pPr eaLnBrk="1" hangingPunct="1">
              <a:defRPr/>
            </a:pPr>
            <a:r>
              <a:rPr lang="en-US" dirty="0" smtClean="0"/>
              <a:t>Cost based optimization – how does current RDBMS technology carry over to MR world?</a:t>
            </a:r>
          </a:p>
          <a:p>
            <a:pPr eaLnBrk="1" hangingPunct="1">
              <a:defRPr/>
            </a:pPr>
            <a:r>
              <a:rPr lang="en-US" dirty="0" smtClean="0"/>
              <a:t>Memory Usage – given that data processing is very memory intensive and Java offers poor control of memory usage, how can Pig be written to use memory well?</a:t>
            </a:r>
          </a:p>
          <a:p>
            <a:pPr eaLnBrk="1" hangingPunct="1">
              <a:defRPr/>
            </a:pPr>
            <a:r>
              <a:rPr lang="en-US" dirty="0" smtClean="0"/>
              <a:t>Automated </a:t>
            </a:r>
            <a:r>
              <a:rPr lang="en-US" dirty="0" err="1" smtClean="0"/>
              <a:t>Hadoop</a:t>
            </a:r>
            <a:r>
              <a:rPr lang="en-US" dirty="0" smtClean="0"/>
              <a:t> Tuning – Can Pig figure out how to configure </a:t>
            </a:r>
            <a:r>
              <a:rPr lang="en-US" dirty="0" err="1" smtClean="0"/>
              <a:t>Hadoop</a:t>
            </a:r>
            <a:r>
              <a:rPr lang="en-US" dirty="0" smtClean="0"/>
              <a:t> to best run a particular script?</a:t>
            </a:r>
          </a:p>
          <a:p>
            <a:pPr eaLnBrk="1" hangingPunct="1">
              <a:defRPr/>
            </a:pPr>
            <a:r>
              <a:rPr lang="en-US" dirty="0" smtClean="0"/>
              <a:t>Indices, materialized views, etc. – How do these traditional RDBMS tools fit into the MR world?</a:t>
            </a:r>
          </a:p>
          <a:p>
            <a:pPr eaLnBrk="1" hangingPunct="1">
              <a:defRPr/>
            </a:pPr>
            <a:r>
              <a:rPr lang="en-US" dirty="0" smtClean="0"/>
              <a:t>Human time queries – Analysts want access to the </a:t>
            </a:r>
            <a:r>
              <a:rPr lang="en-US" dirty="0" err="1" smtClean="0"/>
              <a:t>petabytes</a:t>
            </a:r>
            <a:r>
              <a:rPr lang="en-US" dirty="0" smtClean="0"/>
              <a:t> of data available via </a:t>
            </a:r>
            <a:r>
              <a:rPr lang="en-US" dirty="0" err="1" smtClean="0"/>
              <a:t>Hadoop</a:t>
            </a:r>
            <a:r>
              <a:rPr lang="en-US" dirty="0" smtClean="0"/>
              <a:t>, but they don’t want to wait hours for their jobs to finish; can Pig find a way to answer analysts question in under 60 seconds?</a:t>
            </a:r>
          </a:p>
          <a:p>
            <a:pPr eaLnBrk="1" hangingPunct="1">
              <a:defRPr/>
            </a:pPr>
            <a:r>
              <a:rPr lang="en-US" dirty="0" smtClean="0"/>
              <a:t>Map-Reduce-Reduce – Can MR be made more efficient for multiple MR jobs?</a:t>
            </a:r>
          </a:p>
          <a:p>
            <a:pPr eaLnBrk="1" hangingPunct="1">
              <a:defRPr/>
            </a:pPr>
            <a:r>
              <a:rPr lang="en-US" dirty="0" smtClean="0"/>
              <a:t>How should Pig integrate with workflow systems?</a:t>
            </a:r>
          </a:p>
          <a:p>
            <a:pPr eaLnBrk="1" hangingPunct="1">
              <a:defRPr/>
            </a:pPr>
            <a:r>
              <a:rPr lang="en-US" dirty="0" smtClean="0"/>
              <a:t>See more:  </a:t>
            </a:r>
            <a:r>
              <a:rPr lang="en-US" dirty="0" smtClean="0">
                <a:hlinkClick r:id="rId2"/>
              </a:rPr>
              <a:t>http://wiki.apache.org/pig/PigJournal</a:t>
            </a:r>
            <a:endParaRPr lang="en-US" dirty="0" smtClean="0"/>
          </a:p>
          <a:p>
            <a:pPr eaLnBrk="1" hangingPunct="1">
              <a:defRPr/>
            </a:pPr>
            <a:endParaRPr lang="en-US" dirty="0" smtClean="0"/>
          </a:p>
          <a:p>
            <a:pPr eaLnBrk="1" hangingPunct="1">
              <a:defRPr/>
            </a:pP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le 1"/>
          <p:cNvSpPr>
            <a:spLocks noGrp="1"/>
          </p:cNvSpPr>
          <p:nvPr>
            <p:ph type="title"/>
          </p:nvPr>
        </p:nvSpPr>
        <p:spPr/>
        <p:txBody>
          <a:bodyPr/>
          <a:lstStyle/>
          <a:p>
            <a:pPr eaLnBrk="1" hangingPunct="1"/>
            <a:r>
              <a:rPr lang="en-US" smtClean="0"/>
              <a:t>Learn More</a:t>
            </a:r>
          </a:p>
        </p:txBody>
      </p:sp>
      <p:sp>
        <p:nvSpPr>
          <p:cNvPr id="185346" name="Content Placeholder 2"/>
          <p:cNvSpPr>
            <a:spLocks noGrp="1"/>
          </p:cNvSpPr>
          <p:nvPr>
            <p:ph idx="1"/>
          </p:nvPr>
        </p:nvSpPr>
        <p:spPr/>
        <p:txBody>
          <a:bodyPr/>
          <a:lstStyle/>
          <a:p>
            <a:pPr eaLnBrk="1" hangingPunct="1"/>
            <a:r>
              <a:rPr lang="en-US" smtClean="0"/>
              <a:t>Visit our website:  </a:t>
            </a:r>
            <a:r>
              <a:rPr lang="en-US" smtClean="0">
                <a:hlinkClick r:id="rId2"/>
              </a:rPr>
              <a:t>http://hadoop.apache.org/pig/</a:t>
            </a:r>
            <a:endParaRPr lang="en-US" smtClean="0"/>
          </a:p>
          <a:p>
            <a:pPr eaLnBrk="1" hangingPunct="1"/>
            <a:r>
              <a:rPr lang="en-US" smtClean="0"/>
              <a:t>On line tutorials</a:t>
            </a:r>
          </a:p>
          <a:p>
            <a:pPr lvl="1" eaLnBrk="1" hangingPunct="1"/>
            <a:r>
              <a:rPr lang="en-US" smtClean="0">
                <a:ea typeface="ＭＳ Ｐゴシック" pitchFamily="34" charset="-128"/>
              </a:rPr>
              <a:t>From Yahoo, </a:t>
            </a:r>
            <a:r>
              <a:rPr lang="en-US" smtClean="0">
                <a:ea typeface="ＭＳ Ｐゴシック" pitchFamily="34" charset="-128"/>
                <a:hlinkClick r:id="rId3"/>
              </a:rPr>
              <a:t>http://developer.yahoo.com/hadoop/tutorial/</a:t>
            </a:r>
            <a:endParaRPr lang="en-US" smtClean="0">
              <a:ea typeface="ＭＳ Ｐゴシック" pitchFamily="34" charset="-128"/>
            </a:endParaRPr>
          </a:p>
          <a:p>
            <a:pPr lvl="1" eaLnBrk="1" hangingPunct="1"/>
            <a:r>
              <a:rPr lang="en-US" smtClean="0">
                <a:ea typeface="ＭＳ Ｐゴシック" pitchFamily="34" charset="-128"/>
              </a:rPr>
              <a:t>From Cloudera, </a:t>
            </a:r>
            <a:r>
              <a:rPr lang="en-US" smtClean="0">
                <a:ea typeface="ＭＳ Ｐゴシック" pitchFamily="34" charset="-128"/>
                <a:hlinkClick r:id="rId4"/>
              </a:rPr>
              <a:t>http://www.cloudera.com/hadoop-training</a:t>
            </a:r>
            <a:endParaRPr lang="en-US" smtClean="0">
              <a:ea typeface="ＭＳ Ｐゴシック" pitchFamily="34" charset="-128"/>
            </a:endParaRPr>
          </a:p>
          <a:p>
            <a:pPr eaLnBrk="1" hangingPunct="1"/>
            <a:r>
              <a:rPr lang="en-US" smtClean="0"/>
              <a:t>A couple of Hadoop books are available that include chapters on Pig, search at your favorite bookstore</a:t>
            </a:r>
          </a:p>
          <a:p>
            <a:pPr eaLnBrk="1" hangingPunct="1"/>
            <a:r>
              <a:rPr lang="en-US" smtClean="0"/>
              <a:t>Join the mailing lists:</a:t>
            </a:r>
          </a:p>
          <a:p>
            <a:pPr lvl="1" eaLnBrk="1" hangingPunct="1"/>
            <a:r>
              <a:rPr lang="en-US" smtClean="0">
                <a:ea typeface="ＭＳ Ｐゴシック" pitchFamily="34" charset="-128"/>
                <a:hlinkClick r:id="rId5"/>
              </a:rPr>
              <a:t>pig-user@hadoop.apache.org</a:t>
            </a:r>
            <a:r>
              <a:rPr lang="en-US" smtClean="0">
                <a:ea typeface="ＭＳ Ｐゴシック" pitchFamily="34" charset="-128"/>
              </a:rPr>
              <a:t> for user questions</a:t>
            </a:r>
          </a:p>
          <a:p>
            <a:pPr lvl="1" eaLnBrk="1" hangingPunct="1"/>
            <a:r>
              <a:rPr lang="en-US" smtClean="0">
                <a:ea typeface="ＭＳ Ｐゴシック" pitchFamily="34" charset="-128"/>
                <a:hlinkClick r:id="rId6"/>
              </a:rPr>
              <a:t>pig-dev@hadoop.apache.com</a:t>
            </a:r>
            <a:r>
              <a:rPr lang="en-US" smtClean="0">
                <a:ea typeface="ＭＳ Ｐゴシック" pitchFamily="34" charset="-128"/>
              </a:rPr>
              <a:t> for developer issues</a:t>
            </a:r>
          </a:p>
          <a:p>
            <a:pPr eaLnBrk="1" hangingPunct="1"/>
            <a:r>
              <a:rPr lang="en-US" smtClean="0"/>
              <a:t>Contribute your work, over 50 people have so far</a:t>
            </a:r>
          </a:p>
          <a:p>
            <a:pPr eaLnBrk="1" hangingPunct="1"/>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Number Placeholder 5"/>
          <p:cNvSpPr>
            <a:spLocks noGrp="1"/>
          </p:cNvSpPr>
          <p:nvPr>
            <p:ph type="sldNum" sz="quarter" idx="12"/>
          </p:nvPr>
        </p:nvSpPr>
        <p:spPr>
          <a:noFill/>
        </p:spPr>
        <p:txBody>
          <a:bodyPr/>
          <a:lstStyle/>
          <a:p>
            <a:fld id="{3372EEE3-861A-472A-90A9-B917F39FD62E}" type="slidenum">
              <a:rPr lang="en-US" smtClean="0">
                <a:latin typeface="Arial" charset="0"/>
                <a:ea typeface="ＭＳ Ｐゴシック" pitchFamily="34" charset="-128"/>
              </a:rPr>
              <a:pPr/>
              <a:t>74</a:t>
            </a:fld>
            <a:endParaRPr lang="en-US" smtClean="0">
              <a:latin typeface="Arial" charset="0"/>
              <a:ea typeface="ＭＳ Ｐゴシック" pitchFamily="34" charset="-128"/>
            </a:endParaRPr>
          </a:p>
        </p:txBody>
      </p:sp>
      <p:sp>
        <p:nvSpPr>
          <p:cNvPr id="186370" name="Rectangle 2"/>
          <p:cNvSpPr>
            <a:spLocks noGrp="1" noChangeArrowheads="1"/>
          </p:cNvSpPr>
          <p:nvPr>
            <p:ph type="ctrTitle"/>
          </p:nvPr>
        </p:nvSpPr>
        <p:spPr>
          <a:xfrm>
            <a:off x="228600" y="2286000"/>
            <a:ext cx="8610600" cy="1143000"/>
          </a:xfrm>
        </p:spPr>
        <p:txBody>
          <a:bodyPr/>
          <a:lstStyle/>
          <a:p>
            <a:pPr eaLnBrk="1" hangingPunct="1"/>
            <a:r>
              <a:rPr lang="en-US" dirty="0" smtClean="0">
                <a:latin typeface="Arial" charset="0"/>
                <a:ea typeface="ＭＳ Ｐゴシック" pitchFamily="34" charset="-128"/>
              </a:rPr>
              <a:t>Pig Latin Mini-Tutorial</a:t>
            </a:r>
          </a:p>
        </p:txBody>
      </p:sp>
      <p:sp>
        <p:nvSpPr>
          <p:cNvPr id="186371" name="Rectangle 3"/>
          <p:cNvSpPr>
            <a:spLocks noGrp="1" noChangeArrowheads="1"/>
          </p:cNvSpPr>
          <p:nvPr>
            <p:ph type="subTitle" idx="1"/>
          </p:nvPr>
        </p:nvSpPr>
        <p:spPr/>
        <p:txBody>
          <a:bodyPr/>
          <a:lstStyle/>
          <a:p>
            <a:pPr eaLnBrk="1" hangingPunct="1"/>
            <a:endParaRPr lang="en-US" dirty="0" smtClean="0">
              <a:latin typeface="Arial" charset="0"/>
              <a:ea typeface="ＭＳ Ｐゴシック" pitchFamily="34" charset="-128"/>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le 1"/>
          <p:cNvSpPr>
            <a:spLocks noGrp="1"/>
          </p:cNvSpPr>
          <p:nvPr>
            <p:ph type="title"/>
          </p:nvPr>
        </p:nvSpPr>
        <p:spPr/>
        <p:txBody>
          <a:bodyPr/>
          <a:lstStyle/>
          <a:p>
            <a:r>
              <a:rPr lang="en-US" smtClean="0">
                <a:latin typeface="Arial" charset="0"/>
                <a:ea typeface="ＭＳ Ｐゴシック" pitchFamily="34" charset="-128"/>
              </a:rPr>
              <a:t>Outline</a:t>
            </a:r>
          </a:p>
        </p:txBody>
      </p:sp>
      <p:sp>
        <p:nvSpPr>
          <p:cNvPr id="188418" name="Content Placeholder 2"/>
          <p:cNvSpPr>
            <a:spLocks noGrp="1"/>
          </p:cNvSpPr>
          <p:nvPr>
            <p:ph idx="1"/>
          </p:nvPr>
        </p:nvSpPr>
        <p:spPr/>
        <p:txBody>
          <a:bodyPr/>
          <a:lstStyle/>
          <a:p>
            <a:pPr marL="514350" indent="-514350">
              <a:buFontTx/>
              <a:buNone/>
            </a:pPr>
            <a:r>
              <a:rPr lang="en-US" dirty="0" smtClean="0">
                <a:latin typeface="Arial" charset="0"/>
                <a:ea typeface="ＭＳ Ｐゴシック" pitchFamily="34" charset="-128"/>
              </a:rPr>
              <a:t>Based entirely on </a:t>
            </a:r>
            <a:r>
              <a:rPr lang="en-US" i="1" dirty="0" smtClean="0">
                <a:latin typeface="Arial" charset="0"/>
                <a:ea typeface="ＭＳ Ｐゴシック" pitchFamily="34" charset="-128"/>
              </a:rPr>
              <a:t>Pig Latin: A not-so-foreign language for data processing</a:t>
            </a:r>
            <a:r>
              <a:rPr lang="en-US" dirty="0" smtClean="0">
                <a:latin typeface="Arial" charset="0"/>
                <a:ea typeface="ＭＳ Ｐゴシック" pitchFamily="34" charset="-128"/>
              </a:rPr>
              <a:t>, by </a:t>
            </a:r>
            <a:r>
              <a:rPr lang="en-US" dirty="0" err="1" smtClean="0">
                <a:latin typeface="Arial" charset="0"/>
                <a:ea typeface="ＭＳ Ｐゴシック" pitchFamily="34" charset="-128"/>
              </a:rPr>
              <a:t>Olston</a:t>
            </a:r>
            <a:r>
              <a:rPr lang="en-US" dirty="0" smtClean="0">
                <a:latin typeface="Arial" charset="0"/>
                <a:ea typeface="ＭＳ Ｐゴシック" pitchFamily="34" charset="-128"/>
              </a:rPr>
              <a:t>, Reed, </a:t>
            </a:r>
            <a:r>
              <a:rPr lang="en-US" dirty="0" err="1" smtClean="0">
                <a:latin typeface="Arial" charset="0"/>
                <a:ea typeface="ＭＳ Ｐゴシック" pitchFamily="34" charset="-128"/>
              </a:rPr>
              <a:t>Srivastava</a:t>
            </a:r>
            <a:r>
              <a:rPr lang="en-US" dirty="0" smtClean="0">
                <a:latin typeface="Arial" charset="0"/>
                <a:ea typeface="ＭＳ Ｐゴシック" pitchFamily="34" charset="-128"/>
              </a:rPr>
              <a:t>, Kumar, and Tomkins, 2008</a:t>
            </a:r>
          </a:p>
          <a:p>
            <a:pPr marL="514350" indent="-514350">
              <a:buFontTx/>
              <a:buNone/>
            </a:pPr>
            <a:endParaRPr lang="en-US" dirty="0" smtClean="0">
              <a:latin typeface="Arial" charset="0"/>
              <a:ea typeface="ＭＳ Ｐゴシック" pitchFamily="34" charset="-128"/>
            </a:endParaRPr>
          </a:p>
          <a:p>
            <a:pPr marL="514350" indent="-514350">
              <a:buFontTx/>
              <a:buNone/>
            </a:pPr>
            <a:endParaRPr lang="en-US" dirty="0" smtClean="0">
              <a:latin typeface="Arial" charset="0"/>
              <a:ea typeface="ＭＳ Ｐゴシック" pitchFamily="34" charset="-128"/>
            </a:endParaRPr>
          </a:p>
          <a:p>
            <a:pPr marL="514350" indent="-514350">
              <a:buFontTx/>
              <a:buNone/>
            </a:pPr>
            <a:r>
              <a:rPr lang="en-US" dirty="0" smtClean="0">
                <a:latin typeface="Arial" charset="0"/>
                <a:ea typeface="ＭＳ Ｐゴシック" pitchFamily="34" charset="-128"/>
              </a:rPr>
              <a:t> </a:t>
            </a:r>
          </a:p>
          <a:p>
            <a:pPr marL="514350" indent="-514350">
              <a:buFontTx/>
              <a:buNone/>
            </a:pPr>
            <a:endParaRPr lang="en-US" dirty="0" smtClean="0">
              <a:latin typeface="Arial" charset="0"/>
              <a:ea typeface="ＭＳ Ｐゴシック" pitchFamily="34" charset="-128"/>
            </a:endParaRPr>
          </a:p>
        </p:txBody>
      </p:sp>
      <p:sp>
        <p:nvSpPr>
          <p:cNvPr id="188419" name="Slide Number Placeholder 3"/>
          <p:cNvSpPr>
            <a:spLocks noGrp="1"/>
          </p:cNvSpPr>
          <p:nvPr>
            <p:ph type="sldNum" sz="quarter" idx="12"/>
          </p:nvPr>
        </p:nvSpPr>
        <p:spPr>
          <a:noFill/>
        </p:spPr>
        <p:txBody>
          <a:bodyPr/>
          <a:lstStyle/>
          <a:p>
            <a:fld id="{0E75EEFD-B443-48A0-9570-A346B4270944}" type="slidenum">
              <a:rPr lang="en-US" smtClean="0">
                <a:latin typeface="Arial" charset="0"/>
                <a:ea typeface="ＭＳ Ｐゴシック" pitchFamily="34" charset="-128"/>
              </a:rPr>
              <a:pPr/>
              <a:t>75</a:t>
            </a:fld>
            <a:endParaRPr lang="en-US" smtClean="0">
              <a:latin typeface="Arial" charset="0"/>
              <a:ea typeface="ＭＳ Ｐゴシック" pitchFamily="34" charset="-128"/>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le 1"/>
          <p:cNvSpPr>
            <a:spLocks noGrp="1"/>
          </p:cNvSpPr>
          <p:nvPr>
            <p:ph type="title"/>
          </p:nvPr>
        </p:nvSpPr>
        <p:spPr/>
        <p:txBody>
          <a:bodyPr/>
          <a:lstStyle/>
          <a:p>
            <a:r>
              <a:rPr lang="en-US" smtClean="0">
                <a:latin typeface="Arial" charset="0"/>
                <a:ea typeface="ＭＳ Ｐゴシック" pitchFamily="34" charset="-128"/>
              </a:rPr>
              <a:t>Pig-Latin Overview</a:t>
            </a:r>
          </a:p>
        </p:txBody>
      </p:sp>
      <p:sp>
        <p:nvSpPr>
          <p:cNvPr id="189442" name="Content Placeholder 2"/>
          <p:cNvSpPr>
            <a:spLocks noGrp="1"/>
          </p:cNvSpPr>
          <p:nvPr>
            <p:ph idx="1"/>
          </p:nvPr>
        </p:nvSpPr>
        <p:spPr>
          <a:xfrm>
            <a:off x="304800" y="1676400"/>
            <a:ext cx="8382000" cy="4114800"/>
          </a:xfrm>
        </p:spPr>
        <p:txBody>
          <a:bodyPr/>
          <a:lstStyle/>
          <a:p>
            <a:r>
              <a:rPr lang="en-US" dirty="0" smtClean="0">
                <a:latin typeface="Arial" charset="0"/>
                <a:ea typeface="ＭＳ Ｐゴシック" pitchFamily="34" charset="-128"/>
              </a:rPr>
              <a:t>Data model = loosely typed </a:t>
            </a:r>
            <a:r>
              <a:rPr lang="en-US" i="1" dirty="0" smtClean="0">
                <a:latin typeface="Arial" charset="0"/>
                <a:ea typeface="ＭＳ Ｐゴシック" pitchFamily="34" charset="-128"/>
              </a:rPr>
              <a:t>nested relations</a:t>
            </a:r>
            <a:endParaRPr lang="en-US" dirty="0" smtClean="0">
              <a:latin typeface="Arial" charset="0"/>
              <a:ea typeface="ＭＳ Ｐゴシック" pitchFamily="34" charset="-128"/>
            </a:endParaRPr>
          </a:p>
          <a:p>
            <a:r>
              <a:rPr lang="en-US" dirty="0" smtClean="0">
                <a:latin typeface="Arial" charset="0"/>
                <a:ea typeface="ＭＳ Ｐゴシック" pitchFamily="34" charset="-128"/>
              </a:rPr>
              <a:t>Query model = a </a:t>
            </a:r>
            <a:r>
              <a:rPr lang="en-US" dirty="0" err="1" smtClean="0">
                <a:latin typeface="Arial" charset="0"/>
                <a:ea typeface="ＭＳ Ｐゴシック" pitchFamily="34" charset="-128"/>
              </a:rPr>
              <a:t>sql</a:t>
            </a:r>
            <a:r>
              <a:rPr lang="en-US" dirty="0" smtClean="0">
                <a:latin typeface="Arial" charset="0"/>
                <a:ea typeface="ＭＳ Ｐゴシック" pitchFamily="34" charset="-128"/>
              </a:rPr>
              <a:t>-like, dataflow language</a:t>
            </a:r>
          </a:p>
          <a:p>
            <a:r>
              <a:rPr lang="en-US" dirty="0" smtClean="0">
                <a:latin typeface="Arial" charset="0"/>
                <a:ea typeface="ＭＳ Ｐゴシック" pitchFamily="34" charset="-128"/>
              </a:rPr>
              <a:t>Execution model:</a:t>
            </a:r>
          </a:p>
          <a:p>
            <a:pPr lvl="1"/>
            <a:r>
              <a:rPr lang="en-US" dirty="0" smtClean="0">
                <a:latin typeface="Arial" charset="0"/>
                <a:ea typeface="ＭＳ Ｐゴシック" pitchFamily="34" charset="-128"/>
              </a:rPr>
              <a:t>Option 1: run locally on your machine</a:t>
            </a:r>
          </a:p>
          <a:p>
            <a:pPr lvl="1"/>
            <a:r>
              <a:rPr lang="en-US" dirty="0" smtClean="0">
                <a:latin typeface="Arial" charset="0"/>
                <a:ea typeface="ＭＳ Ｐゴシック" pitchFamily="34" charset="-128"/>
              </a:rPr>
              <a:t>Option 2: compile into sequence of map/reduce, run on a cluster supporting </a:t>
            </a:r>
            <a:r>
              <a:rPr lang="en-US" dirty="0" err="1" smtClean="0">
                <a:latin typeface="Arial" charset="0"/>
                <a:ea typeface="ＭＳ Ｐゴシック" pitchFamily="34" charset="-128"/>
              </a:rPr>
              <a:t>Hadoop</a:t>
            </a:r>
            <a:endParaRPr lang="en-US" dirty="0" smtClean="0">
              <a:latin typeface="Arial" charset="0"/>
              <a:ea typeface="ＭＳ Ｐゴシック" pitchFamily="34" charset="-128"/>
            </a:endParaRPr>
          </a:p>
          <a:p>
            <a:pPr lvl="1"/>
            <a:endParaRPr lang="en-US" dirty="0" smtClean="0">
              <a:latin typeface="Arial" charset="0"/>
              <a:ea typeface="ＭＳ Ｐゴシック" pitchFamily="34" charset="-128"/>
            </a:endParaRPr>
          </a:p>
          <a:p>
            <a:r>
              <a:rPr lang="en-US" dirty="0" smtClean="0">
                <a:latin typeface="Arial" charset="0"/>
                <a:ea typeface="ＭＳ Ｐゴシック" pitchFamily="34" charset="-128"/>
              </a:rPr>
              <a:t>Main idea: use Opt1 to debug, Opt2 to execute</a:t>
            </a:r>
          </a:p>
        </p:txBody>
      </p:sp>
      <p:sp>
        <p:nvSpPr>
          <p:cNvPr id="189443" name="Slide Number Placeholder 3"/>
          <p:cNvSpPr>
            <a:spLocks noGrp="1"/>
          </p:cNvSpPr>
          <p:nvPr>
            <p:ph type="sldNum" sz="quarter" idx="12"/>
          </p:nvPr>
        </p:nvSpPr>
        <p:spPr>
          <a:noFill/>
        </p:spPr>
        <p:txBody>
          <a:bodyPr/>
          <a:lstStyle/>
          <a:p>
            <a:fld id="{6302F28B-97BF-42FD-8320-6B41392E4361}" type="slidenum">
              <a:rPr lang="en-US" smtClean="0">
                <a:latin typeface="Arial" charset="0"/>
                <a:ea typeface="ＭＳ Ｐゴシック" pitchFamily="34" charset="-128"/>
              </a:rPr>
              <a:pPr/>
              <a:t>76</a:t>
            </a:fld>
            <a:endParaRPr lang="en-US" smtClean="0">
              <a:latin typeface="Arial" charset="0"/>
              <a:ea typeface="ＭＳ Ｐゴシック" pitchFamily="34" charset="-128"/>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1"/>
          <p:cNvSpPr>
            <a:spLocks noGrp="1"/>
          </p:cNvSpPr>
          <p:nvPr>
            <p:ph type="title"/>
          </p:nvPr>
        </p:nvSpPr>
        <p:spPr/>
        <p:txBody>
          <a:bodyPr/>
          <a:lstStyle/>
          <a:p>
            <a:r>
              <a:rPr lang="en-US" smtClean="0">
                <a:latin typeface="Arial" charset="0"/>
                <a:ea typeface="ＭＳ Ｐゴシック" pitchFamily="34" charset="-128"/>
              </a:rPr>
              <a:t>Example</a:t>
            </a:r>
          </a:p>
        </p:txBody>
      </p:sp>
      <p:sp>
        <p:nvSpPr>
          <p:cNvPr id="190466" name="Content Placeholder 2"/>
          <p:cNvSpPr>
            <a:spLocks noGrp="1"/>
          </p:cNvSpPr>
          <p:nvPr>
            <p:ph idx="1"/>
          </p:nvPr>
        </p:nvSpPr>
        <p:spPr/>
        <p:txBody>
          <a:bodyPr/>
          <a:lstStyle/>
          <a:p>
            <a:r>
              <a:rPr lang="en-US" smtClean="0">
                <a:latin typeface="Arial" charset="0"/>
                <a:ea typeface="ＭＳ Ｐゴシック" pitchFamily="34" charset="-128"/>
              </a:rPr>
              <a:t>Input: a table of urls: </a:t>
            </a:r>
            <a:br>
              <a:rPr lang="en-US" smtClean="0">
                <a:latin typeface="Arial" charset="0"/>
                <a:ea typeface="ＭＳ Ｐゴシック" pitchFamily="34" charset="-128"/>
              </a:rPr>
            </a:br>
            <a:r>
              <a:rPr lang="en-US" smtClean="0">
                <a:latin typeface="Arial" charset="0"/>
                <a:ea typeface="ＭＳ Ｐゴシック" pitchFamily="34" charset="-128"/>
              </a:rPr>
              <a:t>	(url, category, pagerank)</a:t>
            </a:r>
          </a:p>
          <a:p>
            <a:r>
              <a:rPr lang="en-US" smtClean="0">
                <a:latin typeface="Arial" charset="0"/>
                <a:ea typeface="ＭＳ Ｐゴシック" pitchFamily="34" charset="-128"/>
              </a:rPr>
              <a:t>Compute the average pagerank of all sufficiently high pageranks, for each category</a:t>
            </a:r>
          </a:p>
          <a:p>
            <a:r>
              <a:rPr lang="en-US" smtClean="0">
                <a:latin typeface="Arial" charset="0"/>
                <a:ea typeface="ＭＳ Ｐゴシック" pitchFamily="34" charset="-128"/>
              </a:rPr>
              <a:t>Return the answers only for categories with sufficiently many such pages</a:t>
            </a:r>
          </a:p>
        </p:txBody>
      </p:sp>
      <p:sp>
        <p:nvSpPr>
          <p:cNvPr id="190467" name="Slide Number Placeholder 3"/>
          <p:cNvSpPr>
            <a:spLocks noGrp="1"/>
          </p:cNvSpPr>
          <p:nvPr>
            <p:ph type="sldNum" sz="quarter" idx="12"/>
          </p:nvPr>
        </p:nvSpPr>
        <p:spPr>
          <a:noFill/>
        </p:spPr>
        <p:txBody>
          <a:bodyPr/>
          <a:lstStyle/>
          <a:p>
            <a:fld id="{C7A73D4F-0ABB-4E47-897C-A79344B01A64}" type="slidenum">
              <a:rPr lang="en-US" smtClean="0">
                <a:latin typeface="Arial" charset="0"/>
                <a:ea typeface="ＭＳ Ｐゴシック" pitchFamily="34" charset="-128"/>
              </a:rPr>
              <a:pPr/>
              <a:t>77</a:t>
            </a:fld>
            <a:endParaRPr lang="en-US" smtClean="0">
              <a:latin typeface="Arial" charset="0"/>
              <a:ea typeface="ＭＳ Ｐゴシック" pitchFamily="34" charset="-128"/>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le 4"/>
          <p:cNvSpPr>
            <a:spLocks noGrp="1"/>
          </p:cNvSpPr>
          <p:nvPr>
            <p:ph type="title"/>
          </p:nvPr>
        </p:nvSpPr>
        <p:spPr/>
        <p:txBody>
          <a:bodyPr/>
          <a:lstStyle/>
          <a:p>
            <a:r>
              <a:rPr lang="en-US" smtClean="0">
                <a:latin typeface="Arial" charset="0"/>
                <a:ea typeface="ＭＳ Ｐゴシック" pitchFamily="34" charset="-128"/>
              </a:rPr>
              <a:t>First in SQL…</a:t>
            </a:r>
          </a:p>
        </p:txBody>
      </p:sp>
      <p:sp>
        <p:nvSpPr>
          <p:cNvPr id="191490" name="Slide Number Placeholder 3"/>
          <p:cNvSpPr>
            <a:spLocks noGrp="1"/>
          </p:cNvSpPr>
          <p:nvPr>
            <p:ph type="sldNum" sz="quarter" idx="12"/>
          </p:nvPr>
        </p:nvSpPr>
        <p:spPr>
          <a:noFill/>
        </p:spPr>
        <p:txBody>
          <a:bodyPr/>
          <a:lstStyle/>
          <a:p>
            <a:fld id="{DBDC50D0-9191-4F94-8E93-B63685DAC6B4}" type="slidenum">
              <a:rPr lang="en-US" smtClean="0">
                <a:latin typeface="Arial" charset="0"/>
                <a:ea typeface="ＭＳ Ｐゴシック" pitchFamily="34" charset="-128"/>
              </a:rPr>
              <a:pPr/>
              <a:t>78</a:t>
            </a:fld>
            <a:endParaRPr lang="en-US" smtClean="0">
              <a:latin typeface="Arial" charset="0"/>
              <a:ea typeface="ＭＳ Ｐゴシック" pitchFamily="34" charset="-128"/>
            </a:endParaRPr>
          </a:p>
        </p:txBody>
      </p:sp>
      <p:sp>
        <p:nvSpPr>
          <p:cNvPr id="6" name="Rectangle 5"/>
          <p:cNvSpPr>
            <a:spLocks noChangeArrowheads="1"/>
          </p:cNvSpPr>
          <p:nvPr/>
        </p:nvSpPr>
        <p:spPr bwMode="auto">
          <a:xfrm>
            <a:off x="1589088" y="2514600"/>
            <a:ext cx="6488112" cy="2925763"/>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marL="342900" indent="-342900">
              <a:spcBef>
                <a:spcPct val="20000"/>
              </a:spcBef>
              <a:defRPr/>
            </a:pPr>
            <a:r>
              <a:rPr lang="en-US" sz="3200" dirty="0">
                <a:solidFill>
                  <a:srgbClr val="000000"/>
                </a:solidFill>
                <a:latin typeface="Arial"/>
                <a:ea typeface="+mn-ea"/>
                <a:cs typeface="+mn-cs"/>
              </a:rPr>
              <a:t>SELECT category, </a:t>
            </a:r>
            <a:r>
              <a:rPr lang="en-US" sz="3200" dirty="0" err="1">
                <a:solidFill>
                  <a:srgbClr val="000000"/>
                </a:solidFill>
                <a:latin typeface="Arial"/>
                <a:ea typeface="+mn-ea"/>
                <a:cs typeface="+mn-cs"/>
              </a:rPr>
              <a:t>AVG(pagerank</a:t>
            </a:r>
            <a:r>
              <a:rPr lang="en-US" sz="3200" dirty="0">
                <a:solidFill>
                  <a:srgbClr val="000000"/>
                </a:solidFill>
                <a:latin typeface="Arial"/>
                <a:ea typeface="+mn-ea"/>
                <a:cs typeface="+mn-cs"/>
              </a:rPr>
              <a:t>)</a:t>
            </a:r>
          </a:p>
          <a:p>
            <a:pPr marL="342900" indent="-342900">
              <a:spcBef>
                <a:spcPct val="20000"/>
              </a:spcBef>
              <a:defRPr/>
            </a:pPr>
            <a:r>
              <a:rPr lang="en-US" sz="3200" dirty="0">
                <a:solidFill>
                  <a:srgbClr val="000000"/>
                </a:solidFill>
                <a:latin typeface="Arial"/>
                <a:ea typeface="+mn-ea"/>
                <a:cs typeface="+mn-cs"/>
              </a:rPr>
              <a:t>FROM </a:t>
            </a:r>
            <a:r>
              <a:rPr lang="en-US" sz="3200" dirty="0" err="1">
                <a:solidFill>
                  <a:srgbClr val="000000"/>
                </a:solidFill>
                <a:latin typeface="Arial"/>
                <a:ea typeface="+mn-ea"/>
                <a:cs typeface="+mn-cs"/>
              </a:rPr>
              <a:t>urls</a:t>
            </a:r>
            <a:endParaRPr lang="en-US" sz="3200" dirty="0">
              <a:solidFill>
                <a:srgbClr val="000000"/>
              </a:solidFill>
              <a:latin typeface="Arial"/>
              <a:ea typeface="+mn-ea"/>
              <a:cs typeface="+mn-cs"/>
            </a:endParaRPr>
          </a:p>
          <a:p>
            <a:pPr marL="342900" indent="-342900">
              <a:spcBef>
                <a:spcPct val="20000"/>
              </a:spcBef>
              <a:defRPr/>
            </a:pPr>
            <a:r>
              <a:rPr lang="en-US" sz="3200" dirty="0">
                <a:solidFill>
                  <a:srgbClr val="000000"/>
                </a:solidFill>
                <a:latin typeface="Arial"/>
                <a:ea typeface="+mn-ea"/>
                <a:cs typeface="+mn-cs"/>
              </a:rPr>
              <a:t>WHERE </a:t>
            </a:r>
            <a:r>
              <a:rPr lang="en-US" sz="3200" dirty="0" err="1">
                <a:solidFill>
                  <a:srgbClr val="000000"/>
                </a:solidFill>
                <a:latin typeface="Arial"/>
                <a:ea typeface="+mn-ea"/>
                <a:cs typeface="+mn-cs"/>
              </a:rPr>
              <a:t>pagerank</a:t>
            </a:r>
            <a:r>
              <a:rPr lang="en-US" sz="3200" dirty="0">
                <a:solidFill>
                  <a:srgbClr val="000000"/>
                </a:solidFill>
                <a:latin typeface="Arial"/>
                <a:ea typeface="+mn-ea"/>
                <a:cs typeface="+mn-cs"/>
              </a:rPr>
              <a:t> &gt; 0.2</a:t>
            </a:r>
          </a:p>
          <a:p>
            <a:pPr marL="342900" indent="-342900">
              <a:spcBef>
                <a:spcPct val="20000"/>
              </a:spcBef>
              <a:defRPr/>
            </a:pPr>
            <a:r>
              <a:rPr lang="en-US" sz="3200" dirty="0">
                <a:solidFill>
                  <a:srgbClr val="000000"/>
                </a:solidFill>
                <a:latin typeface="Arial"/>
                <a:ea typeface="+mn-ea"/>
                <a:cs typeface="+mn-cs"/>
              </a:rPr>
              <a:t>GROUP By category</a:t>
            </a:r>
          </a:p>
          <a:p>
            <a:pPr marL="342900" indent="-342900">
              <a:spcBef>
                <a:spcPct val="20000"/>
              </a:spcBef>
              <a:defRPr/>
            </a:pPr>
            <a:r>
              <a:rPr lang="en-US" sz="3200" dirty="0">
                <a:solidFill>
                  <a:srgbClr val="000000"/>
                </a:solidFill>
                <a:latin typeface="Arial"/>
                <a:ea typeface="+mn-ea"/>
                <a:cs typeface="+mn-cs"/>
              </a:rPr>
              <a:t>HAVING COUNT(*) &gt; 10</a:t>
            </a:r>
            <a:r>
              <a:rPr lang="en-US" sz="3200" baseline="30000" dirty="0">
                <a:solidFill>
                  <a:srgbClr val="000000"/>
                </a:solidFill>
                <a:latin typeface="Arial"/>
                <a:ea typeface="+mn-ea"/>
                <a:cs typeface="+mn-cs"/>
              </a:rPr>
              <a:t>6</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Title 4"/>
          <p:cNvSpPr>
            <a:spLocks noGrp="1"/>
          </p:cNvSpPr>
          <p:nvPr>
            <p:ph type="title"/>
          </p:nvPr>
        </p:nvSpPr>
        <p:spPr/>
        <p:txBody>
          <a:bodyPr/>
          <a:lstStyle/>
          <a:p>
            <a:r>
              <a:rPr lang="en-US" smtClean="0">
                <a:latin typeface="Arial" charset="0"/>
                <a:ea typeface="ＭＳ Ｐゴシック" pitchFamily="34" charset="-128"/>
              </a:rPr>
              <a:t>…then in Pig-Latin</a:t>
            </a:r>
          </a:p>
        </p:txBody>
      </p:sp>
      <p:sp>
        <p:nvSpPr>
          <p:cNvPr id="192514" name="Slide Number Placeholder 3"/>
          <p:cNvSpPr>
            <a:spLocks noGrp="1"/>
          </p:cNvSpPr>
          <p:nvPr>
            <p:ph type="sldNum" sz="quarter" idx="12"/>
          </p:nvPr>
        </p:nvSpPr>
        <p:spPr>
          <a:noFill/>
        </p:spPr>
        <p:txBody>
          <a:bodyPr/>
          <a:lstStyle/>
          <a:p>
            <a:fld id="{3D63A28D-16B1-4620-BAC2-72720F5EA59C}" type="slidenum">
              <a:rPr lang="en-US" smtClean="0">
                <a:latin typeface="Arial" charset="0"/>
                <a:ea typeface="ＭＳ Ｐゴシック" pitchFamily="34" charset="-128"/>
              </a:rPr>
              <a:pPr/>
              <a:t>79</a:t>
            </a:fld>
            <a:endParaRPr lang="en-US" smtClean="0">
              <a:latin typeface="Arial" charset="0"/>
              <a:ea typeface="ＭＳ Ｐゴシック" pitchFamily="34" charset="-128"/>
            </a:endParaRPr>
          </a:p>
        </p:txBody>
      </p:sp>
      <p:sp>
        <p:nvSpPr>
          <p:cNvPr id="6" name="Rectangle 5"/>
          <p:cNvSpPr>
            <a:spLocks noChangeArrowheads="1"/>
          </p:cNvSpPr>
          <p:nvPr/>
        </p:nvSpPr>
        <p:spPr bwMode="auto">
          <a:xfrm>
            <a:off x="152400" y="2057400"/>
            <a:ext cx="8640763" cy="309245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marL="342900" indent="-342900">
              <a:spcBef>
                <a:spcPct val="20000"/>
              </a:spcBef>
              <a:defRPr/>
            </a:pPr>
            <a:r>
              <a:rPr lang="en-US" dirty="0" err="1">
                <a:solidFill>
                  <a:srgbClr val="000000"/>
                </a:solidFill>
                <a:latin typeface="Arial"/>
                <a:ea typeface="+mn-ea"/>
                <a:cs typeface="+mn-cs"/>
              </a:rPr>
              <a:t>good_urls</a:t>
            </a:r>
            <a:r>
              <a:rPr lang="en-US" dirty="0">
                <a:solidFill>
                  <a:srgbClr val="000000"/>
                </a:solidFill>
                <a:latin typeface="Arial"/>
                <a:ea typeface="+mn-ea"/>
                <a:cs typeface="+mn-cs"/>
              </a:rPr>
              <a:t> = FILTER </a:t>
            </a:r>
            <a:r>
              <a:rPr lang="en-US" dirty="0" err="1">
                <a:solidFill>
                  <a:srgbClr val="000000"/>
                </a:solidFill>
                <a:latin typeface="Arial"/>
                <a:ea typeface="+mn-ea"/>
                <a:cs typeface="+mn-cs"/>
              </a:rPr>
              <a:t>urls</a:t>
            </a:r>
            <a:r>
              <a:rPr lang="en-US" dirty="0">
                <a:solidFill>
                  <a:srgbClr val="000000"/>
                </a:solidFill>
                <a:latin typeface="Arial"/>
                <a:ea typeface="+mn-ea"/>
                <a:cs typeface="+mn-cs"/>
              </a:rPr>
              <a:t> BY </a:t>
            </a:r>
            <a:r>
              <a:rPr lang="en-US" dirty="0" err="1">
                <a:solidFill>
                  <a:srgbClr val="000000"/>
                </a:solidFill>
                <a:latin typeface="Arial"/>
                <a:ea typeface="+mn-ea"/>
                <a:cs typeface="+mn-cs"/>
              </a:rPr>
              <a:t>pagerank</a:t>
            </a:r>
            <a:r>
              <a:rPr lang="en-US" dirty="0">
                <a:solidFill>
                  <a:srgbClr val="000000"/>
                </a:solidFill>
                <a:latin typeface="Arial"/>
                <a:ea typeface="+mn-ea"/>
                <a:cs typeface="+mn-cs"/>
              </a:rPr>
              <a:t> &gt; 0.2</a:t>
            </a:r>
          </a:p>
          <a:p>
            <a:pPr marL="342900" indent="-342900">
              <a:spcBef>
                <a:spcPct val="20000"/>
              </a:spcBef>
              <a:defRPr/>
            </a:pPr>
            <a:r>
              <a:rPr lang="en-US" dirty="0">
                <a:solidFill>
                  <a:srgbClr val="000000"/>
                </a:solidFill>
                <a:latin typeface="Arial"/>
                <a:ea typeface="+mn-ea"/>
                <a:cs typeface="+mn-cs"/>
              </a:rPr>
              <a:t>groups = GROUP </a:t>
            </a:r>
            <a:r>
              <a:rPr lang="en-US" dirty="0" err="1">
                <a:solidFill>
                  <a:srgbClr val="000000"/>
                </a:solidFill>
                <a:latin typeface="Arial"/>
                <a:ea typeface="+mn-ea"/>
                <a:cs typeface="+mn-cs"/>
              </a:rPr>
              <a:t>good_urls</a:t>
            </a:r>
            <a:r>
              <a:rPr lang="en-US" dirty="0">
                <a:solidFill>
                  <a:srgbClr val="000000"/>
                </a:solidFill>
                <a:latin typeface="Arial"/>
                <a:ea typeface="+mn-ea"/>
                <a:cs typeface="+mn-cs"/>
              </a:rPr>
              <a:t> BY category</a:t>
            </a:r>
          </a:p>
          <a:p>
            <a:pPr marL="342900" indent="-342900">
              <a:spcBef>
                <a:spcPct val="20000"/>
              </a:spcBef>
              <a:defRPr/>
            </a:pPr>
            <a:r>
              <a:rPr lang="en-US" dirty="0" err="1">
                <a:solidFill>
                  <a:srgbClr val="000000"/>
                </a:solidFill>
                <a:latin typeface="Arial"/>
                <a:ea typeface="+mn-ea"/>
                <a:cs typeface="+mn-cs"/>
              </a:rPr>
              <a:t>big_groups</a:t>
            </a:r>
            <a:r>
              <a:rPr lang="en-US" dirty="0">
                <a:solidFill>
                  <a:srgbClr val="000000"/>
                </a:solidFill>
                <a:latin typeface="Arial"/>
                <a:ea typeface="+mn-ea"/>
                <a:cs typeface="+mn-cs"/>
              </a:rPr>
              <a:t> = FILTER groups </a:t>
            </a:r>
          </a:p>
          <a:p>
            <a:pPr marL="342900" indent="-342900">
              <a:spcBef>
                <a:spcPct val="20000"/>
              </a:spcBef>
              <a:defRPr/>
            </a:pPr>
            <a:r>
              <a:rPr lang="en-US" dirty="0">
                <a:solidFill>
                  <a:srgbClr val="000000"/>
                </a:solidFill>
                <a:latin typeface="Arial"/>
                <a:ea typeface="+mn-ea"/>
                <a:cs typeface="+mn-cs"/>
              </a:rPr>
              <a:t>				  BY </a:t>
            </a:r>
            <a:r>
              <a:rPr lang="en-US" dirty="0" err="1">
                <a:solidFill>
                  <a:srgbClr val="000000"/>
                </a:solidFill>
                <a:latin typeface="Arial"/>
                <a:ea typeface="+mn-ea"/>
                <a:cs typeface="+mn-cs"/>
              </a:rPr>
              <a:t>COUNT(good_urls</a:t>
            </a:r>
            <a:r>
              <a:rPr lang="en-US" dirty="0">
                <a:solidFill>
                  <a:srgbClr val="000000"/>
                </a:solidFill>
                <a:latin typeface="Arial"/>
                <a:ea typeface="+mn-ea"/>
                <a:cs typeface="+mn-cs"/>
              </a:rPr>
              <a:t>) &gt; 10</a:t>
            </a:r>
            <a:r>
              <a:rPr lang="en-US" baseline="30000" dirty="0">
                <a:solidFill>
                  <a:srgbClr val="000000"/>
                </a:solidFill>
                <a:latin typeface="Arial"/>
                <a:ea typeface="+mn-ea"/>
                <a:cs typeface="+mn-cs"/>
              </a:rPr>
              <a:t>6</a:t>
            </a:r>
          </a:p>
          <a:p>
            <a:pPr marL="342900" indent="-342900">
              <a:spcBef>
                <a:spcPct val="20000"/>
              </a:spcBef>
              <a:defRPr/>
            </a:pPr>
            <a:r>
              <a:rPr lang="en-US" dirty="0">
                <a:solidFill>
                  <a:srgbClr val="000000"/>
                </a:solidFill>
                <a:latin typeface="Arial"/>
                <a:ea typeface="+mn-ea"/>
                <a:cs typeface="+mn-cs"/>
              </a:rPr>
              <a:t>output = FOREACH </a:t>
            </a:r>
            <a:r>
              <a:rPr lang="en-US" dirty="0" err="1">
                <a:solidFill>
                  <a:srgbClr val="000000"/>
                </a:solidFill>
                <a:latin typeface="Arial"/>
                <a:ea typeface="+mn-ea"/>
                <a:cs typeface="+mn-cs"/>
              </a:rPr>
              <a:t>big_groups</a:t>
            </a:r>
            <a:r>
              <a:rPr lang="en-US" dirty="0">
                <a:solidFill>
                  <a:srgbClr val="000000"/>
                </a:solidFill>
                <a:latin typeface="Arial"/>
                <a:ea typeface="+mn-ea"/>
                <a:cs typeface="+mn-cs"/>
              </a:rPr>
              <a:t> GENERATE</a:t>
            </a:r>
          </a:p>
          <a:p>
            <a:pPr marL="342900" indent="-342900">
              <a:spcBef>
                <a:spcPct val="20000"/>
              </a:spcBef>
              <a:defRPr/>
            </a:pPr>
            <a:r>
              <a:rPr lang="en-US" dirty="0">
                <a:solidFill>
                  <a:srgbClr val="000000"/>
                </a:solidFill>
                <a:latin typeface="Arial"/>
                <a:ea typeface="+mn-ea"/>
                <a:cs typeface="+mn-cs"/>
              </a:rPr>
              <a:t>				category, </a:t>
            </a:r>
            <a:r>
              <a:rPr lang="en-US" dirty="0" err="1">
                <a:solidFill>
                  <a:srgbClr val="000000"/>
                </a:solidFill>
                <a:latin typeface="Arial"/>
                <a:ea typeface="+mn-ea"/>
                <a:cs typeface="+mn-cs"/>
              </a:rPr>
              <a:t>AVG(good_urls.pagerank</a:t>
            </a:r>
            <a:r>
              <a:rPr lang="en-US" dirty="0">
                <a:solidFill>
                  <a:srgbClr val="000000"/>
                </a:solidFill>
                <a:latin typeface="Arial"/>
                <a:ea typeface="+mn-ea"/>
                <a:cs typeface="+mn-cs"/>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3-04-29 at 1.40.09 PM.png"/>
          <p:cNvPicPr>
            <a:picLocks noChangeAspect="1"/>
          </p:cNvPicPr>
          <p:nvPr/>
        </p:nvPicPr>
        <p:blipFill>
          <a:blip r:embed="rId3"/>
          <a:srcRect t="10600"/>
          <a:stretch>
            <a:fillRect/>
          </a:stretch>
        </p:blipFill>
        <p:spPr bwMode="auto">
          <a:xfrm>
            <a:off x="0" y="720725"/>
            <a:ext cx="9144000" cy="6083300"/>
          </a:xfrm>
          <a:prstGeom prst="rect">
            <a:avLst/>
          </a:prstGeom>
          <a:noFill/>
          <a:ln w="9525">
            <a:noFill/>
            <a:miter lim="800000"/>
            <a:headEnd/>
            <a:tailEnd/>
          </a:ln>
          <a:effectLst>
            <a:outerShdw dist="139700" dir="2700000" algn="tl" rotWithShape="0">
              <a:srgbClr val="333333">
                <a:alpha val="64998"/>
              </a:srgbClr>
            </a:outerShdw>
          </a:effectLst>
        </p:spPr>
      </p:pic>
      <p:sp>
        <p:nvSpPr>
          <p:cNvPr id="25602" name="Title 1"/>
          <p:cNvSpPr txBox="1">
            <a:spLocks/>
          </p:cNvSpPr>
          <p:nvPr/>
        </p:nvSpPr>
        <p:spPr bwMode="auto">
          <a:xfrm>
            <a:off x="609600" y="76200"/>
            <a:ext cx="8042275" cy="685800"/>
          </a:xfrm>
          <a:prstGeom prst="rect">
            <a:avLst/>
          </a:prstGeom>
          <a:noFill/>
          <a:ln w="9525">
            <a:noFill/>
            <a:miter lim="800000"/>
            <a:headEnd/>
            <a:tailEnd/>
          </a:ln>
        </p:spPr>
        <p:txBody>
          <a:bodyPr/>
          <a:lstStyle/>
          <a:p>
            <a:pPr marL="342900" indent="-342900" algn="ctr" defTabSz="-13873163"/>
            <a:r>
              <a:rPr lang="en-US" sz="2800" b="1">
                <a:solidFill>
                  <a:schemeClr val="tx2"/>
                </a:solidFill>
                <a:latin typeface="Myriad Pro" pitchFamily="-84" charset="0"/>
              </a:rPr>
              <a:t>Hadoop Ecosystem</a:t>
            </a:r>
          </a:p>
        </p:txBody>
      </p:sp>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le 1"/>
          <p:cNvSpPr>
            <a:spLocks noGrp="1"/>
          </p:cNvSpPr>
          <p:nvPr>
            <p:ph type="title"/>
          </p:nvPr>
        </p:nvSpPr>
        <p:spPr/>
        <p:txBody>
          <a:bodyPr/>
          <a:lstStyle/>
          <a:p>
            <a:r>
              <a:rPr lang="en-US" smtClean="0">
                <a:latin typeface="Arial" charset="0"/>
                <a:ea typeface="ＭＳ Ｐゴシック" pitchFamily="34" charset="-128"/>
              </a:rPr>
              <a:t>Types in Pig-Latin</a:t>
            </a:r>
          </a:p>
        </p:txBody>
      </p:sp>
      <p:sp>
        <p:nvSpPr>
          <p:cNvPr id="193538" name="Content Placeholder 3"/>
          <p:cNvSpPr>
            <a:spLocks noGrp="1"/>
          </p:cNvSpPr>
          <p:nvPr>
            <p:ph idx="1"/>
          </p:nvPr>
        </p:nvSpPr>
        <p:spPr/>
        <p:txBody>
          <a:bodyPr/>
          <a:lstStyle/>
          <a:p>
            <a:r>
              <a:rPr lang="en-US" sz="2800" smtClean="0">
                <a:latin typeface="Arial" charset="0"/>
                <a:ea typeface="ＭＳ Ｐゴシック" pitchFamily="34" charset="-128"/>
              </a:rPr>
              <a:t>Atomic: string or number, e.g. ‘Alice’ or 55</a:t>
            </a:r>
          </a:p>
          <a:p>
            <a:endParaRPr lang="en-US" sz="2800" smtClean="0">
              <a:latin typeface="Arial" charset="0"/>
              <a:ea typeface="ＭＳ Ｐゴシック" pitchFamily="34" charset="-128"/>
            </a:endParaRPr>
          </a:p>
          <a:p>
            <a:r>
              <a:rPr lang="en-US" sz="2800" smtClean="0">
                <a:latin typeface="Arial" charset="0"/>
                <a:ea typeface="ＭＳ Ｐゴシック" pitchFamily="34" charset="-128"/>
              </a:rPr>
              <a:t>Tuple: (‘Alice’, 55, ‘salesperson’)</a:t>
            </a:r>
          </a:p>
          <a:p>
            <a:endParaRPr lang="en-US" sz="2800" smtClean="0">
              <a:latin typeface="Arial" charset="0"/>
              <a:ea typeface="ＭＳ Ｐゴシック" pitchFamily="34" charset="-128"/>
            </a:endParaRPr>
          </a:p>
          <a:p>
            <a:r>
              <a:rPr lang="en-US" sz="2800" smtClean="0">
                <a:latin typeface="Arial" charset="0"/>
                <a:ea typeface="ＭＳ Ｐゴシック" pitchFamily="34" charset="-128"/>
              </a:rPr>
              <a:t>Bag: {(‘Alice’, 55, ‘salesperson’),</a:t>
            </a:r>
            <a:br>
              <a:rPr lang="en-US" sz="2800" smtClean="0">
                <a:latin typeface="Arial" charset="0"/>
                <a:ea typeface="ＭＳ Ｐゴシック" pitchFamily="34" charset="-128"/>
              </a:rPr>
            </a:br>
            <a:r>
              <a:rPr lang="en-US" sz="2800" smtClean="0">
                <a:latin typeface="Arial" charset="0"/>
                <a:ea typeface="ＭＳ Ｐゴシック" pitchFamily="34" charset="-128"/>
              </a:rPr>
              <a:t>           (‘Betty’,44, ‘manager’), …}</a:t>
            </a:r>
          </a:p>
          <a:p>
            <a:endParaRPr lang="en-US" sz="2800" smtClean="0">
              <a:latin typeface="Arial" charset="0"/>
              <a:ea typeface="ＭＳ Ｐゴシック" pitchFamily="34" charset="-128"/>
            </a:endParaRPr>
          </a:p>
          <a:p>
            <a:r>
              <a:rPr lang="en-US" sz="2800" smtClean="0">
                <a:latin typeface="Arial" charset="0"/>
                <a:ea typeface="ＭＳ Ｐゴシック" pitchFamily="34" charset="-128"/>
              </a:rPr>
              <a:t>Maps: we will try not to use these</a:t>
            </a:r>
          </a:p>
        </p:txBody>
      </p:sp>
      <p:sp>
        <p:nvSpPr>
          <p:cNvPr id="193539" name="Slide Number Placeholder 2"/>
          <p:cNvSpPr>
            <a:spLocks noGrp="1"/>
          </p:cNvSpPr>
          <p:nvPr>
            <p:ph type="sldNum" sz="quarter" idx="12"/>
          </p:nvPr>
        </p:nvSpPr>
        <p:spPr>
          <a:noFill/>
        </p:spPr>
        <p:txBody>
          <a:bodyPr/>
          <a:lstStyle/>
          <a:p>
            <a:fld id="{E886FC02-CDCA-4E41-A9A9-F4F24EF77820}" type="slidenum">
              <a:rPr lang="en-US" smtClean="0">
                <a:latin typeface="Arial" charset="0"/>
                <a:ea typeface="ＭＳ Ｐゴシック" pitchFamily="34" charset="-128"/>
              </a:rPr>
              <a:pPr/>
              <a:t>80</a:t>
            </a:fld>
            <a:endParaRPr lang="en-US" smtClean="0">
              <a:latin typeface="Arial" charset="0"/>
              <a:ea typeface="ＭＳ Ｐゴシック" pitchFamily="34" charset="-128"/>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le 1"/>
          <p:cNvSpPr>
            <a:spLocks noGrp="1"/>
          </p:cNvSpPr>
          <p:nvPr>
            <p:ph type="title"/>
          </p:nvPr>
        </p:nvSpPr>
        <p:spPr/>
        <p:txBody>
          <a:bodyPr/>
          <a:lstStyle/>
          <a:p>
            <a:r>
              <a:rPr lang="en-US" smtClean="0">
                <a:latin typeface="Arial" charset="0"/>
                <a:ea typeface="ＭＳ Ｐゴシック" pitchFamily="34" charset="-128"/>
              </a:rPr>
              <a:t>Types in Pig-Latin</a:t>
            </a:r>
          </a:p>
        </p:txBody>
      </p:sp>
      <p:sp>
        <p:nvSpPr>
          <p:cNvPr id="194562" name="Content Placeholder 2"/>
          <p:cNvSpPr>
            <a:spLocks noGrp="1"/>
          </p:cNvSpPr>
          <p:nvPr>
            <p:ph idx="1"/>
          </p:nvPr>
        </p:nvSpPr>
        <p:spPr/>
        <p:txBody>
          <a:bodyPr/>
          <a:lstStyle/>
          <a:p>
            <a:pPr>
              <a:buFontTx/>
              <a:buNone/>
            </a:pPr>
            <a:r>
              <a:rPr lang="en-US" smtClean="0">
                <a:latin typeface="Arial" charset="0"/>
                <a:ea typeface="ＭＳ Ｐゴシック" pitchFamily="34" charset="-128"/>
              </a:rPr>
              <a:t>Bags can be nested !</a:t>
            </a:r>
          </a:p>
          <a:p>
            <a:endParaRPr lang="en-US" smtClean="0">
              <a:latin typeface="Arial" charset="0"/>
              <a:ea typeface="ＭＳ Ｐゴシック" pitchFamily="34" charset="-128"/>
            </a:endParaRPr>
          </a:p>
          <a:p>
            <a:r>
              <a:rPr lang="en-US" smtClean="0">
                <a:latin typeface="Arial" charset="0"/>
                <a:ea typeface="ＭＳ Ｐゴシック" pitchFamily="34" charset="-128"/>
              </a:rPr>
              <a:t>{(‘a’, {1,4,3}), (‘c’,{ }), (‘d’, {2,2,5,3,2})}</a:t>
            </a:r>
          </a:p>
          <a:p>
            <a:endParaRPr lang="en-US" smtClean="0">
              <a:latin typeface="Arial" charset="0"/>
              <a:ea typeface="ＭＳ Ｐゴシック" pitchFamily="34" charset="-128"/>
            </a:endParaRPr>
          </a:p>
          <a:p>
            <a:pPr>
              <a:buFontTx/>
              <a:buNone/>
            </a:pPr>
            <a:r>
              <a:rPr lang="en-US" smtClean="0">
                <a:latin typeface="Arial" charset="0"/>
                <a:ea typeface="ＭＳ Ｐゴシック" pitchFamily="34" charset="-128"/>
              </a:rPr>
              <a:t>Tuple components can be referenced by number</a:t>
            </a:r>
          </a:p>
          <a:p>
            <a:r>
              <a:rPr lang="en-US" smtClean="0">
                <a:latin typeface="Arial" charset="0"/>
                <a:ea typeface="ＭＳ Ｐゴシック" pitchFamily="34" charset="-128"/>
              </a:rPr>
              <a:t>$0, $1, $2, …</a:t>
            </a:r>
          </a:p>
        </p:txBody>
      </p:sp>
      <p:sp>
        <p:nvSpPr>
          <p:cNvPr id="194563" name="Slide Number Placeholder 3"/>
          <p:cNvSpPr>
            <a:spLocks noGrp="1"/>
          </p:cNvSpPr>
          <p:nvPr>
            <p:ph type="sldNum" sz="quarter" idx="12"/>
          </p:nvPr>
        </p:nvSpPr>
        <p:spPr>
          <a:noFill/>
        </p:spPr>
        <p:txBody>
          <a:bodyPr/>
          <a:lstStyle/>
          <a:p>
            <a:fld id="{E2F54C0C-F0BD-466F-8BD6-C8FA81E7D2C8}" type="slidenum">
              <a:rPr lang="en-US" smtClean="0">
                <a:latin typeface="Arial" charset="0"/>
                <a:ea typeface="ＭＳ Ｐゴシック" pitchFamily="34" charset="-128"/>
              </a:rPr>
              <a:pPr/>
              <a:t>81</a:t>
            </a:fld>
            <a:endParaRPr lang="en-US" smtClean="0">
              <a:latin typeface="Arial" charset="0"/>
              <a:ea typeface="ＭＳ Ｐゴシック" pitchFamily="34" charset="-128"/>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Slide Number Placeholder 3"/>
          <p:cNvSpPr>
            <a:spLocks noGrp="1"/>
          </p:cNvSpPr>
          <p:nvPr>
            <p:ph type="sldNum" sz="quarter" idx="12"/>
          </p:nvPr>
        </p:nvSpPr>
        <p:spPr>
          <a:noFill/>
        </p:spPr>
        <p:txBody>
          <a:bodyPr/>
          <a:lstStyle/>
          <a:p>
            <a:fld id="{8DB75C8B-A4CA-4CB5-A6F4-902F93759659}" type="slidenum">
              <a:rPr lang="en-US" smtClean="0">
                <a:latin typeface="Arial" charset="0"/>
                <a:ea typeface="ＭＳ Ｐゴシック" pitchFamily="34" charset="-128"/>
              </a:rPr>
              <a:pPr/>
              <a:t>82</a:t>
            </a:fld>
            <a:endParaRPr lang="en-US" smtClean="0">
              <a:latin typeface="Arial" charset="0"/>
              <a:ea typeface="ＭＳ Ｐゴシック" pitchFamily="34" charset="-128"/>
            </a:endParaRPr>
          </a:p>
        </p:txBody>
      </p:sp>
      <p:pic>
        <p:nvPicPr>
          <p:cNvPr id="195586" name="Picture 4"/>
          <p:cNvPicPr>
            <a:picLocks noChangeAspect="1"/>
          </p:cNvPicPr>
          <p:nvPr/>
        </p:nvPicPr>
        <p:blipFill>
          <a:blip r:embed="rId2"/>
          <a:srcRect/>
          <a:stretch>
            <a:fillRect/>
          </a:stretch>
        </p:blipFill>
        <p:spPr bwMode="auto">
          <a:xfrm>
            <a:off x="381000" y="482600"/>
            <a:ext cx="8229600" cy="6230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2"/>
          <p:cNvSpPr>
            <a:spLocks noGrp="1"/>
          </p:cNvSpPr>
          <p:nvPr>
            <p:ph type="title"/>
          </p:nvPr>
        </p:nvSpPr>
        <p:spPr/>
        <p:txBody>
          <a:bodyPr/>
          <a:lstStyle/>
          <a:p>
            <a:r>
              <a:rPr lang="en-US" smtClean="0">
                <a:latin typeface="Arial" charset="0"/>
                <a:ea typeface="ＭＳ Ｐゴシック" pitchFamily="34" charset="-128"/>
              </a:rPr>
              <a:t>Loading data</a:t>
            </a:r>
          </a:p>
        </p:txBody>
      </p:sp>
      <p:sp>
        <p:nvSpPr>
          <p:cNvPr id="196610" name="Content Placeholder 3"/>
          <p:cNvSpPr>
            <a:spLocks noGrp="1"/>
          </p:cNvSpPr>
          <p:nvPr>
            <p:ph idx="1"/>
          </p:nvPr>
        </p:nvSpPr>
        <p:spPr/>
        <p:txBody>
          <a:bodyPr/>
          <a:lstStyle/>
          <a:p>
            <a:r>
              <a:rPr lang="en-US" smtClean="0">
                <a:latin typeface="Arial" charset="0"/>
                <a:ea typeface="ＭＳ Ｐゴシック" pitchFamily="34" charset="-128"/>
              </a:rPr>
              <a:t>Input data = FILES !</a:t>
            </a:r>
          </a:p>
          <a:p>
            <a:pPr lvl="1"/>
            <a:r>
              <a:rPr lang="en-US" smtClean="0">
                <a:latin typeface="Arial" charset="0"/>
                <a:ea typeface="ＭＳ Ｐゴシック" pitchFamily="34" charset="-128"/>
              </a:rPr>
              <a:t>Heard that before ?</a:t>
            </a:r>
          </a:p>
          <a:p>
            <a:pPr lvl="1"/>
            <a:endParaRPr lang="en-US" smtClean="0">
              <a:latin typeface="Arial" charset="0"/>
              <a:ea typeface="ＭＳ Ｐゴシック" pitchFamily="34" charset="-128"/>
            </a:endParaRPr>
          </a:p>
          <a:p>
            <a:r>
              <a:rPr lang="en-US" smtClean="0">
                <a:latin typeface="Arial" charset="0"/>
                <a:ea typeface="ＭＳ Ｐゴシック" pitchFamily="34" charset="-128"/>
              </a:rPr>
              <a:t>The LOAD command parses an input file into a bag of records</a:t>
            </a:r>
          </a:p>
          <a:p>
            <a:r>
              <a:rPr lang="en-US" smtClean="0">
                <a:latin typeface="Arial" charset="0"/>
                <a:ea typeface="ＭＳ Ｐゴシック" pitchFamily="34" charset="-128"/>
              </a:rPr>
              <a:t>Both parser  (=“deserializer”) and output type are provided by user</a:t>
            </a:r>
          </a:p>
        </p:txBody>
      </p:sp>
      <p:sp>
        <p:nvSpPr>
          <p:cNvPr id="196611" name="Slide Number Placeholder 1"/>
          <p:cNvSpPr>
            <a:spLocks noGrp="1"/>
          </p:cNvSpPr>
          <p:nvPr>
            <p:ph type="sldNum" sz="quarter" idx="12"/>
          </p:nvPr>
        </p:nvSpPr>
        <p:spPr>
          <a:noFill/>
        </p:spPr>
        <p:txBody>
          <a:bodyPr/>
          <a:lstStyle/>
          <a:p>
            <a:fld id="{1C669E12-F9C5-435A-9AF1-20D3B4C38AF5}" type="slidenum">
              <a:rPr lang="en-US" smtClean="0">
                <a:latin typeface="Arial" charset="0"/>
                <a:ea typeface="ＭＳ Ｐゴシック" pitchFamily="34" charset="-128"/>
              </a:rPr>
              <a:pPr/>
              <a:t>83</a:t>
            </a:fld>
            <a:endParaRPr lang="en-US" smtClean="0">
              <a:latin typeface="Arial" charset="0"/>
              <a:ea typeface="ＭＳ Ｐゴシック" pitchFamily="34" charset="-128"/>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Title 4"/>
          <p:cNvSpPr>
            <a:spLocks noGrp="1"/>
          </p:cNvSpPr>
          <p:nvPr>
            <p:ph type="title"/>
          </p:nvPr>
        </p:nvSpPr>
        <p:spPr/>
        <p:txBody>
          <a:bodyPr/>
          <a:lstStyle/>
          <a:p>
            <a:r>
              <a:rPr lang="en-US" smtClean="0">
                <a:latin typeface="Arial" charset="0"/>
                <a:ea typeface="ＭＳ Ｐゴシック" pitchFamily="34" charset="-128"/>
              </a:rPr>
              <a:t>Loading data</a:t>
            </a:r>
          </a:p>
        </p:txBody>
      </p:sp>
      <p:sp>
        <p:nvSpPr>
          <p:cNvPr id="197634" name="Slide Number Placeholder 3"/>
          <p:cNvSpPr>
            <a:spLocks noGrp="1"/>
          </p:cNvSpPr>
          <p:nvPr>
            <p:ph type="sldNum" sz="quarter" idx="12"/>
          </p:nvPr>
        </p:nvSpPr>
        <p:spPr>
          <a:noFill/>
        </p:spPr>
        <p:txBody>
          <a:bodyPr/>
          <a:lstStyle/>
          <a:p>
            <a:fld id="{2CF70974-103F-46B9-AFE8-AE388C3ADA55}" type="slidenum">
              <a:rPr lang="en-US" smtClean="0">
                <a:latin typeface="Arial" charset="0"/>
                <a:ea typeface="ＭＳ Ｐゴシック" pitchFamily="34" charset="-128"/>
              </a:rPr>
              <a:pPr/>
              <a:t>84</a:t>
            </a:fld>
            <a:endParaRPr lang="en-US" smtClean="0">
              <a:latin typeface="Arial" charset="0"/>
              <a:ea typeface="ＭＳ Ｐゴシック" pitchFamily="34" charset="-128"/>
            </a:endParaRPr>
          </a:p>
        </p:txBody>
      </p:sp>
      <p:sp>
        <p:nvSpPr>
          <p:cNvPr id="6" name="Rectangle 5"/>
          <p:cNvSpPr>
            <a:spLocks noChangeArrowheads="1"/>
          </p:cNvSpPr>
          <p:nvPr/>
        </p:nvSpPr>
        <p:spPr bwMode="auto">
          <a:xfrm>
            <a:off x="228600" y="2438400"/>
            <a:ext cx="8475663" cy="1757363"/>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marL="342900" indent="-342900">
              <a:spcBef>
                <a:spcPct val="20000"/>
              </a:spcBef>
              <a:defRPr/>
            </a:pPr>
            <a:r>
              <a:rPr lang="en-US" sz="3200" dirty="0">
                <a:solidFill>
                  <a:srgbClr val="000000"/>
                </a:solidFill>
                <a:latin typeface="Arial"/>
                <a:ea typeface="+mn-ea"/>
                <a:cs typeface="+mn-cs"/>
              </a:rPr>
              <a:t>queries = LOAD ‘</a:t>
            </a:r>
            <a:r>
              <a:rPr lang="en-US" sz="3200" dirty="0" err="1">
                <a:solidFill>
                  <a:srgbClr val="000000"/>
                </a:solidFill>
                <a:latin typeface="Arial"/>
                <a:ea typeface="+mn-ea"/>
                <a:cs typeface="+mn-cs"/>
              </a:rPr>
              <a:t>query_log.txt</a:t>
            </a:r>
            <a:r>
              <a:rPr lang="en-US" sz="3200" dirty="0">
                <a:solidFill>
                  <a:srgbClr val="000000"/>
                </a:solidFill>
                <a:latin typeface="Arial"/>
                <a:ea typeface="+mn-ea"/>
                <a:cs typeface="+mn-cs"/>
              </a:rPr>
              <a:t>’</a:t>
            </a:r>
          </a:p>
          <a:p>
            <a:pPr marL="342900" indent="-342900">
              <a:spcBef>
                <a:spcPct val="20000"/>
              </a:spcBef>
              <a:defRPr/>
            </a:pPr>
            <a:r>
              <a:rPr lang="en-US" sz="3200" dirty="0">
                <a:solidFill>
                  <a:srgbClr val="000000"/>
                </a:solidFill>
                <a:latin typeface="Arial"/>
                <a:ea typeface="+mn-ea"/>
                <a:cs typeface="+mn-cs"/>
              </a:rPr>
              <a:t>		       USING </a:t>
            </a:r>
            <a:r>
              <a:rPr lang="en-US" sz="3200" dirty="0" err="1">
                <a:solidFill>
                  <a:srgbClr val="000000"/>
                </a:solidFill>
                <a:latin typeface="Arial"/>
                <a:ea typeface="+mn-ea"/>
                <a:cs typeface="+mn-cs"/>
              </a:rPr>
              <a:t>myLoad</a:t>
            </a:r>
            <a:r>
              <a:rPr lang="en-US" sz="3200" dirty="0">
                <a:solidFill>
                  <a:srgbClr val="000000"/>
                </a:solidFill>
                <a:latin typeface="Arial"/>
                <a:ea typeface="+mn-ea"/>
                <a:cs typeface="+mn-cs"/>
              </a:rPr>
              <a:t>( )</a:t>
            </a:r>
          </a:p>
          <a:p>
            <a:pPr marL="342900" indent="-342900">
              <a:spcBef>
                <a:spcPct val="20000"/>
              </a:spcBef>
              <a:defRPr/>
            </a:pPr>
            <a:r>
              <a:rPr lang="en-US" sz="3200" dirty="0">
                <a:solidFill>
                  <a:srgbClr val="000000"/>
                </a:solidFill>
                <a:latin typeface="Arial"/>
                <a:ea typeface="+mn-ea"/>
                <a:cs typeface="+mn-cs"/>
              </a:rPr>
              <a:t>	            AS (</a:t>
            </a:r>
            <a:r>
              <a:rPr lang="en-US" sz="3200" dirty="0" err="1">
                <a:solidFill>
                  <a:srgbClr val="000000"/>
                </a:solidFill>
                <a:latin typeface="Arial"/>
                <a:ea typeface="+mn-ea"/>
                <a:cs typeface="+mn-cs"/>
              </a:rPr>
              <a:t>userID</a:t>
            </a:r>
            <a:r>
              <a:rPr lang="en-US" sz="3200" dirty="0">
                <a:solidFill>
                  <a:srgbClr val="000000"/>
                </a:solidFill>
                <a:latin typeface="Arial"/>
                <a:ea typeface="+mn-ea"/>
                <a:cs typeface="+mn-cs"/>
              </a:rPr>
              <a:t>, </a:t>
            </a:r>
            <a:r>
              <a:rPr lang="en-US" sz="3200" dirty="0" err="1">
                <a:solidFill>
                  <a:srgbClr val="000000"/>
                </a:solidFill>
                <a:latin typeface="Arial"/>
                <a:ea typeface="+mn-ea"/>
                <a:cs typeface="+mn-cs"/>
              </a:rPr>
              <a:t>queryString</a:t>
            </a:r>
            <a:r>
              <a:rPr lang="en-US" sz="3200" dirty="0">
                <a:solidFill>
                  <a:srgbClr val="000000"/>
                </a:solidFill>
                <a:latin typeface="Arial"/>
                <a:ea typeface="+mn-ea"/>
                <a:cs typeface="+mn-cs"/>
              </a:rPr>
              <a:t>, </a:t>
            </a:r>
            <a:r>
              <a:rPr lang="en-US" sz="3200" dirty="0" err="1">
                <a:solidFill>
                  <a:srgbClr val="000000"/>
                </a:solidFill>
                <a:latin typeface="Arial"/>
                <a:ea typeface="+mn-ea"/>
                <a:cs typeface="+mn-cs"/>
              </a:rPr>
              <a:t>timeStamp</a:t>
            </a:r>
            <a:r>
              <a:rPr lang="en-US" sz="3200" dirty="0">
                <a:solidFill>
                  <a:srgbClr val="000000"/>
                </a:solidFill>
                <a:latin typeface="Arial"/>
                <a:ea typeface="+mn-ea"/>
                <a:cs typeface="+mn-cs"/>
              </a:rPr>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Title 1"/>
          <p:cNvSpPr>
            <a:spLocks noGrp="1"/>
          </p:cNvSpPr>
          <p:nvPr>
            <p:ph type="title"/>
          </p:nvPr>
        </p:nvSpPr>
        <p:spPr/>
        <p:txBody>
          <a:bodyPr/>
          <a:lstStyle/>
          <a:p>
            <a:r>
              <a:rPr lang="en-US" smtClean="0">
                <a:latin typeface="Arial" charset="0"/>
                <a:ea typeface="ＭＳ Ｐゴシック" pitchFamily="34" charset="-128"/>
              </a:rPr>
              <a:t>Loading data</a:t>
            </a:r>
          </a:p>
        </p:txBody>
      </p:sp>
      <p:sp>
        <p:nvSpPr>
          <p:cNvPr id="198658" name="Content Placeholder 3"/>
          <p:cNvSpPr>
            <a:spLocks noGrp="1"/>
          </p:cNvSpPr>
          <p:nvPr>
            <p:ph idx="1"/>
          </p:nvPr>
        </p:nvSpPr>
        <p:spPr/>
        <p:txBody>
          <a:bodyPr/>
          <a:lstStyle/>
          <a:p>
            <a:r>
              <a:rPr lang="en-US" sz="2800" smtClean="0">
                <a:latin typeface="Arial" charset="0"/>
                <a:ea typeface="ＭＳ Ｐゴシック" pitchFamily="34" charset="-128"/>
              </a:rPr>
              <a:t>USING userfuction( )  -- is optional</a:t>
            </a:r>
          </a:p>
          <a:p>
            <a:pPr lvl="1"/>
            <a:r>
              <a:rPr lang="en-US" sz="2400" smtClean="0">
                <a:latin typeface="Arial" charset="0"/>
                <a:ea typeface="ＭＳ Ｐゴシック" pitchFamily="34" charset="-128"/>
              </a:rPr>
              <a:t>Default deserializer expects tab-delimited file</a:t>
            </a:r>
          </a:p>
          <a:p>
            <a:r>
              <a:rPr lang="en-US" sz="2800" smtClean="0">
                <a:latin typeface="Arial" charset="0"/>
                <a:ea typeface="ＭＳ Ｐゴシック" pitchFamily="34" charset="-128"/>
              </a:rPr>
              <a:t>AS type – is optional</a:t>
            </a:r>
          </a:p>
          <a:p>
            <a:pPr lvl="1"/>
            <a:r>
              <a:rPr lang="en-US" sz="2400" smtClean="0">
                <a:latin typeface="Arial" charset="0"/>
                <a:ea typeface="ＭＳ Ｐゴシック" pitchFamily="34" charset="-128"/>
              </a:rPr>
              <a:t>Default is a record with unnamed fields; refer to them as $0, $1, …</a:t>
            </a:r>
          </a:p>
          <a:p>
            <a:r>
              <a:rPr lang="en-US" sz="2800" smtClean="0">
                <a:latin typeface="Arial" charset="0"/>
                <a:ea typeface="ＭＳ Ｐゴシック" pitchFamily="34" charset="-128"/>
              </a:rPr>
              <a:t>The return value of LOAD is just a handle to a bag</a:t>
            </a:r>
          </a:p>
          <a:p>
            <a:pPr lvl="1"/>
            <a:r>
              <a:rPr lang="en-US" sz="2400" smtClean="0">
                <a:latin typeface="Arial" charset="0"/>
                <a:ea typeface="ＭＳ Ｐゴシック" pitchFamily="34" charset="-128"/>
              </a:rPr>
              <a:t>The actual reading is done in pull mode, or parallelized</a:t>
            </a:r>
          </a:p>
        </p:txBody>
      </p:sp>
      <p:sp>
        <p:nvSpPr>
          <p:cNvPr id="198659" name="Slide Number Placeholder 2"/>
          <p:cNvSpPr>
            <a:spLocks noGrp="1"/>
          </p:cNvSpPr>
          <p:nvPr>
            <p:ph type="sldNum" sz="quarter" idx="12"/>
          </p:nvPr>
        </p:nvSpPr>
        <p:spPr>
          <a:noFill/>
        </p:spPr>
        <p:txBody>
          <a:bodyPr/>
          <a:lstStyle/>
          <a:p>
            <a:fld id="{8816EDC0-F7C0-464F-899F-E1757BE598C2}" type="slidenum">
              <a:rPr lang="en-US" smtClean="0">
                <a:latin typeface="Arial" charset="0"/>
                <a:ea typeface="ＭＳ Ｐゴシック" pitchFamily="34" charset="-128"/>
              </a:rPr>
              <a:pPr/>
              <a:t>85</a:t>
            </a:fld>
            <a:endParaRPr lang="en-US" smtClean="0">
              <a:latin typeface="Arial" charset="0"/>
              <a:ea typeface="ＭＳ Ｐゴシック" pitchFamily="34" charset="-128"/>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Title 1"/>
          <p:cNvSpPr>
            <a:spLocks noGrp="1"/>
          </p:cNvSpPr>
          <p:nvPr>
            <p:ph type="title"/>
          </p:nvPr>
        </p:nvSpPr>
        <p:spPr/>
        <p:txBody>
          <a:bodyPr/>
          <a:lstStyle/>
          <a:p>
            <a:r>
              <a:rPr lang="en-US" smtClean="0">
                <a:latin typeface="Arial" charset="0"/>
                <a:ea typeface="ＭＳ Ｐゴシック" pitchFamily="34" charset="-128"/>
              </a:rPr>
              <a:t>FOREACH</a:t>
            </a:r>
          </a:p>
        </p:txBody>
      </p:sp>
      <p:sp>
        <p:nvSpPr>
          <p:cNvPr id="199682" name="Slide Number Placeholder 3"/>
          <p:cNvSpPr>
            <a:spLocks noGrp="1"/>
          </p:cNvSpPr>
          <p:nvPr>
            <p:ph type="sldNum" sz="quarter" idx="12"/>
          </p:nvPr>
        </p:nvSpPr>
        <p:spPr>
          <a:noFill/>
        </p:spPr>
        <p:txBody>
          <a:bodyPr/>
          <a:lstStyle/>
          <a:p>
            <a:fld id="{2564837C-C973-4989-9FC4-B2616D9A1C00}" type="slidenum">
              <a:rPr lang="en-US" smtClean="0">
                <a:latin typeface="Arial" charset="0"/>
                <a:ea typeface="ＭＳ Ｐゴシック" pitchFamily="34" charset="-128"/>
              </a:rPr>
              <a:pPr/>
              <a:t>86</a:t>
            </a:fld>
            <a:endParaRPr lang="en-US" smtClean="0">
              <a:latin typeface="Arial" charset="0"/>
              <a:ea typeface="ＭＳ Ｐゴシック" pitchFamily="34" charset="-128"/>
            </a:endParaRPr>
          </a:p>
        </p:txBody>
      </p:sp>
      <p:sp>
        <p:nvSpPr>
          <p:cNvPr id="5" name="Rectangle 4"/>
          <p:cNvSpPr>
            <a:spLocks noChangeArrowheads="1"/>
          </p:cNvSpPr>
          <p:nvPr/>
        </p:nvSpPr>
        <p:spPr bwMode="auto">
          <a:xfrm>
            <a:off x="457200" y="2362200"/>
            <a:ext cx="7977188" cy="1554163"/>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marL="342900" indent="-342900">
              <a:spcBef>
                <a:spcPct val="20000"/>
              </a:spcBef>
              <a:defRPr/>
            </a:pPr>
            <a:r>
              <a:rPr lang="en-US" dirty="0" err="1">
                <a:solidFill>
                  <a:srgbClr val="000000"/>
                </a:solidFill>
                <a:latin typeface="Arial"/>
                <a:ea typeface="+mn-ea"/>
                <a:cs typeface="+mn-cs"/>
              </a:rPr>
              <a:t>expanded_queries</a:t>
            </a:r>
            <a:r>
              <a:rPr lang="en-US" dirty="0">
                <a:solidFill>
                  <a:srgbClr val="000000"/>
                </a:solidFill>
                <a:latin typeface="Arial"/>
                <a:ea typeface="+mn-ea"/>
                <a:cs typeface="+mn-cs"/>
              </a:rPr>
              <a:t> = </a:t>
            </a:r>
          </a:p>
          <a:p>
            <a:pPr marL="342900" indent="-342900">
              <a:spcBef>
                <a:spcPct val="20000"/>
              </a:spcBef>
              <a:defRPr/>
            </a:pPr>
            <a:r>
              <a:rPr lang="en-US" dirty="0">
                <a:solidFill>
                  <a:srgbClr val="000000"/>
                </a:solidFill>
                <a:latin typeface="Arial"/>
                <a:ea typeface="+mn-ea"/>
                <a:cs typeface="+mn-cs"/>
              </a:rPr>
              <a:t>	FOREACH queries</a:t>
            </a:r>
          </a:p>
          <a:p>
            <a:pPr marL="342900" indent="-342900">
              <a:spcBef>
                <a:spcPct val="20000"/>
              </a:spcBef>
              <a:defRPr/>
            </a:pPr>
            <a:r>
              <a:rPr lang="en-US" dirty="0">
                <a:solidFill>
                  <a:srgbClr val="000000"/>
                </a:solidFill>
                <a:latin typeface="Arial"/>
                <a:ea typeface="+mn-ea"/>
                <a:cs typeface="+mn-cs"/>
              </a:rPr>
              <a:t>	GENERATE </a:t>
            </a:r>
            <a:r>
              <a:rPr lang="en-US" dirty="0" err="1">
                <a:solidFill>
                  <a:srgbClr val="000000"/>
                </a:solidFill>
                <a:latin typeface="Arial"/>
                <a:ea typeface="+mn-ea"/>
                <a:cs typeface="+mn-cs"/>
              </a:rPr>
              <a:t>userId</a:t>
            </a:r>
            <a:r>
              <a:rPr lang="en-US" dirty="0">
                <a:solidFill>
                  <a:srgbClr val="000000"/>
                </a:solidFill>
                <a:latin typeface="Arial"/>
                <a:ea typeface="+mn-ea"/>
                <a:cs typeface="+mn-cs"/>
              </a:rPr>
              <a:t>, </a:t>
            </a:r>
            <a:r>
              <a:rPr lang="en-US" dirty="0" err="1">
                <a:solidFill>
                  <a:srgbClr val="000000"/>
                </a:solidFill>
                <a:latin typeface="Arial"/>
                <a:ea typeface="+mn-ea"/>
                <a:cs typeface="+mn-cs"/>
              </a:rPr>
              <a:t>expandQuery(queryString</a:t>
            </a:r>
            <a:r>
              <a:rPr lang="en-US" dirty="0">
                <a:solidFill>
                  <a:srgbClr val="000000"/>
                </a:solidFill>
                <a:latin typeface="Arial"/>
                <a:ea typeface="+mn-ea"/>
                <a:cs typeface="+mn-cs"/>
              </a:rPr>
              <a:t>)</a:t>
            </a:r>
          </a:p>
        </p:txBody>
      </p:sp>
      <p:sp>
        <p:nvSpPr>
          <p:cNvPr id="31749" name="Rectangle 5"/>
          <p:cNvSpPr>
            <a:spLocks noChangeArrowheads="1"/>
          </p:cNvSpPr>
          <p:nvPr/>
        </p:nvSpPr>
        <p:spPr bwMode="auto">
          <a:xfrm>
            <a:off x="76200" y="5334000"/>
            <a:ext cx="8864600" cy="822325"/>
          </a:xfrm>
          <a:prstGeom prst="rect">
            <a:avLst/>
          </a:prstGeom>
          <a:noFill/>
          <a:ln w="9525">
            <a:noFill/>
            <a:miter lim="800000"/>
            <a:headEnd/>
            <a:tailEnd/>
          </a:ln>
        </p:spPr>
        <p:txBody>
          <a:bodyPr wrap="none">
            <a:spAutoFit/>
          </a:bodyPr>
          <a:lstStyle/>
          <a:p>
            <a:pPr>
              <a:defRPr/>
            </a:pPr>
            <a:r>
              <a:rPr lang="en-US" sz="2400" dirty="0" err="1">
                <a:solidFill>
                  <a:srgbClr val="000000"/>
                </a:solidFill>
                <a:latin typeface="Arial"/>
                <a:ea typeface="+mn-ea"/>
                <a:cs typeface="+mn-cs"/>
              </a:rPr>
              <a:t>expandQuery</a:t>
            </a:r>
            <a:r>
              <a:rPr lang="en-US" sz="2400" dirty="0">
                <a:solidFill>
                  <a:srgbClr val="000000"/>
                </a:solidFill>
                <a:latin typeface="Arial"/>
                <a:ea typeface="+mn-ea"/>
                <a:cs typeface="+mn-cs"/>
              </a:rPr>
              <a:t>( ) is  a UDF that produces likely expansions</a:t>
            </a:r>
          </a:p>
          <a:p>
            <a:pPr>
              <a:defRPr/>
            </a:pPr>
            <a:r>
              <a:rPr lang="en-US" sz="2400" dirty="0">
                <a:solidFill>
                  <a:srgbClr val="000000"/>
                </a:solidFill>
                <a:latin typeface="Arial"/>
                <a:ea typeface="+mn-ea"/>
                <a:cs typeface="+mn-cs"/>
              </a:rPr>
              <a:t>Note: it returns a bag, hence </a:t>
            </a:r>
            <a:r>
              <a:rPr lang="en-US" sz="2400" dirty="0" err="1">
                <a:solidFill>
                  <a:srgbClr val="000000"/>
                </a:solidFill>
                <a:latin typeface="Arial"/>
                <a:ea typeface="+mn-ea"/>
                <a:cs typeface="+mn-cs"/>
              </a:rPr>
              <a:t>expanded_queries</a:t>
            </a:r>
            <a:r>
              <a:rPr lang="en-US" sz="2400" dirty="0">
                <a:solidFill>
                  <a:srgbClr val="000000"/>
                </a:solidFill>
                <a:latin typeface="Arial"/>
                <a:ea typeface="+mn-ea"/>
                <a:cs typeface="+mn-cs"/>
              </a:rPr>
              <a:t> is a  nested bag</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itle 1"/>
          <p:cNvSpPr>
            <a:spLocks noGrp="1"/>
          </p:cNvSpPr>
          <p:nvPr>
            <p:ph type="title"/>
          </p:nvPr>
        </p:nvSpPr>
        <p:spPr/>
        <p:txBody>
          <a:bodyPr/>
          <a:lstStyle/>
          <a:p>
            <a:r>
              <a:rPr lang="en-US" smtClean="0">
                <a:latin typeface="Arial" charset="0"/>
                <a:ea typeface="ＭＳ Ｐゴシック" pitchFamily="34" charset="-128"/>
              </a:rPr>
              <a:t>FOREACH</a:t>
            </a:r>
          </a:p>
        </p:txBody>
      </p:sp>
      <p:sp>
        <p:nvSpPr>
          <p:cNvPr id="200706" name="Slide Number Placeholder 3"/>
          <p:cNvSpPr>
            <a:spLocks noGrp="1"/>
          </p:cNvSpPr>
          <p:nvPr>
            <p:ph type="sldNum" sz="quarter" idx="12"/>
          </p:nvPr>
        </p:nvSpPr>
        <p:spPr>
          <a:noFill/>
        </p:spPr>
        <p:txBody>
          <a:bodyPr/>
          <a:lstStyle/>
          <a:p>
            <a:fld id="{7EB35C81-4426-4E61-A3C3-AEE8AA056914}" type="slidenum">
              <a:rPr lang="en-US" smtClean="0">
                <a:latin typeface="Arial" charset="0"/>
                <a:ea typeface="ＭＳ Ｐゴシック" pitchFamily="34" charset="-128"/>
              </a:rPr>
              <a:pPr/>
              <a:t>87</a:t>
            </a:fld>
            <a:endParaRPr lang="en-US" smtClean="0">
              <a:latin typeface="Arial" charset="0"/>
              <a:ea typeface="ＭＳ Ｐゴシック" pitchFamily="34" charset="-128"/>
            </a:endParaRPr>
          </a:p>
        </p:txBody>
      </p:sp>
      <p:sp>
        <p:nvSpPr>
          <p:cNvPr id="5" name="Rectangle 4"/>
          <p:cNvSpPr>
            <a:spLocks noChangeArrowheads="1"/>
          </p:cNvSpPr>
          <p:nvPr/>
        </p:nvSpPr>
        <p:spPr bwMode="auto">
          <a:xfrm>
            <a:off x="457200" y="2362200"/>
            <a:ext cx="8012113" cy="1981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marL="342900" indent="-342900">
              <a:spcBef>
                <a:spcPct val="20000"/>
              </a:spcBef>
              <a:defRPr/>
            </a:pPr>
            <a:r>
              <a:rPr lang="en-US" dirty="0" err="1">
                <a:solidFill>
                  <a:srgbClr val="000000"/>
                </a:solidFill>
                <a:latin typeface="Arial"/>
                <a:ea typeface="+mn-ea"/>
                <a:cs typeface="+mn-cs"/>
              </a:rPr>
              <a:t>expanded_queries</a:t>
            </a:r>
            <a:r>
              <a:rPr lang="en-US" dirty="0">
                <a:solidFill>
                  <a:srgbClr val="000000"/>
                </a:solidFill>
                <a:latin typeface="Arial"/>
                <a:ea typeface="+mn-ea"/>
                <a:cs typeface="+mn-cs"/>
              </a:rPr>
              <a:t> = </a:t>
            </a:r>
          </a:p>
          <a:p>
            <a:pPr marL="342900" indent="-342900">
              <a:spcBef>
                <a:spcPct val="20000"/>
              </a:spcBef>
              <a:defRPr/>
            </a:pPr>
            <a:r>
              <a:rPr lang="en-US" dirty="0">
                <a:solidFill>
                  <a:srgbClr val="000000"/>
                </a:solidFill>
                <a:latin typeface="Arial"/>
                <a:ea typeface="+mn-ea"/>
                <a:cs typeface="+mn-cs"/>
              </a:rPr>
              <a:t>	FOREACH queries</a:t>
            </a:r>
          </a:p>
          <a:p>
            <a:pPr marL="342900" indent="-342900">
              <a:spcBef>
                <a:spcPct val="20000"/>
              </a:spcBef>
              <a:defRPr/>
            </a:pPr>
            <a:r>
              <a:rPr lang="en-US" dirty="0">
                <a:solidFill>
                  <a:srgbClr val="000000"/>
                </a:solidFill>
                <a:latin typeface="Arial"/>
                <a:ea typeface="+mn-ea"/>
                <a:cs typeface="+mn-cs"/>
              </a:rPr>
              <a:t>	GENERATE </a:t>
            </a:r>
            <a:r>
              <a:rPr lang="en-US" dirty="0" err="1">
                <a:solidFill>
                  <a:srgbClr val="000000"/>
                </a:solidFill>
                <a:latin typeface="Arial"/>
                <a:ea typeface="+mn-ea"/>
                <a:cs typeface="+mn-cs"/>
              </a:rPr>
              <a:t>userId</a:t>
            </a:r>
            <a:r>
              <a:rPr lang="en-US" dirty="0">
                <a:solidFill>
                  <a:srgbClr val="000000"/>
                </a:solidFill>
                <a:latin typeface="Arial"/>
                <a:ea typeface="+mn-ea"/>
                <a:cs typeface="+mn-cs"/>
              </a:rPr>
              <a:t>, </a:t>
            </a:r>
            <a:br>
              <a:rPr lang="en-US" dirty="0">
                <a:solidFill>
                  <a:srgbClr val="000000"/>
                </a:solidFill>
                <a:latin typeface="Arial"/>
                <a:ea typeface="+mn-ea"/>
                <a:cs typeface="+mn-cs"/>
              </a:rPr>
            </a:br>
            <a:r>
              <a:rPr lang="en-US" dirty="0">
                <a:solidFill>
                  <a:srgbClr val="000000"/>
                </a:solidFill>
                <a:latin typeface="Arial"/>
                <a:ea typeface="+mn-ea"/>
                <a:cs typeface="+mn-cs"/>
              </a:rPr>
              <a:t>                     </a:t>
            </a:r>
            <a:r>
              <a:rPr lang="en-US" dirty="0" err="1">
                <a:solidFill>
                  <a:srgbClr val="000000"/>
                </a:solidFill>
                <a:latin typeface="Arial"/>
                <a:ea typeface="+mn-ea"/>
                <a:cs typeface="+mn-cs"/>
              </a:rPr>
              <a:t>flatten(expandQuery(queryString</a:t>
            </a:r>
            <a:r>
              <a:rPr lang="en-US" dirty="0">
                <a:solidFill>
                  <a:srgbClr val="000000"/>
                </a:solidFill>
                <a:latin typeface="Arial"/>
                <a:ea typeface="+mn-ea"/>
                <a:cs typeface="+mn-cs"/>
              </a:rPr>
              <a:t>))</a:t>
            </a:r>
          </a:p>
        </p:txBody>
      </p:sp>
      <p:sp>
        <p:nvSpPr>
          <p:cNvPr id="32773" name="Rectangle 5"/>
          <p:cNvSpPr>
            <a:spLocks noChangeArrowheads="1"/>
          </p:cNvSpPr>
          <p:nvPr/>
        </p:nvSpPr>
        <p:spPr bwMode="auto">
          <a:xfrm>
            <a:off x="2057400" y="5562600"/>
            <a:ext cx="5102225" cy="579438"/>
          </a:xfrm>
          <a:prstGeom prst="rect">
            <a:avLst/>
          </a:prstGeom>
          <a:noFill/>
          <a:ln w="9525">
            <a:noFill/>
            <a:miter lim="800000"/>
            <a:headEnd/>
            <a:tailEnd/>
          </a:ln>
        </p:spPr>
        <p:txBody>
          <a:bodyPr wrap="none">
            <a:spAutoFit/>
          </a:bodyPr>
          <a:lstStyle/>
          <a:p>
            <a:pPr>
              <a:defRPr/>
            </a:pPr>
            <a:r>
              <a:rPr lang="en-US" sz="3200" dirty="0">
                <a:solidFill>
                  <a:srgbClr val="000000"/>
                </a:solidFill>
                <a:latin typeface="Arial"/>
                <a:ea typeface="+mn-ea"/>
                <a:cs typeface="+mn-cs"/>
              </a:rPr>
              <a:t>Now we get a flat collection</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Number Placeholder 2"/>
          <p:cNvSpPr>
            <a:spLocks noGrp="1"/>
          </p:cNvSpPr>
          <p:nvPr>
            <p:ph type="sldNum" sz="quarter" idx="12"/>
          </p:nvPr>
        </p:nvSpPr>
        <p:spPr>
          <a:noFill/>
        </p:spPr>
        <p:txBody>
          <a:bodyPr/>
          <a:lstStyle/>
          <a:p>
            <a:fld id="{68DE85F7-4A1F-404F-85BE-401C056B60C2}" type="slidenum">
              <a:rPr lang="en-US" smtClean="0">
                <a:latin typeface="Arial" charset="0"/>
                <a:ea typeface="ＭＳ Ｐゴシック" pitchFamily="34" charset="-128"/>
              </a:rPr>
              <a:pPr/>
              <a:t>88</a:t>
            </a:fld>
            <a:endParaRPr lang="en-US" smtClean="0">
              <a:latin typeface="Arial" charset="0"/>
              <a:ea typeface="ＭＳ Ｐゴシック" pitchFamily="34" charset="-128"/>
            </a:endParaRPr>
          </a:p>
        </p:txBody>
      </p:sp>
      <p:pic>
        <p:nvPicPr>
          <p:cNvPr id="201730" name="Picture 3"/>
          <p:cNvPicPr>
            <a:picLocks noChangeAspect="1"/>
          </p:cNvPicPr>
          <p:nvPr/>
        </p:nvPicPr>
        <p:blipFill>
          <a:blip r:embed="rId2"/>
          <a:srcRect/>
          <a:stretch>
            <a:fillRect/>
          </a:stretch>
        </p:blipFill>
        <p:spPr bwMode="auto">
          <a:xfrm>
            <a:off x="228600" y="838200"/>
            <a:ext cx="8631238" cy="2362200"/>
          </a:xfrm>
          <a:prstGeom prst="rect">
            <a:avLst/>
          </a:prstGeom>
          <a:noFill/>
          <a:ln w="9525">
            <a:noFill/>
            <a:miter lim="800000"/>
            <a:headEnd/>
            <a:tailEnd/>
          </a:ln>
        </p:spPr>
      </p:pic>
      <p:pic>
        <p:nvPicPr>
          <p:cNvPr id="201731" name="Picture 4"/>
          <p:cNvPicPr>
            <a:picLocks noChangeAspect="1"/>
          </p:cNvPicPr>
          <p:nvPr/>
        </p:nvPicPr>
        <p:blipFill>
          <a:blip r:embed="rId3"/>
          <a:srcRect/>
          <a:stretch>
            <a:fillRect/>
          </a:stretch>
        </p:blipFill>
        <p:spPr bwMode="auto">
          <a:xfrm>
            <a:off x="3524250" y="3429000"/>
            <a:ext cx="493395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itle 2"/>
          <p:cNvSpPr>
            <a:spLocks noGrp="1"/>
          </p:cNvSpPr>
          <p:nvPr>
            <p:ph type="title"/>
          </p:nvPr>
        </p:nvSpPr>
        <p:spPr/>
        <p:txBody>
          <a:bodyPr/>
          <a:lstStyle/>
          <a:p>
            <a:r>
              <a:rPr lang="en-US" smtClean="0">
                <a:latin typeface="Arial" charset="0"/>
                <a:ea typeface="ＭＳ Ｐゴシック" pitchFamily="34" charset="-128"/>
              </a:rPr>
              <a:t>FLATTEN</a:t>
            </a:r>
          </a:p>
        </p:txBody>
      </p:sp>
      <p:sp>
        <p:nvSpPr>
          <p:cNvPr id="202754" name="Content Placeholder 3"/>
          <p:cNvSpPr>
            <a:spLocks noGrp="1"/>
          </p:cNvSpPr>
          <p:nvPr>
            <p:ph idx="1"/>
          </p:nvPr>
        </p:nvSpPr>
        <p:spPr>
          <a:xfrm>
            <a:off x="304800" y="1905000"/>
            <a:ext cx="8458200" cy="4648200"/>
          </a:xfrm>
        </p:spPr>
        <p:txBody>
          <a:bodyPr/>
          <a:lstStyle/>
          <a:p>
            <a:pPr>
              <a:buFontTx/>
              <a:buNone/>
            </a:pPr>
            <a:r>
              <a:rPr lang="en-US" smtClean="0">
                <a:latin typeface="Arial" charset="0"/>
                <a:ea typeface="ＭＳ Ｐゴシック" pitchFamily="34" charset="-128"/>
              </a:rPr>
              <a:t>Note that it is NOT a first class function !</a:t>
            </a:r>
          </a:p>
          <a:p>
            <a:pPr lvl="1">
              <a:buFontTx/>
              <a:buNone/>
            </a:pPr>
            <a:r>
              <a:rPr lang="en-US" smtClean="0">
                <a:latin typeface="Arial" charset="0"/>
                <a:ea typeface="ＭＳ Ｐゴシック" pitchFamily="34" charset="-128"/>
              </a:rPr>
              <a:t>(that’s one thing I don’t like about Pig-latin)</a:t>
            </a:r>
          </a:p>
          <a:p>
            <a:r>
              <a:rPr lang="en-US" smtClean="0">
                <a:latin typeface="Arial" charset="0"/>
                <a:ea typeface="ＭＳ Ｐゴシック" pitchFamily="34" charset="-128"/>
              </a:rPr>
              <a:t>First class FLATTEN:</a:t>
            </a:r>
          </a:p>
          <a:p>
            <a:pPr lvl="1"/>
            <a:r>
              <a:rPr lang="en-US" smtClean="0">
                <a:latin typeface="Arial" charset="0"/>
                <a:ea typeface="ＭＳ Ｐゴシック" pitchFamily="34" charset="-128"/>
              </a:rPr>
              <a:t>FLATTEN({{2,3},{5},{},{4,5,6}}) = {2,3,5,4,5,6}</a:t>
            </a:r>
          </a:p>
          <a:p>
            <a:pPr lvl="1"/>
            <a:r>
              <a:rPr lang="en-US" smtClean="0">
                <a:latin typeface="Arial" charset="0"/>
                <a:ea typeface="ＭＳ Ｐゴシック" pitchFamily="34" charset="-128"/>
              </a:rPr>
              <a:t>Type: {{T}} </a:t>
            </a:r>
            <a:r>
              <a:rPr lang="en-US" smtClean="0">
                <a:latin typeface="Arial" charset="0"/>
                <a:ea typeface="ＭＳ Ｐゴシック" pitchFamily="34" charset="-128"/>
                <a:sym typeface="Wingdings" pitchFamily="2" charset="2"/>
              </a:rPr>
              <a:t> {T}</a:t>
            </a:r>
          </a:p>
          <a:p>
            <a:r>
              <a:rPr lang="en-US" smtClean="0">
                <a:latin typeface="Arial" charset="0"/>
                <a:ea typeface="ＭＳ Ｐゴシック" pitchFamily="34" charset="-128"/>
                <a:sym typeface="Wingdings" pitchFamily="2" charset="2"/>
              </a:rPr>
              <a:t>Pig-latin FLATTEN</a:t>
            </a:r>
          </a:p>
          <a:p>
            <a:pPr lvl="1"/>
            <a:r>
              <a:rPr lang="en-US" smtClean="0">
                <a:latin typeface="Arial" charset="0"/>
                <a:ea typeface="ＭＳ Ｐゴシック" pitchFamily="34" charset="-128"/>
                <a:sym typeface="Wingdings" pitchFamily="2" charset="2"/>
              </a:rPr>
              <a:t>FLATTEN({4,5,6}) = 4, 5, 6</a:t>
            </a:r>
          </a:p>
          <a:p>
            <a:pPr lvl="1"/>
            <a:r>
              <a:rPr lang="en-US" smtClean="0">
                <a:latin typeface="Arial" charset="0"/>
                <a:ea typeface="ＭＳ Ｐゴシック" pitchFamily="34" charset="-128"/>
                <a:sym typeface="Wingdings" pitchFamily="2" charset="2"/>
              </a:rPr>
              <a:t>Type: {T}  T, T, T, …, T       ?????</a:t>
            </a:r>
            <a:endParaRPr lang="en-US" smtClean="0">
              <a:latin typeface="Arial" charset="0"/>
              <a:ea typeface="ＭＳ Ｐゴシック" pitchFamily="34" charset="-128"/>
            </a:endParaRPr>
          </a:p>
        </p:txBody>
      </p:sp>
      <p:sp>
        <p:nvSpPr>
          <p:cNvPr id="202755" name="Slide Number Placeholder 1"/>
          <p:cNvSpPr>
            <a:spLocks noGrp="1"/>
          </p:cNvSpPr>
          <p:nvPr>
            <p:ph type="sldNum" sz="quarter" idx="12"/>
          </p:nvPr>
        </p:nvSpPr>
        <p:spPr>
          <a:noFill/>
        </p:spPr>
        <p:txBody>
          <a:bodyPr/>
          <a:lstStyle/>
          <a:p>
            <a:fld id="{FCC88E1C-87DE-4B75-A5EF-6189F1B63072}" type="slidenum">
              <a:rPr lang="en-US" smtClean="0">
                <a:latin typeface="Arial" charset="0"/>
                <a:ea typeface="ＭＳ Ｐゴシック" pitchFamily="34" charset="-128"/>
              </a:rPr>
              <a:pPr/>
              <a:t>89</a:t>
            </a:fld>
            <a:endParaRPr lang="en-US" smtClean="0">
              <a:latin typeface="Arial" charset="0"/>
              <a:ea typeface="ＭＳ Ｐゴシック"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549275" y="107950"/>
            <a:ext cx="8042275" cy="1135063"/>
          </a:xfrm>
        </p:spPr>
        <p:txBody>
          <a:bodyPr/>
          <a:lstStyle/>
          <a:p>
            <a:r>
              <a:rPr lang="en-US" smtClean="0">
                <a:latin typeface="Myriad Pro" pitchFamily="-84" charset="0"/>
              </a:rPr>
              <a:t>Ways to MapReduce</a:t>
            </a:r>
          </a:p>
        </p:txBody>
      </p:sp>
      <p:sp>
        <p:nvSpPr>
          <p:cNvPr id="3" name="Text Placeholder 2"/>
          <p:cNvSpPr>
            <a:spLocks noGrp="1"/>
          </p:cNvSpPr>
          <p:nvPr>
            <p:ph type="body" idx="1"/>
          </p:nvPr>
        </p:nvSpPr>
        <p:spPr>
          <a:xfrm>
            <a:off x="549275" y="1452563"/>
            <a:ext cx="3840163" cy="750887"/>
          </a:xfrm>
        </p:spPr>
        <p:txBody>
          <a:bodyPr/>
          <a:lstStyle/>
          <a:p>
            <a:pPr>
              <a:buFont typeface="Wingdings" charset="0"/>
              <a:buNone/>
              <a:defRPr/>
            </a:pPr>
            <a:r>
              <a:rPr lang="en-US" dirty="0" smtClean="0"/>
              <a:t>Libraries</a:t>
            </a:r>
            <a:endParaRPr lang="en-US" dirty="0"/>
          </a:p>
        </p:txBody>
      </p:sp>
      <p:graphicFrame>
        <p:nvGraphicFramePr>
          <p:cNvPr id="7" name="Content Placeholder 6"/>
          <p:cNvGraphicFramePr>
            <a:graphicFrameLocks noGrp="1"/>
          </p:cNvGraphicFramePr>
          <p:nvPr>
            <p:ph sz="half" idx="2"/>
          </p:nvPr>
        </p:nvGraphicFramePr>
        <p:xfrm>
          <a:off x="549274" y="2347415"/>
          <a:ext cx="3840480" cy="35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quarter" idx="3"/>
          </p:nvPr>
        </p:nvSpPr>
        <p:spPr>
          <a:xfrm>
            <a:off x="4751388" y="1452563"/>
            <a:ext cx="3840162" cy="750887"/>
          </a:xfrm>
        </p:spPr>
        <p:txBody>
          <a:bodyPr/>
          <a:lstStyle/>
          <a:p>
            <a:pPr>
              <a:buFont typeface="Wingdings" charset="0"/>
              <a:buNone/>
              <a:defRPr/>
            </a:pPr>
            <a:r>
              <a:rPr lang="en-US" dirty="0" smtClean="0"/>
              <a:t>Languages</a:t>
            </a:r>
            <a:endParaRPr lang="en-US" dirty="0"/>
          </a:p>
        </p:txBody>
      </p:sp>
      <p:graphicFrame>
        <p:nvGraphicFramePr>
          <p:cNvPr id="8" name="Content Placeholder 7"/>
          <p:cNvGraphicFramePr>
            <a:graphicFrameLocks noGrp="1"/>
          </p:cNvGraphicFramePr>
          <p:nvPr>
            <p:ph sz="quarter" idx="4"/>
          </p:nvPr>
        </p:nvGraphicFramePr>
        <p:xfrm>
          <a:off x="4751070" y="2347415"/>
          <a:ext cx="3840480" cy="35961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8918" name="TextBox 1"/>
          <p:cNvSpPr txBox="1">
            <a:spLocks noChangeArrowheads="1"/>
          </p:cNvSpPr>
          <p:nvPr/>
        </p:nvSpPr>
        <p:spPr bwMode="auto">
          <a:xfrm>
            <a:off x="457200" y="6324600"/>
            <a:ext cx="7543800" cy="369888"/>
          </a:xfrm>
          <a:prstGeom prst="rect">
            <a:avLst/>
          </a:prstGeom>
          <a:noFill/>
          <a:ln w="9525">
            <a:noFill/>
            <a:miter lim="800000"/>
            <a:headEnd/>
            <a:tailEnd/>
          </a:ln>
        </p:spPr>
        <p:txBody>
          <a:bodyPr>
            <a:spAutoFit/>
          </a:bodyPr>
          <a:lstStyle/>
          <a:p>
            <a:r>
              <a:rPr lang="en-US" sz="1800">
                <a:solidFill>
                  <a:srgbClr val="002060"/>
                </a:solidFill>
                <a:latin typeface="Tekton Pro" pitchFamily="-84" charset="0"/>
              </a:rPr>
              <a:t>Note: Java is most common, but other languages can be used</a:t>
            </a:r>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1"/>
          <p:cNvSpPr>
            <a:spLocks noGrp="1"/>
          </p:cNvSpPr>
          <p:nvPr>
            <p:ph type="title"/>
          </p:nvPr>
        </p:nvSpPr>
        <p:spPr/>
        <p:txBody>
          <a:bodyPr/>
          <a:lstStyle/>
          <a:p>
            <a:r>
              <a:rPr lang="en-US" smtClean="0">
                <a:latin typeface="Arial" charset="0"/>
                <a:ea typeface="ＭＳ Ｐゴシック" pitchFamily="34" charset="-128"/>
              </a:rPr>
              <a:t>FILTER</a:t>
            </a:r>
          </a:p>
        </p:txBody>
      </p:sp>
      <p:sp>
        <p:nvSpPr>
          <p:cNvPr id="203778" name="Slide Number Placeholder 3"/>
          <p:cNvSpPr>
            <a:spLocks noGrp="1"/>
          </p:cNvSpPr>
          <p:nvPr>
            <p:ph type="sldNum" sz="quarter" idx="12"/>
          </p:nvPr>
        </p:nvSpPr>
        <p:spPr>
          <a:noFill/>
        </p:spPr>
        <p:txBody>
          <a:bodyPr/>
          <a:lstStyle/>
          <a:p>
            <a:fld id="{32402C88-55B5-4307-8A66-05F8E08529C4}" type="slidenum">
              <a:rPr lang="en-US" smtClean="0">
                <a:latin typeface="Arial" charset="0"/>
                <a:ea typeface="ＭＳ Ｐゴシック" pitchFamily="34" charset="-128"/>
              </a:rPr>
              <a:pPr/>
              <a:t>90</a:t>
            </a:fld>
            <a:endParaRPr lang="en-US" smtClean="0">
              <a:latin typeface="Arial" charset="0"/>
              <a:ea typeface="ＭＳ Ｐゴシック" pitchFamily="34" charset="-128"/>
            </a:endParaRPr>
          </a:p>
        </p:txBody>
      </p:sp>
      <p:sp>
        <p:nvSpPr>
          <p:cNvPr id="5" name="Rectangle 4"/>
          <p:cNvSpPr>
            <a:spLocks noChangeArrowheads="1"/>
          </p:cNvSpPr>
          <p:nvPr/>
        </p:nvSpPr>
        <p:spPr bwMode="auto">
          <a:xfrm>
            <a:off x="152400" y="2768600"/>
            <a:ext cx="8261350" cy="528638"/>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marL="342900" indent="-342900">
              <a:spcBef>
                <a:spcPct val="20000"/>
              </a:spcBef>
              <a:defRPr/>
            </a:pPr>
            <a:r>
              <a:rPr lang="en-US" dirty="0" err="1">
                <a:solidFill>
                  <a:srgbClr val="000000"/>
                </a:solidFill>
                <a:latin typeface="Arial"/>
                <a:ea typeface="+mn-ea"/>
                <a:cs typeface="+mn-cs"/>
              </a:rPr>
              <a:t>real_queries</a:t>
            </a:r>
            <a:r>
              <a:rPr lang="en-US" dirty="0">
                <a:solidFill>
                  <a:srgbClr val="000000"/>
                </a:solidFill>
                <a:latin typeface="Arial"/>
                <a:ea typeface="+mn-ea"/>
                <a:cs typeface="+mn-cs"/>
              </a:rPr>
              <a:t> =  FILTER queries BY </a:t>
            </a:r>
            <a:r>
              <a:rPr lang="en-US" dirty="0" err="1">
                <a:solidFill>
                  <a:srgbClr val="000000"/>
                </a:solidFill>
                <a:latin typeface="Arial"/>
                <a:ea typeface="+mn-ea"/>
                <a:cs typeface="+mn-cs"/>
              </a:rPr>
              <a:t>userId</a:t>
            </a:r>
            <a:r>
              <a:rPr lang="en-US" dirty="0">
                <a:solidFill>
                  <a:srgbClr val="000000"/>
                </a:solidFill>
                <a:latin typeface="Arial"/>
                <a:ea typeface="+mn-ea"/>
                <a:cs typeface="+mn-cs"/>
              </a:rPr>
              <a:t> </a:t>
            </a:r>
            <a:r>
              <a:rPr lang="en-US" dirty="0" err="1">
                <a:solidFill>
                  <a:srgbClr val="000000"/>
                </a:solidFill>
                <a:latin typeface="Arial"/>
                <a:ea typeface="+mn-ea"/>
                <a:cs typeface="+mn-cs"/>
              </a:rPr>
              <a:t>neq</a:t>
            </a:r>
            <a:r>
              <a:rPr lang="en-US" dirty="0">
                <a:solidFill>
                  <a:srgbClr val="000000"/>
                </a:solidFill>
                <a:latin typeface="Arial"/>
                <a:ea typeface="+mn-ea"/>
                <a:cs typeface="+mn-cs"/>
              </a:rPr>
              <a:t> ‘</a:t>
            </a:r>
            <a:r>
              <a:rPr lang="en-US" dirty="0" err="1">
                <a:solidFill>
                  <a:srgbClr val="000000"/>
                </a:solidFill>
                <a:latin typeface="Arial"/>
                <a:ea typeface="+mn-ea"/>
                <a:cs typeface="+mn-cs"/>
              </a:rPr>
              <a:t>bot</a:t>
            </a:r>
            <a:r>
              <a:rPr lang="en-US" dirty="0">
                <a:solidFill>
                  <a:srgbClr val="000000"/>
                </a:solidFill>
                <a:latin typeface="Arial"/>
                <a:ea typeface="+mn-ea"/>
                <a:cs typeface="+mn-cs"/>
              </a:rPr>
              <a:t>’</a:t>
            </a:r>
          </a:p>
        </p:txBody>
      </p:sp>
      <p:sp>
        <p:nvSpPr>
          <p:cNvPr id="35845" name="Rectangle 5"/>
          <p:cNvSpPr>
            <a:spLocks noChangeArrowheads="1"/>
          </p:cNvSpPr>
          <p:nvPr/>
        </p:nvSpPr>
        <p:spPr bwMode="auto">
          <a:xfrm>
            <a:off x="304800" y="1828800"/>
            <a:ext cx="6521450" cy="579438"/>
          </a:xfrm>
          <a:prstGeom prst="rect">
            <a:avLst/>
          </a:prstGeom>
          <a:noFill/>
          <a:ln w="9525">
            <a:noFill/>
            <a:miter lim="800000"/>
            <a:headEnd/>
            <a:tailEnd/>
          </a:ln>
        </p:spPr>
        <p:txBody>
          <a:bodyPr wrap="none">
            <a:spAutoFit/>
          </a:bodyPr>
          <a:lstStyle/>
          <a:p>
            <a:pPr>
              <a:defRPr/>
            </a:pPr>
            <a:r>
              <a:rPr lang="en-US" sz="3200" dirty="0">
                <a:solidFill>
                  <a:srgbClr val="000000"/>
                </a:solidFill>
                <a:latin typeface="Arial"/>
                <a:ea typeface="+mn-ea"/>
                <a:cs typeface="+mn-cs"/>
              </a:rPr>
              <a:t>Remove all queries from Web bots:</a:t>
            </a:r>
          </a:p>
        </p:txBody>
      </p:sp>
      <p:sp>
        <p:nvSpPr>
          <p:cNvPr id="7" name="Rectangle 6"/>
          <p:cNvSpPr>
            <a:spLocks noChangeArrowheads="1"/>
          </p:cNvSpPr>
          <p:nvPr/>
        </p:nvSpPr>
        <p:spPr bwMode="auto">
          <a:xfrm>
            <a:off x="1298575" y="5094288"/>
            <a:ext cx="6142038" cy="9556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marL="342900" indent="-342900">
              <a:spcBef>
                <a:spcPct val="20000"/>
              </a:spcBef>
              <a:defRPr/>
            </a:pPr>
            <a:r>
              <a:rPr lang="en-US" dirty="0" err="1">
                <a:solidFill>
                  <a:srgbClr val="000000"/>
                </a:solidFill>
                <a:latin typeface="Arial"/>
                <a:ea typeface="+mn-ea"/>
                <a:cs typeface="+mn-cs"/>
              </a:rPr>
              <a:t>real_queries</a:t>
            </a:r>
            <a:r>
              <a:rPr lang="en-US" dirty="0">
                <a:solidFill>
                  <a:srgbClr val="000000"/>
                </a:solidFill>
                <a:latin typeface="Arial"/>
                <a:ea typeface="+mn-ea"/>
                <a:cs typeface="+mn-cs"/>
              </a:rPr>
              <a:t> =  FILTER queries </a:t>
            </a:r>
            <a:br>
              <a:rPr lang="en-US" dirty="0">
                <a:solidFill>
                  <a:srgbClr val="000000"/>
                </a:solidFill>
                <a:latin typeface="Arial"/>
                <a:ea typeface="+mn-ea"/>
                <a:cs typeface="+mn-cs"/>
              </a:rPr>
            </a:br>
            <a:r>
              <a:rPr lang="en-US" dirty="0">
                <a:solidFill>
                  <a:srgbClr val="000000"/>
                </a:solidFill>
                <a:latin typeface="Arial"/>
                <a:ea typeface="+mn-ea"/>
                <a:cs typeface="+mn-cs"/>
              </a:rPr>
              <a:t>                      BY NOT </a:t>
            </a:r>
            <a:r>
              <a:rPr lang="en-US" dirty="0" err="1">
                <a:solidFill>
                  <a:srgbClr val="000000"/>
                </a:solidFill>
                <a:latin typeface="Arial"/>
                <a:ea typeface="+mn-ea"/>
                <a:cs typeface="+mn-cs"/>
              </a:rPr>
              <a:t>isBot(userId</a:t>
            </a:r>
            <a:r>
              <a:rPr lang="en-US" dirty="0">
                <a:solidFill>
                  <a:srgbClr val="000000"/>
                </a:solidFill>
                <a:latin typeface="Arial"/>
                <a:ea typeface="+mn-ea"/>
                <a:cs typeface="+mn-cs"/>
              </a:rPr>
              <a:t>)</a:t>
            </a:r>
          </a:p>
        </p:txBody>
      </p:sp>
      <p:sp>
        <p:nvSpPr>
          <p:cNvPr id="35847" name="Rectangle 7"/>
          <p:cNvSpPr>
            <a:spLocks noChangeArrowheads="1"/>
          </p:cNvSpPr>
          <p:nvPr/>
        </p:nvSpPr>
        <p:spPr bwMode="auto">
          <a:xfrm>
            <a:off x="381000" y="4114800"/>
            <a:ext cx="8664575" cy="579438"/>
          </a:xfrm>
          <a:prstGeom prst="rect">
            <a:avLst/>
          </a:prstGeom>
          <a:noFill/>
          <a:ln w="9525">
            <a:noFill/>
            <a:miter lim="800000"/>
            <a:headEnd/>
            <a:tailEnd/>
          </a:ln>
        </p:spPr>
        <p:txBody>
          <a:bodyPr wrap="none">
            <a:spAutoFit/>
          </a:bodyPr>
          <a:lstStyle/>
          <a:p>
            <a:pPr>
              <a:defRPr/>
            </a:pPr>
            <a:r>
              <a:rPr lang="en-US" sz="3200" dirty="0">
                <a:solidFill>
                  <a:srgbClr val="000000"/>
                </a:solidFill>
                <a:latin typeface="Arial"/>
                <a:ea typeface="+mn-ea"/>
                <a:cs typeface="+mn-cs"/>
              </a:rPr>
              <a:t>Better: use a complex UDF to detect Web bots: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Title 1"/>
          <p:cNvSpPr>
            <a:spLocks noGrp="1"/>
          </p:cNvSpPr>
          <p:nvPr>
            <p:ph type="title"/>
          </p:nvPr>
        </p:nvSpPr>
        <p:spPr/>
        <p:txBody>
          <a:bodyPr/>
          <a:lstStyle/>
          <a:p>
            <a:r>
              <a:rPr lang="en-US" smtClean="0">
                <a:latin typeface="Arial" charset="0"/>
                <a:ea typeface="ＭＳ Ｐゴシック" pitchFamily="34" charset="-128"/>
              </a:rPr>
              <a:t>JOIN</a:t>
            </a:r>
          </a:p>
        </p:txBody>
      </p:sp>
      <p:sp>
        <p:nvSpPr>
          <p:cNvPr id="204802" name="Slide Number Placeholder 3"/>
          <p:cNvSpPr>
            <a:spLocks noGrp="1"/>
          </p:cNvSpPr>
          <p:nvPr>
            <p:ph type="sldNum" sz="quarter" idx="12"/>
          </p:nvPr>
        </p:nvSpPr>
        <p:spPr>
          <a:noFill/>
        </p:spPr>
        <p:txBody>
          <a:bodyPr/>
          <a:lstStyle/>
          <a:p>
            <a:fld id="{618DA36C-FC89-4098-A990-DE48B630C102}" type="slidenum">
              <a:rPr lang="en-US" smtClean="0">
                <a:latin typeface="Arial" charset="0"/>
                <a:ea typeface="ＭＳ Ｐゴシック" pitchFamily="34" charset="-128"/>
              </a:rPr>
              <a:pPr/>
              <a:t>91</a:t>
            </a:fld>
            <a:endParaRPr lang="en-US" smtClean="0">
              <a:latin typeface="Arial" charset="0"/>
              <a:ea typeface="ＭＳ Ｐゴシック" pitchFamily="34" charset="-128"/>
            </a:endParaRPr>
          </a:p>
        </p:txBody>
      </p:sp>
      <p:sp>
        <p:nvSpPr>
          <p:cNvPr id="5" name="Rectangle 4"/>
          <p:cNvSpPr>
            <a:spLocks noChangeArrowheads="1"/>
          </p:cNvSpPr>
          <p:nvPr/>
        </p:nvSpPr>
        <p:spPr bwMode="auto">
          <a:xfrm>
            <a:off x="152400" y="3341688"/>
            <a:ext cx="8001000" cy="107632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marL="342900" indent="-342900">
              <a:spcBef>
                <a:spcPct val="20000"/>
              </a:spcBef>
              <a:defRPr/>
            </a:pPr>
            <a:r>
              <a:rPr lang="en-US" sz="3200" dirty="0" err="1">
                <a:solidFill>
                  <a:srgbClr val="000000"/>
                </a:solidFill>
                <a:latin typeface="Arial"/>
                <a:ea typeface="+mn-ea"/>
                <a:cs typeface="+mn-cs"/>
              </a:rPr>
              <a:t>join_result</a:t>
            </a:r>
            <a:r>
              <a:rPr lang="en-US" sz="3200" dirty="0">
                <a:solidFill>
                  <a:srgbClr val="000000"/>
                </a:solidFill>
                <a:latin typeface="Arial"/>
                <a:ea typeface="+mn-ea"/>
                <a:cs typeface="+mn-cs"/>
              </a:rPr>
              <a:t> = JOIN results BY </a:t>
            </a:r>
            <a:r>
              <a:rPr lang="en-US" sz="3200" dirty="0" err="1">
                <a:solidFill>
                  <a:srgbClr val="000000"/>
                </a:solidFill>
                <a:latin typeface="Arial"/>
                <a:ea typeface="+mn-ea"/>
                <a:cs typeface="+mn-cs"/>
              </a:rPr>
              <a:t>queryString</a:t>
            </a:r>
            <a:r>
              <a:rPr lang="en-US" sz="3200" dirty="0">
                <a:solidFill>
                  <a:srgbClr val="000000"/>
                </a:solidFill>
                <a:latin typeface="Arial"/>
                <a:ea typeface="+mn-ea"/>
                <a:cs typeface="+mn-cs"/>
              </a:rPr>
              <a:t/>
            </a:r>
            <a:br>
              <a:rPr lang="en-US" sz="3200" dirty="0">
                <a:solidFill>
                  <a:srgbClr val="000000"/>
                </a:solidFill>
                <a:latin typeface="Arial"/>
                <a:ea typeface="+mn-ea"/>
                <a:cs typeface="+mn-cs"/>
              </a:rPr>
            </a:br>
            <a:r>
              <a:rPr lang="en-US" sz="3200" dirty="0">
                <a:solidFill>
                  <a:srgbClr val="000000"/>
                </a:solidFill>
                <a:latin typeface="Arial"/>
                <a:ea typeface="+mn-ea"/>
                <a:cs typeface="+mn-cs"/>
              </a:rPr>
              <a:t>                            revenue BY </a:t>
            </a:r>
            <a:r>
              <a:rPr lang="en-US" sz="3200" dirty="0" err="1">
                <a:solidFill>
                  <a:srgbClr val="000000"/>
                </a:solidFill>
                <a:latin typeface="Arial"/>
                <a:ea typeface="+mn-ea"/>
                <a:cs typeface="+mn-cs"/>
              </a:rPr>
              <a:t>queryString</a:t>
            </a:r>
            <a:endParaRPr lang="en-US" sz="3200" dirty="0">
              <a:solidFill>
                <a:srgbClr val="000000"/>
              </a:solidFill>
              <a:latin typeface="Arial"/>
              <a:ea typeface="+mn-ea"/>
              <a:cs typeface="+mn-cs"/>
            </a:endParaRPr>
          </a:p>
        </p:txBody>
      </p:sp>
      <p:sp>
        <p:nvSpPr>
          <p:cNvPr id="36869" name="Rectangle 7"/>
          <p:cNvSpPr>
            <a:spLocks noChangeArrowheads="1"/>
          </p:cNvSpPr>
          <p:nvPr/>
        </p:nvSpPr>
        <p:spPr bwMode="auto">
          <a:xfrm>
            <a:off x="519113" y="1752600"/>
            <a:ext cx="6954837" cy="946150"/>
          </a:xfrm>
          <a:prstGeom prst="rect">
            <a:avLst/>
          </a:prstGeom>
          <a:noFill/>
          <a:ln w="9525">
            <a:noFill/>
            <a:miter lim="800000"/>
            <a:headEnd/>
            <a:tailEnd/>
          </a:ln>
        </p:spPr>
        <p:txBody>
          <a:bodyPr wrap="none">
            <a:spAutoFit/>
          </a:bodyPr>
          <a:lstStyle/>
          <a:p>
            <a:pPr>
              <a:defRPr/>
            </a:pPr>
            <a:r>
              <a:rPr lang="en-US" dirty="0">
                <a:solidFill>
                  <a:srgbClr val="000000"/>
                </a:solidFill>
                <a:latin typeface="Arial"/>
                <a:ea typeface="+mn-ea"/>
                <a:cs typeface="+mn-cs"/>
              </a:rPr>
              <a:t>results:       {(</a:t>
            </a:r>
            <a:r>
              <a:rPr lang="en-US" dirty="0" err="1">
                <a:solidFill>
                  <a:srgbClr val="000000"/>
                </a:solidFill>
                <a:latin typeface="Arial"/>
                <a:ea typeface="+mn-ea"/>
                <a:cs typeface="+mn-cs"/>
              </a:rPr>
              <a:t>queryString</a:t>
            </a:r>
            <a:r>
              <a:rPr lang="en-US" dirty="0">
                <a:solidFill>
                  <a:srgbClr val="000000"/>
                </a:solidFill>
                <a:latin typeface="Arial"/>
                <a:ea typeface="+mn-ea"/>
                <a:cs typeface="+mn-cs"/>
              </a:rPr>
              <a:t>, </a:t>
            </a:r>
            <a:r>
              <a:rPr lang="en-US" dirty="0" err="1">
                <a:solidFill>
                  <a:srgbClr val="000000"/>
                </a:solidFill>
                <a:latin typeface="Arial"/>
                <a:ea typeface="+mn-ea"/>
                <a:cs typeface="+mn-cs"/>
              </a:rPr>
              <a:t>url</a:t>
            </a:r>
            <a:r>
              <a:rPr lang="en-US" dirty="0">
                <a:solidFill>
                  <a:srgbClr val="000000"/>
                </a:solidFill>
                <a:latin typeface="Arial"/>
                <a:ea typeface="+mn-ea"/>
                <a:cs typeface="+mn-cs"/>
              </a:rPr>
              <a:t>, position)}</a:t>
            </a:r>
          </a:p>
          <a:p>
            <a:pPr>
              <a:defRPr/>
            </a:pPr>
            <a:r>
              <a:rPr lang="en-US" dirty="0">
                <a:solidFill>
                  <a:srgbClr val="000000"/>
                </a:solidFill>
                <a:latin typeface="Arial"/>
                <a:ea typeface="+mn-ea"/>
                <a:cs typeface="+mn-cs"/>
              </a:rPr>
              <a:t>revenue:     {(</a:t>
            </a:r>
            <a:r>
              <a:rPr lang="en-US" dirty="0" err="1">
                <a:solidFill>
                  <a:srgbClr val="000000"/>
                </a:solidFill>
                <a:latin typeface="Arial"/>
                <a:ea typeface="+mn-ea"/>
                <a:cs typeface="+mn-cs"/>
              </a:rPr>
              <a:t>queryString</a:t>
            </a:r>
            <a:r>
              <a:rPr lang="en-US" dirty="0">
                <a:solidFill>
                  <a:srgbClr val="000000"/>
                </a:solidFill>
                <a:latin typeface="Arial"/>
                <a:ea typeface="+mn-ea"/>
                <a:cs typeface="+mn-cs"/>
              </a:rPr>
              <a:t>, </a:t>
            </a:r>
            <a:r>
              <a:rPr lang="en-US" dirty="0" err="1">
                <a:solidFill>
                  <a:srgbClr val="000000"/>
                </a:solidFill>
                <a:latin typeface="Arial"/>
                <a:ea typeface="+mn-ea"/>
                <a:cs typeface="+mn-cs"/>
              </a:rPr>
              <a:t>adSlot</a:t>
            </a:r>
            <a:r>
              <a:rPr lang="en-US" dirty="0">
                <a:solidFill>
                  <a:srgbClr val="000000"/>
                </a:solidFill>
                <a:latin typeface="Arial"/>
                <a:ea typeface="+mn-ea"/>
                <a:cs typeface="+mn-cs"/>
              </a:rPr>
              <a:t>, amount)}</a:t>
            </a:r>
          </a:p>
        </p:txBody>
      </p:sp>
      <p:sp>
        <p:nvSpPr>
          <p:cNvPr id="36870" name="Rectangle 8"/>
          <p:cNvSpPr>
            <a:spLocks noChangeArrowheads="1"/>
          </p:cNvSpPr>
          <p:nvPr/>
        </p:nvSpPr>
        <p:spPr bwMode="auto">
          <a:xfrm>
            <a:off x="152400" y="5267325"/>
            <a:ext cx="7743825" cy="457200"/>
          </a:xfrm>
          <a:prstGeom prst="rect">
            <a:avLst/>
          </a:prstGeom>
          <a:noFill/>
          <a:ln w="9525">
            <a:noFill/>
            <a:miter lim="800000"/>
            <a:headEnd/>
            <a:tailEnd/>
          </a:ln>
        </p:spPr>
        <p:txBody>
          <a:bodyPr wrap="none">
            <a:spAutoFit/>
          </a:bodyPr>
          <a:lstStyle/>
          <a:p>
            <a:pPr>
              <a:defRPr/>
            </a:pPr>
            <a:r>
              <a:rPr lang="en-US" sz="2400" dirty="0" err="1">
                <a:solidFill>
                  <a:srgbClr val="000000"/>
                </a:solidFill>
                <a:latin typeface="Arial"/>
                <a:ea typeface="+mn-ea"/>
                <a:cs typeface="+mn-cs"/>
              </a:rPr>
              <a:t>join_result</a:t>
            </a:r>
            <a:r>
              <a:rPr lang="en-US" sz="2400" dirty="0">
                <a:solidFill>
                  <a:srgbClr val="000000"/>
                </a:solidFill>
                <a:latin typeface="Arial"/>
                <a:ea typeface="+mn-ea"/>
                <a:cs typeface="+mn-cs"/>
              </a:rPr>
              <a:t> : {(</a:t>
            </a:r>
            <a:r>
              <a:rPr lang="en-US" sz="2400" dirty="0" err="1">
                <a:solidFill>
                  <a:srgbClr val="000000"/>
                </a:solidFill>
                <a:latin typeface="Arial"/>
                <a:ea typeface="+mn-ea"/>
                <a:cs typeface="+mn-cs"/>
              </a:rPr>
              <a:t>queryString</a:t>
            </a:r>
            <a:r>
              <a:rPr lang="en-US" sz="2400" dirty="0">
                <a:solidFill>
                  <a:srgbClr val="000000"/>
                </a:solidFill>
                <a:latin typeface="Arial"/>
                <a:ea typeface="+mn-ea"/>
                <a:cs typeface="+mn-cs"/>
              </a:rPr>
              <a:t>, </a:t>
            </a:r>
            <a:r>
              <a:rPr lang="en-US" sz="2400" dirty="0" err="1">
                <a:solidFill>
                  <a:srgbClr val="000000"/>
                </a:solidFill>
                <a:latin typeface="Arial"/>
                <a:ea typeface="+mn-ea"/>
                <a:cs typeface="+mn-cs"/>
              </a:rPr>
              <a:t>url</a:t>
            </a:r>
            <a:r>
              <a:rPr lang="en-US" sz="2400" dirty="0">
                <a:solidFill>
                  <a:srgbClr val="000000"/>
                </a:solidFill>
                <a:latin typeface="Arial"/>
                <a:ea typeface="+mn-ea"/>
                <a:cs typeface="+mn-cs"/>
              </a:rPr>
              <a:t>, position, </a:t>
            </a:r>
            <a:r>
              <a:rPr lang="en-US" sz="2400" dirty="0" err="1">
                <a:solidFill>
                  <a:srgbClr val="000000"/>
                </a:solidFill>
                <a:latin typeface="Arial"/>
                <a:ea typeface="+mn-ea"/>
                <a:cs typeface="+mn-cs"/>
              </a:rPr>
              <a:t>adSlot</a:t>
            </a:r>
            <a:r>
              <a:rPr lang="en-US" sz="2400" dirty="0">
                <a:solidFill>
                  <a:srgbClr val="000000"/>
                </a:solidFill>
                <a:latin typeface="Arial"/>
                <a:ea typeface="+mn-ea"/>
                <a:cs typeface="+mn-cs"/>
              </a:rPr>
              <a:t>, amount)}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Number Placeholder 2"/>
          <p:cNvSpPr>
            <a:spLocks noGrp="1"/>
          </p:cNvSpPr>
          <p:nvPr>
            <p:ph type="sldNum" sz="quarter" idx="12"/>
          </p:nvPr>
        </p:nvSpPr>
        <p:spPr>
          <a:noFill/>
        </p:spPr>
        <p:txBody>
          <a:bodyPr/>
          <a:lstStyle/>
          <a:p>
            <a:fld id="{2A293D9F-52C4-47FD-B41E-73E8ED3CA107}" type="slidenum">
              <a:rPr lang="en-US" smtClean="0">
                <a:latin typeface="Arial" charset="0"/>
                <a:ea typeface="ＭＳ Ｐゴシック" pitchFamily="34" charset="-128"/>
              </a:rPr>
              <a:pPr/>
              <a:t>92</a:t>
            </a:fld>
            <a:endParaRPr lang="en-US" smtClean="0">
              <a:latin typeface="Arial" charset="0"/>
              <a:ea typeface="ＭＳ Ｐゴシック" pitchFamily="34" charset="-128"/>
            </a:endParaRPr>
          </a:p>
        </p:txBody>
      </p:sp>
      <p:pic>
        <p:nvPicPr>
          <p:cNvPr id="205826" name="Picture 3"/>
          <p:cNvPicPr>
            <a:picLocks noChangeAspect="1"/>
          </p:cNvPicPr>
          <p:nvPr/>
        </p:nvPicPr>
        <p:blipFill>
          <a:blip r:embed="rId2"/>
          <a:srcRect/>
          <a:stretch>
            <a:fillRect/>
          </a:stretch>
        </p:blipFill>
        <p:spPr bwMode="auto">
          <a:xfrm>
            <a:off x="392113" y="762000"/>
            <a:ext cx="8523287" cy="4375150"/>
          </a:xfrm>
          <a:prstGeom prst="rect">
            <a:avLst/>
          </a:prstGeom>
          <a:noFill/>
          <a:ln w="9525">
            <a:noFill/>
            <a:miter lim="800000"/>
            <a:headEnd/>
            <a:tailEnd/>
          </a:ln>
        </p:spPr>
      </p:pic>
      <p:sp>
        <p:nvSpPr>
          <p:cNvPr id="37892" name="Rectangle 4"/>
          <p:cNvSpPr>
            <a:spLocks noChangeArrowheads="1"/>
          </p:cNvSpPr>
          <p:nvPr/>
        </p:nvSpPr>
        <p:spPr bwMode="auto">
          <a:xfrm>
            <a:off x="4114800" y="685800"/>
            <a:ext cx="4876800" cy="2514600"/>
          </a:xfrm>
          <a:prstGeom prst="rect">
            <a:avLst/>
          </a:prstGeom>
          <a:solidFill>
            <a:schemeClr val="bg1"/>
          </a:solidFill>
          <a:ln w="9525">
            <a:noFill/>
            <a:round/>
            <a:headEnd/>
            <a:tailEnd/>
          </a:ln>
        </p:spPr>
        <p:txBody>
          <a:bodyPr anchor="ctr"/>
          <a:lstStyle/>
          <a:p>
            <a:pPr>
              <a:defRPr/>
            </a:pPr>
            <a:endParaRPr lang="en-US" sz="2400" dirty="0">
              <a:solidFill>
                <a:srgbClr val="000000"/>
              </a:solidFill>
              <a:latin typeface="Arial"/>
              <a:ea typeface="+mn-ea"/>
              <a:cs typeface="+mn-cs"/>
            </a:endParaRPr>
          </a:p>
        </p:txBody>
      </p:sp>
      <p:sp>
        <p:nvSpPr>
          <p:cNvPr id="37893" name="Rectangle 5"/>
          <p:cNvSpPr>
            <a:spLocks noChangeArrowheads="1"/>
          </p:cNvSpPr>
          <p:nvPr/>
        </p:nvSpPr>
        <p:spPr bwMode="auto">
          <a:xfrm>
            <a:off x="3471863" y="1625600"/>
            <a:ext cx="2971800" cy="685800"/>
          </a:xfrm>
          <a:prstGeom prst="rect">
            <a:avLst/>
          </a:prstGeom>
          <a:solidFill>
            <a:schemeClr val="bg1"/>
          </a:solidFill>
          <a:ln w="9525">
            <a:noFill/>
            <a:round/>
            <a:headEnd/>
            <a:tailEnd/>
          </a:ln>
        </p:spPr>
        <p:txBody>
          <a:bodyPr anchor="ctr"/>
          <a:lstStyle/>
          <a:p>
            <a:pPr>
              <a:defRPr/>
            </a:pPr>
            <a:endParaRPr lang="en-US" sz="2400" dirty="0">
              <a:solidFill>
                <a:srgbClr val="000000"/>
              </a:solidFill>
              <a:latin typeface="Arial"/>
              <a:ea typeface="+mn-ea"/>
              <a:cs typeface="+mn-cs"/>
            </a:endParaRPr>
          </a:p>
        </p:txBody>
      </p:sp>
      <p:sp>
        <p:nvSpPr>
          <p:cNvPr id="37894" name="Rectangle 6"/>
          <p:cNvSpPr>
            <a:spLocks noChangeArrowheads="1"/>
          </p:cNvSpPr>
          <p:nvPr/>
        </p:nvSpPr>
        <p:spPr bwMode="auto">
          <a:xfrm>
            <a:off x="3657600" y="2413000"/>
            <a:ext cx="152400" cy="1676400"/>
          </a:xfrm>
          <a:prstGeom prst="rect">
            <a:avLst/>
          </a:prstGeom>
          <a:solidFill>
            <a:schemeClr val="bg1"/>
          </a:solidFill>
          <a:ln w="9525">
            <a:noFill/>
            <a:round/>
            <a:headEnd/>
            <a:tailEnd/>
          </a:ln>
        </p:spPr>
        <p:txBody>
          <a:bodyPr anchor="ctr"/>
          <a:lstStyle/>
          <a:p>
            <a:pPr>
              <a:defRPr/>
            </a:pPr>
            <a:endParaRPr lang="en-US" sz="2400" dirty="0">
              <a:solidFill>
                <a:srgbClr val="000000"/>
              </a:solidFill>
              <a:latin typeface="Arial"/>
              <a:ea typeface="+mn-ea"/>
              <a:cs typeface="+mn-cs"/>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Title 1"/>
          <p:cNvSpPr>
            <a:spLocks noGrp="1"/>
          </p:cNvSpPr>
          <p:nvPr>
            <p:ph type="title"/>
          </p:nvPr>
        </p:nvSpPr>
        <p:spPr/>
        <p:txBody>
          <a:bodyPr/>
          <a:lstStyle/>
          <a:p>
            <a:r>
              <a:rPr lang="en-US" smtClean="0">
                <a:latin typeface="Arial" charset="0"/>
                <a:ea typeface="ＭＳ Ｐゴシック" pitchFamily="34" charset="-128"/>
              </a:rPr>
              <a:t>GROUP BY</a:t>
            </a:r>
          </a:p>
        </p:txBody>
      </p:sp>
      <p:sp>
        <p:nvSpPr>
          <p:cNvPr id="206850" name="Slide Number Placeholder 3"/>
          <p:cNvSpPr>
            <a:spLocks noGrp="1"/>
          </p:cNvSpPr>
          <p:nvPr>
            <p:ph type="sldNum" sz="quarter" idx="12"/>
          </p:nvPr>
        </p:nvSpPr>
        <p:spPr>
          <a:noFill/>
        </p:spPr>
        <p:txBody>
          <a:bodyPr/>
          <a:lstStyle/>
          <a:p>
            <a:fld id="{B4087D58-FA70-42AB-AB2A-54FBBD76C78F}" type="slidenum">
              <a:rPr lang="en-US" smtClean="0">
                <a:latin typeface="Arial" charset="0"/>
                <a:ea typeface="ＭＳ Ｐゴシック" pitchFamily="34" charset="-128"/>
              </a:rPr>
              <a:pPr/>
              <a:t>93</a:t>
            </a:fld>
            <a:endParaRPr lang="en-US" smtClean="0">
              <a:latin typeface="Arial" charset="0"/>
              <a:ea typeface="ＭＳ Ｐゴシック" pitchFamily="34" charset="-128"/>
            </a:endParaRPr>
          </a:p>
        </p:txBody>
      </p:sp>
      <p:sp>
        <p:nvSpPr>
          <p:cNvPr id="5" name="Rectangle 4"/>
          <p:cNvSpPr>
            <a:spLocks noChangeArrowheads="1"/>
          </p:cNvSpPr>
          <p:nvPr/>
        </p:nvSpPr>
        <p:spPr bwMode="auto">
          <a:xfrm>
            <a:off x="228600" y="2438400"/>
            <a:ext cx="8636000" cy="2579688"/>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marL="342900" indent="-342900">
              <a:spcBef>
                <a:spcPct val="20000"/>
              </a:spcBef>
              <a:defRPr/>
            </a:pPr>
            <a:r>
              <a:rPr lang="en-US" dirty="0" err="1">
                <a:solidFill>
                  <a:srgbClr val="000000"/>
                </a:solidFill>
                <a:latin typeface="Arial"/>
                <a:ea typeface="+mn-ea"/>
                <a:cs typeface="+mn-cs"/>
              </a:rPr>
              <a:t>grouped_revenue</a:t>
            </a:r>
            <a:r>
              <a:rPr lang="en-US" dirty="0">
                <a:solidFill>
                  <a:srgbClr val="000000"/>
                </a:solidFill>
                <a:latin typeface="Arial"/>
                <a:ea typeface="+mn-ea"/>
                <a:cs typeface="+mn-cs"/>
              </a:rPr>
              <a:t> = GROUP revenue BY </a:t>
            </a:r>
            <a:r>
              <a:rPr lang="en-US" dirty="0" err="1">
                <a:solidFill>
                  <a:srgbClr val="000000"/>
                </a:solidFill>
                <a:latin typeface="Arial"/>
                <a:ea typeface="+mn-ea"/>
                <a:cs typeface="+mn-cs"/>
              </a:rPr>
              <a:t>queryString</a:t>
            </a:r>
            <a:endParaRPr lang="en-US" dirty="0">
              <a:solidFill>
                <a:srgbClr val="000000"/>
              </a:solidFill>
              <a:latin typeface="Arial"/>
              <a:ea typeface="+mn-ea"/>
              <a:cs typeface="+mn-cs"/>
            </a:endParaRPr>
          </a:p>
          <a:p>
            <a:pPr marL="342900" indent="-342900">
              <a:spcBef>
                <a:spcPct val="20000"/>
              </a:spcBef>
              <a:defRPr/>
            </a:pPr>
            <a:r>
              <a:rPr lang="en-US" dirty="0" err="1">
                <a:solidFill>
                  <a:srgbClr val="000000"/>
                </a:solidFill>
                <a:latin typeface="Arial"/>
                <a:ea typeface="+mn-ea"/>
                <a:cs typeface="+mn-cs"/>
              </a:rPr>
              <a:t>query_revenues</a:t>
            </a:r>
            <a:r>
              <a:rPr lang="en-US" dirty="0">
                <a:solidFill>
                  <a:srgbClr val="000000"/>
                </a:solidFill>
                <a:latin typeface="Arial"/>
                <a:ea typeface="+mn-ea"/>
                <a:cs typeface="+mn-cs"/>
              </a:rPr>
              <a:t> =</a:t>
            </a:r>
          </a:p>
          <a:p>
            <a:pPr marL="342900" indent="-342900">
              <a:spcBef>
                <a:spcPct val="20000"/>
              </a:spcBef>
              <a:defRPr/>
            </a:pPr>
            <a:r>
              <a:rPr lang="en-US" dirty="0">
                <a:solidFill>
                  <a:srgbClr val="000000"/>
                </a:solidFill>
                <a:latin typeface="Arial"/>
                <a:ea typeface="+mn-ea"/>
                <a:cs typeface="+mn-cs"/>
              </a:rPr>
              <a:t>       FOREACH </a:t>
            </a:r>
            <a:r>
              <a:rPr lang="en-US" dirty="0" err="1">
                <a:solidFill>
                  <a:srgbClr val="000000"/>
                </a:solidFill>
                <a:latin typeface="Arial"/>
                <a:ea typeface="+mn-ea"/>
                <a:cs typeface="+mn-cs"/>
              </a:rPr>
              <a:t>grouped_revenue</a:t>
            </a:r>
            <a:endParaRPr lang="en-US" dirty="0">
              <a:solidFill>
                <a:srgbClr val="000000"/>
              </a:solidFill>
              <a:latin typeface="Arial"/>
              <a:ea typeface="+mn-ea"/>
              <a:cs typeface="+mn-cs"/>
            </a:endParaRPr>
          </a:p>
          <a:p>
            <a:pPr marL="342900" indent="-342900">
              <a:spcBef>
                <a:spcPct val="20000"/>
              </a:spcBef>
              <a:defRPr/>
            </a:pPr>
            <a:r>
              <a:rPr lang="en-US" dirty="0">
                <a:solidFill>
                  <a:srgbClr val="000000"/>
                </a:solidFill>
                <a:latin typeface="Arial"/>
                <a:ea typeface="+mn-ea"/>
                <a:cs typeface="+mn-cs"/>
              </a:rPr>
              <a:t>       GENERATE </a:t>
            </a:r>
            <a:r>
              <a:rPr lang="en-US" dirty="0" err="1">
                <a:solidFill>
                  <a:srgbClr val="000000"/>
                </a:solidFill>
                <a:latin typeface="Arial"/>
                <a:ea typeface="+mn-ea"/>
                <a:cs typeface="+mn-cs"/>
              </a:rPr>
              <a:t>queryString</a:t>
            </a:r>
            <a:r>
              <a:rPr lang="en-US" dirty="0">
                <a:solidFill>
                  <a:srgbClr val="000000"/>
                </a:solidFill>
                <a:latin typeface="Arial"/>
                <a:ea typeface="+mn-ea"/>
                <a:cs typeface="+mn-cs"/>
              </a:rPr>
              <a:t>,</a:t>
            </a:r>
          </a:p>
          <a:p>
            <a:pPr marL="342900" indent="-342900">
              <a:spcBef>
                <a:spcPct val="20000"/>
              </a:spcBef>
              <a:defRPr/>
            </a:pPr>
            <a:r>
              <a:rPr lang="en-US" dirty="0">
                <a:solidFill>
                  <a:srgbClr val="000000"/>
                </a:solidFill>
                <a:latin typeface="Arial"/>
                <a:ea typeface="+mn-ea"/>
                <a:cs typeface="+mn-cs"/>
              </a:rPr>
              <a:t>                     </a:t>
            </a:r>
            <a:r>
              <a:rPr lang="en-US" dirty="0" err="1">
                <a:solidFill>
                  <a:srgbClr val="000000"/>
                </a:solidFill>
                <a:latin typeface="Arial"/>
                <a:ea typeface="+mn-ea"/>
                <a:cs typeface="+mn-cs"/>
              </a:rPr>
              <a:t>SUM(revenue.amount</a:t>
            </a:r>
            <a:r>
              <a:rPr lang="en-US" dirty="0">
                <a:solidFill>
                  <a:srgbClr val="000000"/>
                </a:solidFill>
                <a:latin typeface="Arial"/>
                <a:ea typeface="+mn-ea"/>
                <a:cs typeface="+mn-cs"/>
              </a:rPr>
              <a:t>) AS </a:t>
            </a:r>
            <a:r>
              <a:rPr lang="en-US" dirty="0" err="1">
                <a:solidFill>
                  <a:srgbClr val="000000"/>
                </a:solidFill>
                <a:latin typeface="Arial"/>
                <a:ea typeface="+mn-ea"/>
                <a:cs typeface="+mn-cs"/>
              </a:rPr>
              <a:t>totalRevenue</a:t>
            </a:r>
            <a:endParaRPr lang="en-US" dirty="0">
              <a:solidFill>
                <a:srgbClr val="000000"/>
              </a:solidFill>
              <a:latin typeface="Arial"/>
              <a:ea typeface="+mn-ea"/>
              <a:cs typeface="+mn-cs"/>
            </a:endParaRPr>
          </a:p>
        </p:txBody>
      </p:sp>
      <p:sp>
        <p:nvSpPr>
          <p:cNvPr id="38917" name="Rectangle 7"/>
          <p:cNvSpPr>
            <a:spLocks noChangeArrowheads="1"/>
          </p:cNvSpPr>
          <p:nvPr/>
        </p:nvSpPr>
        <p:spPr bwMode="auto">
          <a:xfrm>
            <a:off x="519113" y="1752600"/>
            <a:ext cx="7897812" cy="579438"/>
          </a:xfrm>
          <a:prstGeom prst="rect">
            <a:avLst/>
          </a:prstGeom>
          <a:noFill/>
          <a:ln w="9525">
            <a:noFill/>
            <a:miter lim="800000"/>
            <a:headEnd/>
            <a:tailEnd/>
          </a:ln>
        </p:spPr>
        <p:txBody>
          <a:bodyPr wrap="none">
            <a:spAutoFit/>
          </a:bodyPr>
          <a:lstStyle/>
          <a:p>
            <a:pPr>
              <a:defRPr/>
            </a:pPr>
            <a:r>
              <a:rPr lang="en-US" sz="3200" dirty="0">
                <a:solidFill>
                  <a:srgbClr val="000000"/>
                </a:solidFill>
                <a:latin typeface="Arial"/>
                <a:ea typeface="+mn-ea"/>
                <a:cs typeface="+mn-cs"/>
              </a:rPr>
              <a:t>revenue:     {(</a:t>
            </a:r>
            <a:r>
              <a:rPr lang="en-US" sz="3200" dirty="0" err="1">
                <a:solidFill>
                  <a:srgbClr val="000000"/>
                </a:solidFill>
                <a:latin typeface="Arial"/>
                <a:ea typeface="+mn-ea"/>
                <a:cs typeface="+mn-cs"/>
              </a:rPr>
              <a:t>queryString</a:t>
            </a:r>
            <a:r>
              <a:rPr lang="en-US" sz="3200" dirty="0">
                <a:solidFill>
                  <a:srgbClr val="000000"/>
                </a:solidFill>
                <a:latin typeface="Arial"/>
                <a:ea typeface="+mn-ea"/>
                <a:cs typeface="+mn-cs"/>
              </a:rPr>
              <a:t>, </a:t>
            </a:r>
            <a:r>
              <a:rPr lang="en-US" sz="3200" dirty="0" err="1">
                <a:solidFill>
                  <a:srgbClr val="000000"/>
                </a:solidFill>
                <a:latin typeface="Arial"/>
                <a:ea typeface="+mn-ea"/>
                <a:cs typeface="+mn-cs"/>
              </a:rPr>
              <a:t>adSlot</a:t>
            </a:r>
            <a:r>
              <a:rPr lang="en-US" sz="3200" dirty="0">
                <a:solidFill>
                  <a:srgbClr val="000000"/>
                </a:solidFill>
                <a:latin typeface="Arial"/>
                <a:ea typeface="+mn-ea"/>
                <a:cs typeface="+mn-cs"/>
              </a:rPr>
              <a:t>, amount)}</a:t>
            </a:r>
          </a:p>
        </p:txBody>
      </p:sp>
      <p:sp>
        <p:nvSpPr>
          <p:cNvPr id="38918" name="Rectangle 6"/>
          <p:cNvSpPr>
            <a:spLocks noChangeArrowheads="1"/>
          </p:cNvSpPr>
          <p:nvPr/>
        </p:nvSpPr>
        <p:spPr bwMode="auto">
          <a:xfrm>
            <a:off x="527050" y="5638800"/>
            <a:ext cx="8545513" cy="946150"/>
          </a:xfrm>
          <a:prstGeom prst="rect">
            <a:avLst/>
          </a:prstGeom>
          <a:noFill/>
          <a:ln w="9525">
            <a:noFill/>
            <a:miter lim="800000"/>
            <a:headEnd/>
            <a:tailEnd/>
          </a:ln>
        </p:spPr>
        <p:txBody>
          <a:bodyPr wrap="none">
            <a:spAutoFit/>
          </a:bodyPr>
          <a:lstStyle/>
          <a:p>
            <a:pPr>
              <a:defRPr/>
            </a:pPr>
            <a:r>
              <a:rPr lang="en-US" dirty="0" err="1">
                <a:solidFill>
                  <a:srgbClr val="000000"/>
                </a:solidFill>
                <a:latin typeface="Arial"/>
                <a:ea typeface="+mn-ea"/>
                <a:cs typeface="+mn-cs"/>
              </a:rPr>
              <a:t>grouped_revenue</a:t>
            </a:r>
            <a:r>
              <a:rPr lang="en-US" dirty="0">
                <a:solidFill>
                  <a:srgbClr val="000000"/>
                </a:solidFill>
                <a:latin typeface="Arial"/>
                <a:ea typeface="+mn-ea"/>
                <a:cs typeface="+mn-cs"/>
              </a:rPr>
              <a:t>: {(</a:t>
            </a:r>
            <a:r>
              <a:rPr lang="en-US" dirty="0" err="1">
                <a:solidFill>
                  <a:srgbClr val="000000"/>
                </a:solidFill>
                <a:latin typeface="Arial"/>
                <a:ea typeface="+mn-ea"/>
                <a:cs typeface="+mn-cs"/>
              </a:rPr>
              <a:t>queryString</a:t>
            </a:r>
            <a:r>
              <a:rPr lang="en-US" dirty="0">
                <a:solidFill>
                  <a:srgbClr val="000000"/>
                </a:solidFill>
                <a:latin typeface="Arial"/>
                <a:ea typeface="+mn-ea"/>
                <a:cs typeface="+mn-cs"/>
              </a:rPr>
              <a:t>, {(</a:t>
            </a:r>
            <a:r>
              <a:rPr lang="en-US" dirty="0" err="1">
                <a:solidFill>
                  <a:srgbClr val="000000"/>
                </a:solidFill>
                <a:latin typeface="Arial"/>
                <a:ea typeface="+mn-ea"/>
                <a:cs typeface="+mn-cs"/>
              </a:rPr>
              <a:t>adSlot</a:t>
            </a:r>
            <a:r>
              <a:rPr lang="en-US" dirty="0">
                <a:solidFill>
                  <a:srgbClr val="000000"/>
                </a:solidFill>
                <a:latin typeface="Arial"/>
                <a:ea typeface="+mn-ea"/>
                <a:cs typeface="+mn-cs"/>
              </a:rPr>
              <a:t>, amount)})}</a:t>
            </a:r>
          </a:p>
          <a:p>
            <a:pPr>
              <a:defRPr/>
            </a:pPr>
            <a:r>
              <a:rPr lang="en-US" dirty="0" err="1">
                <a:solidFill>
                  <a:srgbClr val="000000"/>
                </a:solidFill>
                <a:latin typeface="Arial"/>
                <a:ea typeface="+mn-ea"/>
                <a:cs typeface="+mn-cs"/>
              </a:rPr>
              <a:t>query_revenues</a:t>
            </a:r>
            <a:r>
              <a:rPr lang="en-US" dirty="0">
                <a:solidFill>
                  <a:srgbClr val="000000"/>
                </a:solidFill>
                <a:latin typeface="Arial"/>
                <a:ea typeface="+mn-ea"/>
                <a:cs typeface="+mn-cs"/>
              </a:rPr>
              <a:t>: {(</a:t>
            </a:r>
            <a:r>
              <a:rPr lang="en-US" dirty="0" err="1">
                <a:solidFill>
                  <a:srgbClr val="000000"/>
                </a:solidFill>
                <a:latin typeface="Arial"/>
                <a:ea typeface="+mn-ea"/>
                <a:cs typeface="+mn-cs"/>
              </a:rPr>
              <a:t>queryString</a:t>
            </a:r>
            <a:r>
              <a:rPr lang="en-US" dirty="0">
                <a:solidFill>
                  <a:srgbClr val="000000"/>
                </a:solidFill>
                <a:latin typeface="Arial"/>
                <a:ea typeface="+mn-ea"/>
                <a:cs typeface="+mn-cs"/>
              </a:rPr>
              <a:t>, </a:t>
            </a:r>
            <a:r>
              <a:rPr lang="en-US" dirty="0" err="1">
                <a:solidFill>
                  <a:srgbClr val="000000"/>
                </a:solidFill>
                <a:latin typeface="Arial"/>
                <a:ea typeface="+mn-ea"/>
                <a:cs typeface="+mn-cs"/>
              </a:rPr>
              <a:t>totalRevenue</a:t>
            </a:r>
            <a:r>
              <a:rPr lang="en-US" dirty="0">
                <a:solidFill>
                  <a:srgbClr val="000000"/>
                </a:solidFill>
                <a:latin typeface="Arial"/>
                <a:ea typeface="+mn-ea"/>
                <a:cs typeface="+mn-cs"/>
              </a:rPr>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Title 1"/>
          <p:cNvSpPr>
            <a:spLocks noGrp="1"/>
          </p:cNvSpPr>
          <p:nvPr>
            <p:ph type="title"/>
          </p:nvPr>
        </p:nvSpPr>
        <p:spPr/>
        <p:txBody>
          <a:bodyPr/>
          <a:lstStyle/>
          <a:p>
            <a:r>
              <a:rPr lang="en-US" smtClean="0">
                <a:latin typeface="Arial" charset="0"/>
                <a:ea typeface="ＭＳ Ｐゴシック" pitchFamily="34" charset="-128"/>
              </a:rPr>
              <a:t>Simple Map-Reduce</a:t>
            </a:r>
          </a:p>
        </p:txBody>
      </p:sp>
      <p:sp>
        <p:nvSpPr>
          <p:cNvPr id="207874" name="Slide Number Placeholder 3"/>
          <p:cNvSpPr>
            <a:spLocks noGrp="1"/>
          </p:cNvSpPr>
          <p:nvPr>
            <p:ph type="sldNum" sz="quarter" idx="12"/>
          </p:nvPr>
        </p:nvSpPr>
        <p:spPr>
          <a:noFill/>
        </p:spPr>
        <p:txBody>
          <a:bodyPr/>
          <a:lstStyle/>
          <a:p>
            <a:fld id="{4A9FED9F-259D-4DCA-A67F-7D38C37F2388}" type="slidenum">
              <a:rPr lang="en-US" smtClean="0">
                <a:latin typeface="Arial" charset="0"/>
                <a:ea typeface="ＭＳ Ｐゴシック" pitchFamily="34" charset="-128"/>
              </a:rPr>
              <a:pPr/>
              <a:t>94</a:t>
            </a:fld>
            <a:endParaRPr lang="en-US" smtClean="0">
              <a:latin typeface="Arial" charset="0"/>
              <a:ea typeface="ＭＳ Ｐゴシック" pitchFamily="34" charset="-128"/>
            </a:endParaRPr>
          </a:p>
        </p:txBody>
      </p:sp>
      <p:sp>
        <p:nvSpPr>
          <p:cNvPr id="5" name="Rectangle 4"/>
          <p:cNvSpPr>
            <a:spLocks noChangeArrowheads="1"/>
          </p:cNvSpPr>
          <p:nvPr/>
        </p:nvSpPr>
        <p:spPr bwMode="auto">
          <a:xfrm>
            <a:off x="457200" y="2362200"/>
            <a:ext cx="8315325" cy="282892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marL="342900" indent="-342900">
              <a:spcBef>
                <a:spcPct val="20000"/>
              </a:spcBef>
              <a:defRPr/>
            </a:pPr>
            <a:r>
              <a:rPr lang="en-US" sz="3200" dirty="0" err="1">
                <a:solidFill>
                  <a:srgbClr val="000000"/>
                </a:solidFill>
                <a:latin typeface="Arial"/>
                <a:ea typeface="+mn-ea"/>
                <a:cs typeface="+mn-cs"/>
              </a:rPr>
              <a:t>map_result</a:t>
            </a:r>
            <a:r>
              <a:rPr lang="en-US" sz="3200" dirty="0">
                <a:solidFill>
                  <a:srgbClr val="000000"/>
                </a:solidFill>
                <a:latin typeface="Arial"/>
                <a:ea typeface="+mn-ea"/>
                <a:cs typeface="+mn-cs"/>
              </a:rPr>
              <a:t> = FOREACH input </a:t>
            </a:r>
          </a:p>
          <a:p>
            <a:pPr marL="342900" indent="-342900">
              <a:spcBef>
                <a:spcPct val="20000"/>
              </a:spcBef>
              <a:defRPr/>
            </a:pPr>
            <a:r>
              <a:rPr lang="en-US" sz="3200" dirty="0">
                <a:solidFill>
                  <a:srgbClr val="000000"/>
                </a:solidFill>
                <a:latin typeface="Arial"/>
                <a:ea typeface="+mn-ea"/>
                <a:cs typeface="+mn-cs"/>
              </a:rPr>
              <a:t>                      GENERATE </a:t>
            </a:r>
            <a:r>
              <a:rPr lang="en-US" sz="3200" dirty="0" err="1">
                <a:solidFill>
                  <a:srgbClr val="000000"/>
                </a:solidFill>
                <a:latin typeface="Arial"/>
                <a:ea typeface="+mn-ea"/>
                <a:cs typeface="+mn-cs"/>
              </a:rPr>
              <a:t>FLATTEN(map</a:t>
            </a:r>
            <a:r>
              <a:rPr lang="en-US" sz="3200" dirty="0">
                <a:solidFill>
                  <a:srgbClr val="000000"/>
                </a:solidFill>
                <a:latin typeface="Arial"/>
                <a:ea typeface="+mn-ea"/>
                <a:cs typeface="+mn-cs"/>
              </a:rPr>
              <a:t>(*))</a:t>
            </a:r>
          </a:p>
          <a:p>
            <a:pPr marL="342900" indent="-342900">
              <a:spcBef>
                <a:spcPct val="20000"/>
              </a:spcBef>
              <a:defRPr/>
            </a:pPr>
            <a:r>
              <a:rPr lang="en-US" sz="3200" dirty="0" err="1">
                <a:solidFill>
                  <a:srgbClr val="000000"/>
                </a:solidFill>
                <a:latin typeface="Arial"/>
                <a:ea typeface="+mn-ea"/>
                <a:cs typeface="+mn-cs"/>
              </a:rPr>
              <a:t>key_groups</a:t>
            </a:r>
            <a:r>
              <a:rPr lang="en-US" sz="3200" dirty="0">
                <a:solidFill>
                  <a:srgbClr val="000000"/>
                </a:solidFill>
                <a:latin typeface="Arial"/>
                <a:ea typeface="+mn-ea"/>
                <a:cs typeface="+mn-cs"/>
              </a:rPr>
              <a:t> = GROUP </a:t>
            </a:r>
            <a:r>
              <a:rPr lang="en-US" sz="3200" dirty="0" err="1">
                <a:solidFill>
                  <a:srgbClr val="000000"/>
                </a:solidFill>
                <a:latin typeface="Arial"/>
                <a:ea typeface="+mn-ea"/>
                <a:cs typeface="+mn-cs"/>
              </a:rPr>
              <a:t>map_result</a:t>
            </a:r>
            <a:r>
              <a:rPr lang="en-US" sz="3200" dirty="0">
                <a:solidFill>
                  <a:srgbClr val="000000"/>
                </a:solidFill>
                <a:latin typeface="Arial"/>
                <a:ea typeface="+mn-ea"/>
                <a:cs typeface="+mn-cs"/>
              </a:rPr>
              <a:t> BY $0</a:t>
            </a:r>
          </a:p>
          <a:p>
            <a:pPr marL="342900" indent="-342900">
              <a:spcBef>
                <a:spcPct val="20000"/>
              </a:spcBef>
              <a:defRPr/>
            </a:pPr>
            <a:r>
              <a:rPr lang="en-US" sz="3200" dirty="0">
                <a:solidFill>
                  <a:srgbClr val="000000"/>
                </a:solidFill>
                <a:latin typeface="Arial"/>
                <a:ea typeface="+mn-ea"/>
                <a:cs typeface="+mn-cs"/>
              </a:rPr>
              <a:t>output = FOREACH </a:t>
            </a:r>
            <a:r>
              <a:rPr lang="en-US" sz="3200" dirty="0" err="1">
                <a:solidFill>
                  <a:srgbClr val="000000"/>
                </a:solidFill>
                <a:latin typeface="Arial"/>
                <a:ea typeface="+mn-ea"/>
                <a:cs typeface="+mn-cs"/>
              </a:rPr>
              <a:t>key_groups</a:t>
            </a:r>
            <a:r>
              <a:rPr lang="en-US" sz="3200" dirty="0">
                <a:solidFill>
                  <a:srgbClr val="000000"/>
                </a:solidFill>
                <a:latin typeface="Arial"/>
                <a:ea typeface="+mn-ea"/>
                <a:cs typeface="+mn-cs"/>
              </a:rPr>
              <a:t> </a:t>
            </a:r>
            <a:br>
              <a:rPr lang="en-US" sz="3200" dirty="0">
                <a:solidFill>
                  <a:srgbClr val="000000"/>
                </a:solidFill>
                <a:latin typeface="Arial"/>
                <a:ea typeface="+mn-ea"/>
                <a:cs typeface="+mn-cs"/>
              </a:rPr>
            </a:br>
            <a:r>
              <a:rPr lang="en-US" sz="3200" dirty="0">
                <a:solidFill>
                  <a:srgbClr val="000000"/>
                </a:solidFill>
                <a:latin typeface="Arial"/>
                <a:ea typeface="+mn-ea"/>
                <a:cs typeface="+mn-cs"/>
              </a:rPr>
              <a:t>           GENERATE reduce($1)</a:t>
            </a:r>
          </a:p>
        </p:txBody>
      </p:sp>
      <p:sp>
        <p:nvSpPr>
          <p:cNvPr id="39941" name="Rectangle 7"/>
          <p:cNvSpPr>
            <a:spLocks noChangeArrowheads="1"/>
          </p:cNvSpPr>
          <p:nvPr/>
        </p:nvSpPr>
        <p:spPr bwMode="auto">
          <a:xfrm>
            <a:off x="763588" y="1752600"/>
            <a:ext cx="6432550" cy="579438"/>
          </a:xfrm>
          <a:prstGeom prst="rect">
            <a:avLst/>
          </a:prstGeom>
          <a:noFill/>
          <a:ln w="9525">
            <a:noFill/>
            <a:miter lim="800000"/>
            <a:headEnd/>
            <a:tailEnd/>
          </a:ln>
        </p:spPr>
        <p:txBody>
          <a:bodyPr wrap="none">
            <a:spAutoFit/>
          </a:bodyPr>
          <a:lstStyle/>
          <a:p>
            <a:pPr>
              <a:defRPr/>
            </a:pPr>
            <a:r>
              <a:rPr lang="en-US" sz="3200" dirty="0">
                <a:solidFill>
                  <a:srgbClr val="000000"/>
                </a:solidFill>
                <a:latin typeface="Arial"/>
                <a:ea typeface="+mn-ea"/>
                <a:cs typeface="+mn-cs"/>
              </a:rPr>
              <a:t>input  : {(field1, field2, field3, . . . .)}</a:t>
            </a:r>
          </a:p>
        </p:txBody>
      </p:sp>
      <p:sp>
        <p:nvSpPr>
          <p:cNvPr id="39942" name="Rectangle 8"/>
          <p:cNvSpPr>
            <a:spLocks noChangeArrowheads="1"/>
          </p:cNvSpPr>
          <p:nvPr/>
        </p:nvSpPr>
        <p:spPr bwMode="auto">
          <a:xfrm>
            <a:off x="1522413" y="5522913"/>
            <a:ext cx="5548312" cy="946150"/>
          </a:xfrm>
          <a:prstGeom prst="rect">
            <a:avLst/>
          </a:prstGeom>
          <a:noFill/>
          <a:ln w="9525">
            <a:noFill/>
            <a:miter lim="800000"/>
            <a:headEnd/>
            <a:tailEnd/>
          </a:ln>
        </p:spPr>
        <p:txBody>
          <a:bodyPr wrap="none">
            <a:spAutoFit/>
          </a:bodyPr>
          <a:lstStyle/>
          <a:p>
            <a:pPr>
              <a:defRPr/>
            </a:pPr>
            <a:r>
              <a:rPr lang="en-US" dirty="0" err="1">
                <a:solidFill>
                  <a:srgbClr val="000000"/>
                </a:solidFill>
                <a:latin typeface="Arial"/>
                <a:ea typeface="+mn-ea"/>
                <a:cs typeface="+mn-cs"/>
              </a:rPr>
              <a:t>map_result</a:t>
            </a:r>
            <a:r>
              <a:rPr lang="en-US" dirty="0">
                <a:solidFill>
                  <a:srgbClr val="000000"/>
                </a:solidFill>
                <a:latin typeface="Arial"/>
                <a:ea typeface="+mn-ea"/>
                <a:cs typeface="+mn-cs"/>
              </a:rPr>
              <a:t> :  {(a1, a2, a3, . . .)}</a:t>
            </a:r>
          </a:p>
          <a:p>
            <a:pPr>
              <a:defRPr/>
            </a:pPr>
            <a:r>
              <a:rPr lang="en-US" dirty="0" err="1">
                <a:solidFill>
                  <a:srgbClr val="000000"/>
                </a:solidFill>
                <a:latin typeface="Arial"/>
                <a:ea typeface="+mn-ea"/>
                <a:cs typeface="+mn-cs"/>
              </a:rPr>
              <a:t>key_groups</a:t>
            </a:r>
            <a:r>
              <a:rPr lang="en-US" dirty="0">
                <a:solidFill>
                  <a:srgbClr val="000000"/>
                </a:solidFill>
                <a:latin typeface="Arial"/>
                <a:ea typeface="+mn-ea"/>
                <a:cs typeface="+mn-cs"/>
              </a:rPr>
              <a:t> : {(a1, {(a2, a3, . .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itle 4"/>
          <p:cNvSpPr>
            <a:spLocks noGrp="1"/>
          </p:cNvSpPr>
          <p:nvPr>
            <p:ph type="title"/>
          </p:nvPr>
        </p:nvSpPr>
        <p:spPr/>
        <p:txBody>
          <a:bodyPr/>
          <a:lstStyle/>
          <a:p>
            <a:r>
              <a:rPr lang="en-US" smtClean="0">
                <a:latin typeface="Arial" charset="0"/>
                <a:ea typeface="ＭＳ Ｐゴシック" pitchFamily="34" charset="-128"/>
              </a:rPr>
              <a:t>Co-Group</a:t>
            </a:r>
          </a:p>
        </p:txBody>
      </p:sp>
      <p:sp>
        <p:nvSpPr>
          <p:cNvPr id="208898" name="Slide Number Placeholder 3"/>
          <p:cNvSpPr>
            <a:spLocks noGrp="1"/>
          </p:cNvSpPr>
          <p:nvPr>
            <p:ph type="sldNum" sz="quarter" idx="12"/>
          </p:nvPr>
        </p:nvSpPr>
        <p:spPr>
          <a:noFill/>
        </p:spPr>
        <p:txBody>
          <a:bodyPr/>
          <a:lstStyle/>
          <a:p>
            <a:fld id="{29905068-D7CA-459E-A231-CFC76F1AE6FD}" type="slidenum">
              <a:rPr lang="en-US" smtClean="0">
                <a:latin typeface="Arial" charset="0"/>
                <a:ea typeface="ＭＳ Ｐゴシック" pitchFamily="34" charset="-128"/>
              </a:rPr>
              <a:pPr/>
              <a:t>95</a:t>
            </a:fld>
            <a:endParaRPr lang="en-US" smtClean="0">
              <a:latin typeface="Arial" charset="0"/>
              <a:ea typeface="ＭＳ Ｐゴシック" pitchFamily="34" charset="-128"/>
            </a:endParaRPr>
          </a:p>
        </p:txBody>
      </p:sp>
      <p:sp>
        <p:nvSpPr>
          <p:cNvPr id="6" name="Rectangle 5"/>
          <p:cNvSpPr>
            <a:spLocks noChangeArrowheads="1"/>
          </p:cNvSpPr>
          <p:nvPr/>
        </p:nvSpPr>
        <p:spPr bwMode="auto">
          <a:xfrm>
            <a:off x="681038" y="3352800"/>
            <a:ext cx="7770812" cy="1563688"/>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defRPr/>
            </a:pPr>
            <a:r>
              <a:rPr lang="en-US" sz="3200" dirty="0" err="1">
                <a:solidFill>
                  <a:srgbClr val="000000"/>
                </a:solidFill>
                <a:latin typeface="Arial"/>
                <a:ea typeface="+mn-ea"/>
                <a:cs typeface="+mn-cs"/>
              </a:rPr>
              <a:t>grouped_data</a:t>
            </a:r>
            <a:r>
              <a:rPr lang="en-US" sz="3200" dirty="0">
                <a:solidFill>
                  <a:srgbClr val="000000"/>
                </a:solidFill>
                <a:latin typeface="Arial"/>
                <a:ea typeface="+mn-ea"/>
                <a:cs typeface="+mn-cs"/>
              </a:rPr>
              <a:t> = </a:t>
            </a:r>
          </a:p>
          <a:p>
            <a:pPr>
              <a:defRPr/>
            </a:pPr>
            <a:r>
              <a:rPr lang="en-US" sz="3200" dirty="0">
                <a:solidFill>
                  <a:srgbClr val="000000"/>
                </a:solidFill>
                <a:latin typeface="Arial"/>
                <a:ea typeface="+mn-ea"/>
                <a:cs typeface="+mn-cs"/>
              </a:rPr>
              <a:t>        COGROUP results BY </a:t>
            </a:r>
            <a:r>
              <a:rPr lang="en-US" sz="3200" dirty="0" err="1">
                <a:solidFill>
                  <a:srgbClr val="000000"/>
                </a:solidFill>
                <a:latin typeface="Arial"/>
                <a:ea typeface="+mn-ea"/>
                <a:cs typeface="+mn-cs"/>
              </a:rPr>
              <a:t>queryString</a:t>
            </a:r>
            <a:r>
              <a:rPr lang="en-US" sz="3200" dirty="0">
                <a:solidFill>
                  <a:srgbClr val="000000"/>
                </a:solidFill>
                <a:latin typeface="Arial"/>
                <a:ea typeface="+mn-ea"/>
                <a:cs typeface="+mn-cs"/>
              </a:rPr>
              <a:t>,</a:t>
            </a:r>
          </a:p>
          <a:p>
            <a:pPr>
              <a:defRPr/>
            </a:pPr>
            <a:r>
              <a:rPr lang="en-US" sz="3200" dirty="0">
                <a:solidFill>
                  <a:srgbClr val="000000"/>
                </a:solidFill>
                <a:latin typeface="Arial"/>
                <a:ea typeface="+mn-ea"/>
                <a:cs typeface="+mn-cs"/>
              </a:rPr>
              <a:t>                            revenue BY </a:t>
            </a:r>
            <a:r>
              <a:rPr lang="en-US" sz="3200" dirty="0" err="1">
                <a:solidFill>
                  <a:srgbClr val="000000"/>
                </a:solidFill>
                <a:latin typeface="Arial"/>
                <a:ea typeface="+mn-ea"/>
                <a:cs typeface="+mn-cs"/>
              </a:rPr>
              <a:t>queryString</a:t>
            </a:r>
            <a:r>
              <a:rPr lang="en-US" sz="3200" dirty="0">
                <a:solidFill>
                  <a:srgbClr val="000000"/>
                </a:solidFill>
                <a:latin typeface="Arial"/>
                <a:ea typeface="+mn-ea"/>
                <a:cs typeface="+mn-cs"/>
              </a:rPr>
              <a:t>;</a:t>
            </a:r>
            <a:endParaRPr lang="en-US" sz="3200" baseline="30000" dirty="0">
              <a:solidFill>
                <a:srgbClr val="000000"/>
              </a:solidFill>
              <a:latin typeface="Arial"/>
              <a:ea typeface="+mn-ea"/>
              <a:cs typeface="+mn-cs"/>
            </a:endParaRPr>
          </a:p>
        </p:txBody>
      </p:sp>
      <p:sp>
        <p:nvSpPr>
          <p:cNvPr id="19461" name="TextBox 4"/>
          <p:cNvSpPr txBox="1">
            <a:spLocks noChangeArrowheads="1"/>
          </p:cNvSpPr>
          <p:nvPr/>
        </p:nvSpPr>
        <p:spPr bwMode="auto">
          <a:xfrm>
            <a:off x="838200" y="1828800"/>
            <a:ext cx="5641975" cy="822325"/>
          </a:xfrm>
          <a:prstGeom prst="rect">
            <a:avLst/>
          </a:prstGeom>
          <a:noFill/>
          <a:ln w="9525">
            <a:noFill/>
            <a:miter lim="800000"/>
            <a:headEnd/>
            <a:tailEnd/>
          </a:ln>
        </p:spPr>
        <p:txBody>
          <a:bodyPr wrap="none">
            <a:spAutoFit/>
          </a:bodyPr>
          <a:lstStyle/>
          <a:p>
            <a:pPr>
              <a:defRPr/>
            </a:pPr>
            <a:r>
              <a:rPr lang="en-US" sz="2400" dirty="0">
                <a:solidFill>
                  <a:srgbClr val="000000"/>
                </a:solidFill>
                <a:latin typeface="Arial"/>
                <a:ea typeface="+mn-ea"/>
                <a:cs typeface="+mn-cs"/>
              </a:rPr>
              <a:t>results: {(</a:t>
            </a:r>
            <a:r>
              <a:rPr lang="en-US" sz="2400" dirty="0" err="1">
                <a:solidFill>
                  <a:srgbClr val="000000"/>
                </a:solidFill>
                <a:latin typeface="Arial"/>
                <a:ea typeface="+mn-ea"/>
                <a:cs typeface="+mn-cs"/>
              </a:rPr>
              <a:t>queryString</a:t>
            </a:r>
            <a:r>
              <a:rPr lang="en-US" sz="2400" dirty="0">
                <a:solidFill>
                  <a:srgbClr val="000000"/>
                </a:solidFill>
                <a:latin typeface="Arial"/>
                <a:ea typeface="+mn-ea"/>
                <a:cs typeface="+mn-cs"/>
              </a:rPr>
              <a:t>, </a:t>
            </a:r>
            <a:r>
              <a:rPr lang="en-US" sz="2400" dirty="0" err="1">
                <a:solidFill>
                  <a:srgbClr val="000000"/>
                </a:solidFill>
                <a:latin typeface="Arial"/>
                <a:ea typeface="+mn-ea"/>
                <a:cs typeface="+mn-cs"/>
              </a:rPr>
              <a:t>url</a:t>
            </a:r>
            <a:r>
              <a:rPr lang="en-US" sz="2400" dirty="0">
                <a:solidFill>
                  <a:srgbClr val="000000"/>
                </a:solidFill>
                <a:latin typeface="Arial"/>
                <a:ea typeface="+mn-ea"/>
                <a:cs typeface="+mn-cs"/>
              </a:rPr>
              <a:t>, position)}</a:t>
            </a:r>
          </a:p>
          <a:p>
            <a:pPr>
              <a:defRPr/>
            </a:pPr>
            <a:r>
              <a:rPr lang="en-US" sz="2400" dirty="0">
                <a:solidFill>
                  <a:srgbClr val="000000"/>
                </a:solidFill>
                <a:latin typeface="Arial"/>
                <a:ea typeface="+mn-ea"/>
                <a:cs typeface="+mn-cs"/>
              </a:rPr>
              <a:t>revenue: {(</a:t>
            </a:r>
            <a:r>
              <a:rPr lang="en-US" sz="2400" dirty="0" err="1">
                <a:solidFill>
                  <a:srgbClr val="000000"/>
                </a:solidFill>
                <a:latin typeface="Arial"/>
                <a:ea typeface="+mn-ea"/>
                <a:cs typeface="+mn-cs"/>
              </a:rPr>
              <a:t>queryString</a:t>
            </a:r>
            <a:r>
              <a:rPr lang="en-US" sz="2400" dirty="0">
                <a:solidFill>
                  <a:srgbClr val="000000"/>
                </a:solidFill>
                <a:latin typeface="Arial"/>
                <a:ea typeface="+mn-ea"/>
                <a:cs typeface="+mn-cs"/>
              </a:rPr>
              <a:t>, </a:t>
            </a:r>
            <a:r>
              <a:rPr lang="en-US" sz="2400" dirty="0" err="1">
                <a:solidFill>
                  <a:srgbClr val="000000"/>
                </a:solidFill>
                <a:latin typeface="Arial"/>
                <a:ea typeface="+mn-ea"/>
                <a:cs typeface="+mn-cs"/>
              </a:rPr>
              <a:t>adSlot</a:t>
            </a:r>
            <a:r>
              <a:rPr lang="en-US" sz="2400" dirty="0">
                <a:solidFill>
                  <a:srgbClr val="000000"/>
                </a:solidFill>
                <a:latin typeface="Arial"/>
                <a:ea typeface="+mn-ea"/>
                <a:cs typeface="+mn-cs"/>
              </a:rPr>
              <a:t>, amount)}</a:t>
            </a:r>
          </a:p>
        </p:txBody>
      </p:sp>
      <p:sp>
        <p:nvSpPr>
          <p:cNvPr id="19462" name="TextBox 6"/>
          <p:cNvSpPr txBox="1">
            <a:spLocks noChangeArrowheads="1"/>
          </p:cNvSpPr>
          <p:nvPr/>
        </p:nvSpPr>
        <p:spPr bwMode="auto">
          <a:xfrm>
            <a:off x="525463" y="5181600"/>
            <a:ext cx="8070850" cy="822325"/>
          </a:xfrm>
          <a:prstGeom prst="rect">
            <a:avLst/>
          </a:prstGeom>
          <a:noFill/>
          <a:ln w="9525">
            <a:noFill/>
            <a:miter lim="800000"/>
            <a:headEnd/>
            <a:tailEnd/>
          </a:ln>
        </p:spPr>
        <p:txBody>
          <a:bodyPr wrap="none">
            <a:spAutoFit/>
          </a:bodyPr>
          <a:lstStyle/>
          <a:p>
            <a:pPr>
              <a:defRPr/>
            </a:pPr>
            <a:r>
              <a:rPr lang="en-US" sz="2400" dirty="0" err="1">
                <a:solidFill>
                  <a:srgbClr val="000000"/>
                </a:solidFill>
                <a:latin typeface="Arial"/>
                <a:ea typeface="+mn-ea"/>
                <a:cs typeface="+mn-cs"/>
              </a:rPr>
              <a:t>grouped_data</a:t>
            </a:r>
            <a:r>
              <a:rPr lang="en-US" sz="2400" dirty="0">
                <a:solidFill>
                  <a:srgbClr val="000000"/>
                </a:solidFill>
                <a:latin typeface="Arial"/>
                <a:ea typeface="+mn-ea"/>
                <a:cs typeface="+mn-cs"/>
              </a:rPr>
              <a:t>: {(</a:t>
            </a:r>
            <a:r>
              <a:rPr lang="en-US" sz="2400" dirty="0" err="1">
                <a:solidFill>
                  <a:srgbClr val="000000"/>
                </a:solidFill>
                <a:latin typeface="Arial"/>
                <a:ea typeface="+mn-ea"/>
                <a:cs typeface="+mn-cs"/>
              </a:rPr>
              <a:t>queryString</a:t>
            </a:r>
            <a:r>
              <a:rPr lang="en-US" sz="2400" dirty="0">
                <a:solidFill>
                  <a:srgbClr val="000000"/>
                </a:solidFill>
                <a:latin typeface="Arial"/>
                <a:ea typeface="+mn-ea"/>
                <a:cs typeface="+mn-cs"/>
              </a:rPr>
              <a:t>, </a:t>
            </a:r>
            <a:r>
              <a:rPr lang="en-US" sz="2400" dirty="0" err="1">
                <a:solidFill>
                  <a:srgbClr val="000000"/>
                </a:solidFill>
                <a:latin typeface="Arial"/>
                <a:ea typeface="+mn-ea"/>
                <a:cs typeface="+mn-cs"/>
              </a:rPr>
              <a:t>results:{(url</a:t>
            </a:r>
            <a:r>
              <a:rPr lang="en-US" sz="2400" dirty="0">
                <a:solidFill>
                  <a:srgbClr val="000000"/>
                </a:solidFill>
                <a:latin typeface="Arial"/>
                <a:ea typeface="+mn-ea"/>
                <a:cs typeface="+mn-cs"/>
              </a:rPr>
              <a:t>, position)}, </a:t>
            </a:r>
            <a:br>
              <a:rPr lang="en-US" sz="2400" dirty="0">
                <a:solidFill>
                  <a:srgbClr val="000000"/>
                </a:solidFill>
                <a:latin typeface="Arial"/>
                <a:ea typeface="+mn-ea"/>
                <a:cs typeface="+mn-cs"/>
              </a:rPr>
            </a:br>
            <a:r>
              <a:rPr lang="en-US" sz="2400" dirty="0">
                <a:solidFill>
                  <a:srgbClr val="000000"/>
                </a:solidFill>
                <a:latin typeface="Arial"/>
                <a:ea typeface="+mn-ea"/>
                <a:cs typeface="+mn-cs"/>
              </a:rPr>
              <a:t>                                                </a:t>
            </a:r>
            <a:r>
              <a:rPr lang="en-US" sz="2400" dirty="0" err="1">
                <a:solidFill>
                  <a:srgbClr val="000000"/>
                </a:solidFill>
                <a:latin typeface="Arial"/>
                <a:ea typeface="+mn-ea"/>
                <a:cs typeface="+mn-cs"/>
              </a:rPr>
              <a:t>revenue:{(adSlot</a:t>
            </a:r>
            <a:r>
              <a:rPr lang="en-US" sz="2400" dirty="0">
                <a:solidFill>
                  <a:srgbClr val="000000"/>
                </a:solidFill>
                <a:latin typeface="Arial"/>
                <a:ea typeface="+mn-ea"/>
                <a:cs typeface="+mn-cs"/>
              </a:rPr>
              <a:t>, amount)})}</a:t>
            </a:r>
          </a:p>
        </p:txBody>
      </p:sp>
      <p:sp>
        <p:nvSpPr>
          <p:cNvPr id="8" name="TextBox 7"/>
          <p:cNvSpPr txBox="1"/>
          <p:nvPr/>
        </p:nvSpPr>
        <p:spPr>
          <a:xfrm>
            <a:off x="2014538" y="6096000"/>
            <a:ext cx="5795962" cy="528638"/>
          </a:xfrm>
          <a:prstGeom prst="rect">
            <a:avLst/>
          </a:prstGeom>
          <a:solidFill>
            <a:schemeClr val="accent6">
              <a:lumMod val="20000"/>
              <a:lumOff val="80000"/>
            </a:schemeClr>
          </a:solidFill>
          <a:ln>
            <a:solidFill>
              <a:schemeClr val="tx1"/>
            </a:solidFill>
          </a:ln>
          <a:effectLst>
            <a:outerShdw blurRad="50800" dist="127000" dir="2700000" algn="tl" rotWithShape="0">
              <a:srgbClr val="000000">
                <a:alpha val="43000"/>
              </a:srgbClr>
            </a:outerShdw>
          </a:effectLst>
        </p:spPr>
        <p:txBody>
          <a:bodyPr wrap="none">
            <a:spAutoFit/>
          </a:bodyPr>
          <a:lstStyle/>
          <a:p>
            <a:pPr>
              <a:defRPr/>
            </a:pPr>
            <a:r>
              <a:rPr lang="en-US" dirty="0">
                <a:solidFill>
                  <a:srgbClr val="000000"/>
                </a:solidFill>
                <a:latin typeface="Arial"/>
                <a:ea typeface="+mn-ea"/>
                <a:cs typeface="+mn-cs"/>
              </a:rPr>
              <a:t>What is the output type in general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Title 1"/>
          <p:cNvSpPr>
            <a:spLocks noGrp="1"/>
          </p:cNvSpPr>
          <p:nvPr>
            <p:ph type="title"/>
          </p:nvPr>
        </p:nvSpPr>
        <p:spPr/>
        <p:txBody>
          <a:bodyPr/>
          <a:lstStyle/>
          <a:p>
            <a:r>
              <a:rPr lang="en-US" smtClean="0">
                <a:latin typeface="Arial" charset="0"/>
                <a:ea typeface="ＭＳ Ｐゴシック" pitchFamily="34" charset="-128"/>
              </a:rPr>
              <a:t>Co-Group</a:t>
            </a:r>
          </a:p>
        </p:txBody>
      </p:sp>
      <p:sp>
        <p:nvSpPr>
          <p:cNvPr id="209922" name="Slide Number Placeholder 2"/>
          <p:cNvSpPr>
            <a:spLocks noGrp="1"/>
          </p:cNvSpPr>
          <p:nvPr>
            <p:ph type="sldNum" sz="quarter" idx="12"/>
          </p:nvPr>
        </p:nvSpPr>
        <p:spPr>
          <a:noFill/>
        </p:spPr>
        <p:txBody>
          <a:bodyPr/>
          <a:lstStyle/>
          <a:p>
            <a:fld id="{E93768FD-507A-42C1-96A1-25898F5F3BE8}" type="slidenum">
              <a:rPr lang="en-US" smtClean="0">
                <a:latin typeface="Arial" charset="0"/>
                <a:ea typeface="ＭＳ Ｐゴシック" pitchFamily="34" charset="-128"/>
              </a:rPr>
              <a:pPr/>
              <a:t>96</a:t>
            </a:fld>
            <a:endParaRPr lang="en-US" smtClean="0">
              <a:latin typeface="Arial" charset="0"/>
              <a:ea typeface="ＭＳ Ｐゴシック" pitchFamily="34" charset="-128"/>
            </a:endParaRPr>
          </a:p>
        </p:txBody>
      </p:sp>
      <p:pic>
        <p:nvPicPr>
          <p:cNvPr id="209923" name="Picture 3"/>
          <p:cNvPicPr>
            <a:picLocks noChangeAspect="1"/>
          </p:cNvPicPr>
          <p:nvPr/>
        </p:nvPicPr>
        <p:blipFill>
          <a:blip r:embed="rId2"/>
          <a:srcRect/>
          <a:stretch>
            <a:fillRect/>
          </a:stretch>
        </p:blipFill>
        <p:spPr bwMode="auto">
          <a:xfrm>
            <a:off x="165100" y="1720850"/>
            <a:ext cx="8813800" cy="3416300"/>
          </a:xfrm>
          <a:prstGeom prst="rect">
            <a:avLst/>
          </a:prstGeom>
          <a:noFill/>
          <a:ln w="9525">
            <a:noFill/>
            <a:miter lim="800000"/>
            <a:headEnd/>
            <a:tailEnd/>
          </a:ln>
        </p:spPr>
      </p:pic>
      <p:sp>
        <p:nvSpPr>
          <p:cNvPr id="20485" name="Rectangle 4"/>
          <p:cNvSpPr>
            <a:spLocks noChangeArrowheads="1"/>
          </p:cNvSpPr>
          <p:nvPr/>
        </p:nvSpPr>
        <p:spPr bwMode="auto">
          <a:xfrm>
            <a:off x="2667000" y="3657600"/>
            <a:ext cx="6400800" cy="1828800"/>
          </a:xfrm>
          <a:prstGeom prst="rect">
            <a:avLst/>
          </a:prstGeom>
          <a:solidFill>
            <a:schemeClr val="bg1"/>
          </a:solidFill>
          <a:ln w="9525">
            <a:solidFill>
              <a:schemeClr val="bg1"/>
            </a:solidFill>
            <a:round/>
            <a:headEnd/>
            <a:tailEnd/>
          </a:ln>
        </p:spPr>
        <p:txBody>
          <a:bodyPr wrap="none" anchor="ctr"/>
          <a:lstStyle/>
          <a:p>
            <a:pPr>
              <a:defRPr/>
            </a:pPr>
            <a:endParaRPr lang="en-US" sz="2400" dirty="0">
              <a:solidFill>
                <a:srgbClr val="000000"/>
              </a:solidFill>
              <a:latin typeface="Arial"/>
              <a:ea typeface="+mn-ea"/>
              <a:cs typeface="+mn-cs"/>
            </a:endParaRPr>
          </a:p>
        </p:txBody>
      </p:sp>
      <p:sp>
        <p:nvSpPr>
          <p:cNvPr id="20486" name="Rectangle 5"/>
          <p:cNvSpPr>
            <a:spLocks noChangeArrowheads="1"/>
          </p:cNvSpPr>
          <p:nvPr/>
        </p:nvSpPr>
        <p:spPr bwMode="auto">
          <a:xfrm>
            <a:off x="2646363" y="3048000"/>
            <a:ext cx="304800" cy="1828800"/>
          </a:xfrm>
          <a:prstGeom prst="rect">
            <a:avLst/>
          </a:prstGeom>
          <a:solidFill>
            <a:schemeClr val="bg1"/>
          </a:solidFill>
          <a:ln w="9525">
            <a:solidFill>
              <a:schemeClr val="bg1"/>
            </a:solidFill>
            <a:round/>
            <a:headEnd/>
            <a:tailEnd/>
          </a:ln>
        </p:spPr>
        <p:txBody>
          <a:bodyPr wrap="none" anchor="ctr"/>
          <a:lstStyle/>
          <a:p>
            <a:pPr>
              <a:defRPr/>
            </a:pPr>
            <a:endParaRPr lang="en-US" sz="2400" dirty="0">
              <a:solidFill>
                <a:srgbClr val="000000"/>
              </a:solidFill>
              <a:latin typeface="Arial"/>
              <a:ea typeface="+mn-ea"/>
              <a:cs typeface="+mn-cs"/>
            </a:endParaRPr>
          </a:p>
        </p:txBody>
      </p:sp>
      <p:sp>
        <p:nvSpPr>
          <p:cNvPr id="20487" name="Rectangle 6"/>
          <p:cNvSpPr>
            <a:spLocks noChangeArrowheads="1"/>
          </p:cNvSpPr>
          <p:nvPr/>
        </p:nvSpPr>
        <p:spPr bwMode="auto">
          <a:xfrm>
            <a:off x="2265363" y="4419600"/>
            <a:ext cx="706437" cy="228600"/>
          </a:xfrm>
          <a:prstGeom prst="rect">
            <a:avLst/>
          </a:prstGeom>
          <a:solidFill>
            <a:schemeClr val="bg1"/>
          </a:solidFill>
          <a:ln w="9525">
            <a:solidFill>
              <a:schemeClr val="bg1"/>
            </a:solidFill>
            <a:round/>
            <a:headEnd/>
            <a:tailEnd/>
          </a:ln>
        </p:spPr>
        <p:txBody>
          <a:bodyPr wrap="none" anchor="ctr"/>
          <a:lstStyle/>
          <a:p>
            <a:pPr>
              <a:defRPr/>
            </a:pPr>
            <a:endParaRPr lang="en-US" sz="2400" dirty="0">
              <a:solidFill>
                <a:srgbClr val="000000"/>
              </a:solidFill>
              <a:latin typeface="Arial"/>
              <a:ea typeface="+mn-ea"/>
              <a:cs typeface="+mn-cs"/>
            </a:endParaRPr>
          </a:p>
        </p:txBody>
      </p:sp>
      <p:sp>
        <p:nvSpPr>
          <p:cNvPr id="20488" name="TextBox 7"/>
          <p:cNvSpPr txBox="1">
            <a:spLocks noChangeArrowheads="1"/>
          </p:cNvSpPr>
          <p:nvPr/>
        </p:nvSpPr>
        <p:spPr bwMode="auto">
          <a:xfrm>
            <a:off x="1447800" y="5867400"/>
            <a:ext cx="6835775" cy="579438"/>
          </a:xfrm>
          <a:prstGeom prst="rect">
            <a:avLst/>
          </a:prstGeom>
          <a:noFill/>
          <a:ln w="9525">
            <a:noFill/>
            <a:miter lim="800000"/>
            <a:headEnd/>
            <a:tailEnd/>
          </a:ln>
        </p:spPr>
        <p:txBody>
          <a:bodyPr wrap="none">
            <a:spAutoFit/>
          </a:bodyPr>
          <a:lstStyle/>
          <a:p>
            <a:pPr>
              <a:defRPr/>
            </a:pPr>
            <a:r>
              <a:rPr lang="en-US" sz="3200" dirty="0">
                <a:solidFill>
                  <a:srgbClr val="000000"/>
                </a:solidFill>
                <a:latin typeface="Arial"/>
                <a:ea typeface="+mn-ea"/>
                <a:cs typeface="+mn-cs"/>
              </a:rPr>
              <a:t>Is this an inner join, or an outer join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Title 4"/>
          <p:cNvSpPr>
            <a:spLocks noGrp="1"/>
          </p:cNvSpPr>
          <p:nvPr>
            <p:ph type="title"/>
          </p:nvPr>
        </p:nvSpPr>
        <p:spPr/>
        <p:txBody>
          <a:bodyPr/>
          <a:lstStyle/>
          <a:p>
            <a:r>
              <a:rPr lang="en-US" smtClean="0">
                <a:latin typeface="Arial" charset="0"/>
                <a:ea typeface="ＭＳ Ｐゴシック" pitchFamily="34" charset="-128"/>
              </a:rPr>
              <a:t>Co-Group</a:t>
            </a:r>
          </a:p>
        </p:txBody>
      </p:sp>
      <p:sp>
        <p:nvSpPr>
          <p:cNvPr id="210946" name="Slide Number Placeholder 3"/>
          <p:cNvSpPr>
            <a:spLocks noGrp="1"/>
          </p:cNvSpPr>
          <p:nvPr>
            <p:ph type="sldNum" sz="quarter" idx="12"/>
          </p:nvPr>
        </p:nvSpPr>
        <p:spPr>
          <a:noFill/>
        </p:spPr>
        <p:txBody>
          <a:bodyPr/>
          <a:lstStyle/>
          <a:p>
            <a:fld id="{7C835F8D-2913-43B8-85F5-06B577FDD8C0}" type="slidenum">
              <a:rPr lang="en-US" smtClean="0">
                <a:latin typeface="Arial" charset="0"/>
                <a:ea typeface="ＭＳ Ｐゴシック" pitchFamily="34" charset="-128"/>
              </a:rPr>
              <a:pPr/>
              <a:t>97</a:t>
            </a:fld>
            <a:endParaRPr lang="en-US" smtClean="0">
              <a:latin typeface="Arial" charset="0"/>
              <a:ea typeface="ＭＳ Ｐゴシック" pitchFamily="34" charset="-128"/>
            </a:endParaRPr>
          </a:p>
        </p:txBody>
      </p:sp>
      <p:sp>
        <p:nvSpPr>
          <p:cNvPr id="6" name="Rectangle 5"/>
          <p:cNvSpPr>
            <a:spLocks noChangeArrowheads="1"/>
          </p:cNvSpPr>
          <p:nvPr/>
        </p:nvSpPr>
        <p:spPr bwMode="auto">
          <a:xfrm>
            <a:off x="228600" y="3276600"/>
            <a:ext cx="8099425" cy="11969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defRPr/>
            </a:pPr>
            <a:r>
              <a:rPr lang="en-US" sz="2400" dirty="0" err="1">
                <a:solidFill>
                  <a:srgbClr val="000000"/>
                </a:solidFill>
                <a:latin typeface="Arial"/>
                <a:ea typeface="+mn-ea"/>
                <a:cs typeface="+mn-cs"/>
              </a:rPr>
              <a:t>url_revenues</a:t>
            </a:r>
            <a:r>
              <a:rPr lang="en-US" sz="2400" dirty="0">
                <a:solidFill>
                  <a:srgbClr val="000000"/>
                </a:solidFill>
                <a:latin typeface="Arial"/>
                <a:ea typeface="+mn-ea"/>
                <a:cs typeface="+mn-cs"/>
              </a:rPr>
              <a:t> = FOREACH </a:t>
            </a:r>
            <a:r>
              <a:rPr lang="en-US" sz="2400" dirty="0" err="1">
                <a:solidFill>
                  <a:srgbClr val="000000"/>
                </a:solidFill>
                <a:latin typeface="Arial"/>
                <a:ea typeface="+mn-ea"/>
                <a:cs typeface="+mn-cs"/>
              </a:rPr>
              <a:t>grouped_data</a:t>
            </a:r>
            <a:r>
              <a:rPr lang="en-US" sz="2400" dirty="0">
                <a:solidFill>
                  <a:srgbClr val="000000"/>
                </a:solidFill>
                <a:latin typeface="Arial"/>
                <a:ea typeface="+mn-ea"/>
                <a:cs typeface="+mn-cs"/>
              </a:rPr>
              <a:t> </a:t>
            </a:r>
          </a:p>
          <a:p>
            <a:pPr>
              <a:defRPr/>
            </a:pPr>
            <a:r>
              <a:rPr lang="en-US" sz="2400" dirty="0">
                <a:solidFill>
                  <a:srgbClr val="000000"/>
                </a:solidFill>
                <a:latin typeface="Arial"/>
                <a:ea typeface="+mn-ea"/>
                <a:cs typeface="+mn-cs"/>
              </a:rPr>
              <a:t>        GENERATE</a:t>
            </a:r>
          </a:p>
          <a:p>
            <a:pPr>
              <a:defRPr/>
            </a:pPr>
            <a:r>
              <a:rPr lang="en-US" sz="2400" dirty="0">
                <a:solidFill>
                  <a:srgbClr val="000000"/>
                </a:solidFill>
                <a:latin typeface="Arial"/>
                <a:ea typeface="+mn-ea"/>
                <a:cs typeface="+mn-cs"/>
              </a:rPr>
              <a:t>                 </a:t>
            </a:r>
            <a:r>
              <a:rPr lang="en-US" sz="2400" dirty="0" err="1">
                <a:solidFill>
                  <a:srgbClr val="000000"/>
                </a:solidFill>
                <a:latin typeface="Arial"/>
                <a:ea typeface="+mn-ea"/>
                <a:cs typeface="+mn-cs"/>
              </a:rPr>
              <a:t>FLATTEN(distributeRevenue(results</a:t>
            </a:r>
            <a:r>
              <a:rPr lang="en-US" sz="2400" dirty="0">
                <a:solidFill>
                  <a:srgbClr val="000000"/>
                </a:solidFill>
                <a:latin typeface="Arial"/>
                <a:ea typeface="+mn-ea"/>
                <a:cs typeface="+mn-cs"/>
              </a:rPr>
              <a:t>, revenue));</a:t>
            </a:r>
            <a:endParaRPr lang="en-US" sz="2400" baseline="30000" dirty="0">
              <a:solidFill>
                <a:srgbClr val="000000"/>
              </a:solidFill>
              <a:latin typeface="Arial"/>
              <a:ea typeface="+mn-ea"/>
              <a:cs typeface="+mn-cs"/>
            </a:endParaRPr>
          </a:p>
        </p:txBody>
      </p:sp>
      <p:sp>
        <p:nvSpPr>
          <p:cNvPr id="21509" name="TextBox 7"/>
          <p:cNvSpPr txBox="1">
            <a:spLocks noChangeArrowheads="1"/>
          </p:cNvSpPr>
          <p:nvPr/>
        </p:nvSpPr>
        <p:spPr bwMode="auto">
          <a:xfrm>
            <a:off x="795338" y="2057400"/>
            <a:ext cx="8070850" cy="822325"/>
          </a:xfrm>
          <a:prstGeom prst="rect">
            <a:avLst/>
          </a:prstGeom>
          <a:noFill/>
          <a:ln w="9525">
            <a:noFill/>
            <a:miter lim="800000"/>
            <a:headEnd/>
            <a:tailEnd/>
          </a:ln>
        </p:spPr>
        <p:txBody>
          <a:bodyPr wrap="none">
            <a:spAutoFit/>
          </a:bodyPr>
          <a:lstStyle/>
          <a:p>
            <a:pPr>
              <a:defRPr/>
            </a:pPr>
            <a:r>
              <a:rPr lang="en-US" sz="2400" dirty="0" err="1">
                <a:solidFill>
                  <a:srgbClr val="000000"/>
                </a:solidFill>
                <a:latin typeface="Arial"/>
                <a:ea typeface="+mn-ea"/>
                <a:cs typeface="+mn-cs"/>
              </a:rPr>
              <a:t>grouped_data</a:t>
            </a:r>
            <a:r>
              <a:rPr lang="en-US" sz="2400" dirty="0">
                <a:solidFill>
                  <a:srgbClr val="000000"/>
                </a:solidFill>
                <a:latin typeface="Arial"/>
                <a:ea typeface="+mn-ea"/>
                <a:cs typeface="+mn-cs"/>
              </a:rPr>
              <a:t>: {(</a:t>
            </a:r>
            <a:r>
              <a:rPr lang="en-US" sz="2400" dirty="0" err="1">
                <a:solidFill>
                  <a:srgbClr val="000000"/>
                </a:solidFill>
                <a:latin typeface="Arial"/>
                <a:ea typeface="+mn-ea"/>
                <a:cs typeface="+mn-cs"/>
              </a:rPr>
              <a:t>queryString</a:t>
            </a:r>
            <a:r>
              <a:rPr lang="en-US" sz="2400" dirty="0">
                <a:solidFill>
                  <a:srgbClr val="000000"/>
                </a:solidFill>
                <a:latin typeface="Arial"/>
                <a:ea typeface="+mn-ea"/>
                <a:cs typeface="+mn-cs"/>
              </a:rPr>
              <a:t>, </a:t>
            </a:r>
            <a:r>
              <a:rPr lang="en-US" sz="2400" dirty="0" err="1">
                <a:solidFill>
                  <a:srgbClr val="000000"/>
                </a:solidFill>
                <a:latin typeface="Arial"/>
                <a:ea typeface="+mn-ea"/>
                <a:cs typeface="+mn-cs"/>
              </a:rPr>
              <a:t>results:{(url</a:t>
            </a:r>
            <a:r>
              <a:rPr lang="en-US" sz="2400" dirty="0">
                <a:solidFill>
                  <a:srgbClr val="000000"/>
                </a:solidFill>
                <a:latin typeface="Arial"/>
                <a:ea typeface="+mn-ea"/>
                <a:cs typeface="+mn-cs"/>
              </a:rPr>
              <a:t>, position)}, </a:t>
            </a:r>
            <a:br>
              <a:rPr lang="en-US" sz="2400" dirty="0">
                <a:solidFill>
                  <a:srgbClr val="000000"/>
                </a:solidFill>
                <a:latin typeface="Arial"/>
                <a:ea typeface="+mn-ea"/>
                <a:cs typeface="+mn-cs"/>
              </a:rPr>
            </a:br>
            <a:r>
              <a:rPr lang="en-US" sz="2400" dirty="0">
                <a:solidFill>
                  <a:srgbClr val="000000"/>
                </a:solidFill>
                <a:latin typeface="Arial"/>
                <a:ea typeface="+mn-ea"/>
                <a:cs typeface="+mn-cs"/>
              </a:rPr>
              <a:t>                                                </a:t>
            </a:r>
            <a:r>
              <a:rPr lang="en-US" sz="2400" dirty="0" err="1">
                <a:solidFill>
                  <a:srgbClr val="000000"/>
                </a:solidFill>
                <a:latin typeface="Arial"/>
                <a:ea typeface="+mn-ea"/>
                <a:cs typeface="+mn-cs"/>
              </a:rPr>
              <a:t>revenue:{(adSlot</a:t>
            </a:r>
            <a:r>
              <a:rPr lang="en-US" sz="2400" dirty="0">
                <a:solidFill>
                  <a:srgbClr val="000000"/>
                </a:solidFill>
                <a:latin typeface="Arial"/>
                <a:ea typeface="+mn-ea"/>
                <a:cs typeface="+mn-cs"/>
              </a:rPr>
              <a:t>, amount)})}</a:t>
            </a:r>
          </a:p>
        </p:txBody>
      </p:sp>
      <p:sp>
        <p:nvSpPr>
          <p:cNvPr id="21510" name="Rectangle 8"/>
          <p:cNvSpPr>
            <a:spLocks noChangeArrowheads="1"/>
          </p:cNvSpPr>
          <p:nvPr/>
        </p:nvSpPr>
        <p:spPr bwMode="auto">
          <a:xfrm>
            <a:off x="304800" y="5029200"/>
            <a:ext cx="8369300" cy="1187450"/>
          </a:xfrm>
          <a:prstGeom prst="rect">
            <a:avLst/>
          </a:prstGeom>
          <a:noFill/>
          <a:ln w="9525">
            <a:noFill/>
            <a:miter lim="800000"/>
            <a:headEnd/>
            <a:tailEnd/>
          </a:ln>
        </p:spPr>
        <p:txBody>
          <a:bodyPr wrap="none">
            <a:spAutoFit/>
          </a:bodyPr>
          <a:lstStyle/>
          <a:p>
            <a:pPr>
              <a:defRPr/>
            </a:pPr>
            <a:r>
              <a:rPr lang="en-US" sz="2400" dirty="0" err="1">
                <a:solidFill>
                  <a:srgbClr val="000000"/>
                </a:solidFill>
                <a:latin typeface="Arial"/>
                <a:ea typeface="+mn-ea"/>
                <a:cs typeface="+mn-cs"/>
              </a:rPr>
              <a:t>distributeRevenue</a:t>
            </a:r>
            <a:r>
              <a:rPr lang="en-US" sz="2400" dirty="0">
                <a:solidFill>
                  <a:srgbClr val="000000"/>
                </a:solidFill>
                <a:latin typeface="Arial"/>
                <a:ea typeface="+mn-ea"/>
                <a:cs typeface="+mn-cs"/>
              </a:rPr>
              <a:t> is a UDF that accepts search re-</a:t>
            </a:r>
          </a:p>
          <a:p>
            <a:pPr>
              <a:defRPr/>
            </a:pPr>
            <a:r>
              <a:rPr lang="en-US" sz="2400" dirty="0" err="1">
                <a:solidFill>
                  <a:srgbClr val="000000"/>
                </a:solidFill>
                <a:latin typeface="Arial"/>
                <a:ea typeface="+mn-ea"/>
                <a:cs typeface="+mn-cs"/>
              </a:rPr>
              <a:t>sults</a:t>
            </a:r>
            <a:r>
              <a:rPr lang="en-US" sz="2400" dirty="0">
                <a:solidFill>
                  <a:srgbClr val="000000"/>
                </a:solidFill>
                <a:latin typeface="Arial"/>
                <a:ea typeface="+mn-ea"/>
                <a:cs typeface="+mn-cs"/>
              </a:rPr>
              <a:t> and revenue information for a query string at a time,</a:t>
            </a:r>
          </a:p>
          <a:p>
            <a:pPr>
              <a:defRPr/>
            </a:pPr>
            <a:r>
              <a:rPr lang="en-US" sz="2400" dirty="0">
                <a:solidFill>
                  <a:srgbClr val="000000"/>
                </a:solidFill>
                <a:latin typeface="Arial"/>
                <a:ea typeface="+mn-ea"/>
                <a:cs typeface="+mn-cs"/>
              </a:rPr>
              <a:t>and outputs a bag of </a:t>
            </a:r>
            <a:r>
              <a:rPr lang="en-US" sz="2400" dirty="0" err="1">
                <a:solidFill>
                  <a:srgbClr val="000000"/>
                </a:solidFill>
                <a:latin typeface="Arial"/>
                <a:ea typeface="+mn-ea"/>
                <a:cs typeface="+mn-cs"/>
              </a:rPr>
              <a:t>urls</a:t>
            </a:r>
            <a:r>
              <a:rPr lang="en-US" sz="2400" dirty="0">
                <a:solidFill>
                  <a:srgbClr val="000000"/>
                </a:solidFill>
                <a:latin typeface="Arial"/>
                <a:ea typeface="+mn-ea"/>
                <a:cs typeface="+mn-cs"/>
              </a:rPr>
              <a:t> and the revenue attributed to them.</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Title 4"/>
          <p:cNvSpPr>
            <a:spLocks noGrp="1"/>
          </p:cNvSpPr>
          <p:nvPr>
            <p:ph type="title"/>
          </p:nvPr>
        </p:nvSpPr>
        <p:spPr/>
        <p:txBody>
          <a:bodyPr/>
          <a:lstStyle/>
          <a:p>
            <a:r>
              <a:rPr lang="en-US" smtClean="0">
                <a:latin typeface="Arial" charset="0"/>
                <a:ea typeface="ＭＳ Ｐゴシック" pitchFamily="34" charset="-128"/>
              </a:rPr>
              <a:t>Co-Group v.s. Join</a:t>
            </a:r>
          </a:p>
        </p:txBody>
      </p:sp>
      <p:sp>
        <p:nvSpPr>
          <p:cNvPr id="211970" name="Slide Number Placeholder 3"/>
          <p:cNvSpPr>
            <a:spLocks noGrp="1"/>
          </p:cNvSpPr>
          <p:nvPr>
            <p:ph type="sldNum" sz="quarter" idx="12"/>
          </p:nvPr>
        </p:nvSpPr>
        <p:spPr>
          <a:noFill/>
        </p:spPr>
        <p:txBody>
          <a:bodyPr/>
          <a:lstStyle/>
          <a:p>
            <a:fld id="{99F6B294-B6D6-4796-86B5-2BEAEE39A157}" type="slidenum">
              <a:rPr lang="en-US" smtClean="0">
                <a:latin typeface="Arial" charset="0"/>
                <a:ea typeface="ＭＳ Ｐゴシック" pitchFamily="34" charset="-128"/>
              </a:rPr>
              <a:pPr/>
              <a:t>98</a:t>
            </a:fld>
            <a:endParaRPr lang="en-US" smtClean="0">
              <a:latin typeface="Arial" charset="0"/>
              <a:ea typeface="ＭＳ Ｐゴシック" pitchFamily="34" charset="-128"/>
            </a:endParaRPr>
          </a:p>
        </p:txBody>
      </p:sp>
      <p:sp>
        <p:nvSpPr>
          <p:cNvPr id="6" name="Rectangle 5"/>
          <p:cNvSpPr>
            <a:spLocks noChangeArrowheads="1"/>
          </p:cNvSpPr>
          <p:nvPr/>
        </p:nvSpPr>
        <p:spPr bwMode="auto">
          <a:xfrm>
            <a:off x="503238" y="3276600"/>
            <a:ext cx="8375650" cy="2236788"/>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defRPr/>
            </a:pPr>
            <a:r>
              <a:rPr lang="en-US" dirty="0" err="1">
                <a:solidFill>
                  <a:srgbClr val="000000"/>
                </a:solidFill>
                <a:latin typeface="Arial"/>
                <a:ea typeface="+mn-ea"/>
                <a:cs typeface="+mn-cs"/>
              </a:rPr>
              <a:t>grouped_data</a:t>
            </a:r>
            <a:r>
              <a:rPr lang="en-US" dirty="0">
                <a:solidFill>
                  <a:srgbClr val="000000"/>
                </a:solidFill>
                <a:latin typeface="Arial"/>
                <a:ea typeface="+mn-ea"/>
                <a:cs typeface="+mn-cs"/>
              </a:rPr>
              <a:t> = COGROUP results BY </a:t>
            </a:r>
            <a:r>
              <a:rPr lang="en-US" dirty="0" err="1">
                <a:solidFill>
                  <a:srgbClr val="000000"/>
                </a:solidFill>
                <a:latin typeface="Arial"/>
                <a:ea typeface="+mn-ea"/>
                <a:cs typeface="+mn-cs"/>
              </a:rPr>
              <a:t>queryString</a:t>
            </a:r>
            <a:r>
              <a:rPr lang="en-US" dirty="0">
                <a:solidFill>
                  <a:srgbClr val="000000"/>
                </a:solidFill>
                <a:latin typeface="Arial"/>
                <a:ea typeface="+mn-ea"/>
                <a:cs typeface="+mn-cs"/>
              </a:rPr>
              <a:t>,</a:t>
            </a:r>
          </a:p>
          <a:p>
            <a:pPr>
              <a:defRPr/>
            </a:pPr>
            <a:r>
              <a:rPr lang="en-US" dirty="0">
                <a:solidFill>
                  <a:srgbClr val="000000"/>
                </a:solidFill>
                <a:latin typeface="Arial"/>
                <a:ea typeface="+mn-ea"/>
                <a:cs typeface="+mn-cs"/>
              </a:rPr>
              <a:t>                                        revenue BY </a:t>
            </a:r>
            <a:r>
              <a:rPr lang="en-US" dirty="0" err="1">
                <a:solidFill>
                  <a:srgbClr val="000000"/>
                </a:solidFill>
                <a:latin typeface="Arial"/>
                <a:ea typeface="+mn-ea"/>
                <a:cs typeface="+mn-cs"/>
              </a:rPr>
              <a:t>queryString</a:t>
            </a:r>
            <a:r>
              <a:rPr lang="en-US" dirty="0">
                <a:solidFill>
                  <a:srgbClr val="000000"/>
                </a:solidFill>
                <a:latin typeface="Arial"/>
                <a:ea typeface="+mn-ea"/>
                <a:cs typeface="+mn-cs"/>
              </a:rPr>
              <a:t>;</a:t>
            </a:r>
          </a:p>
          <a:p>
            <a:pPr>
              <a:defRPr/>
            </a:pPr>
            <a:r>
              <a:rPr lang="en-US" dirty="0" err="1">
                <a:solidFill>
                  <a:srgbClr val="000000"/>
                </a:solidFill>
                <a:latin typeface="Arial"/>
                <a:ea typeface="+mn-ea"/>
                <a:cs typeface="+mn-cs"/>
              </a:rPr>
              <a:t>join_result</a:t>
            </a:r>
            <a:r>
              <a:rPr lang="en-US" dirty="0">
                <a:solidFill>
                  <a:srgbClr val="000000"/>
                </a:solidFill>
                <a:latin typeface="Arial"/>
                <a:ea typeface="+mn-ea"/>
                <a:cs typeface="+mn-cs"/>
              </a:rPr>
              <a:t> = FOREACH </a:t>
            </a:r>
            <a:r>
              <a:rPr lang="en-US" dirty="0" err="1">
                <a:solidFill>
                  <a:srgbClr val="000000"/>
                </a:solidFill>
                <a:latin typeface="Arial"/>
                <a:ea typeface="+mn-ea"/>
                <a:cs typeface="+mn-cs"/>
              </a:rPr>
              <a:t>grouped_data</a:t>
            </a:r>
            <a:endParaRPr lang="en-US" dirty="0">
              <a:solidFill>
                <a:srgbClr val="000000"/>
              </a:solidFill>
              <a:latin typeface="Arial"/>
              <a:ea typeface="+mn-ea"/>
              <a:cs typeface="+mn-cs"/>
            </a:endParaRPr>
          </a:p>
          <a:p>
            <a:pPr>
              <a:defRPr/>
            </a:pPr>
            <a:r>
              <a:rPr lang="en-US" dirty="0">
                <a:solidFill>
                  <a:srgbClr val="000000"/>
                </a:solidFill>
                <a:latin typeface="Arial"/>
                <a:ea typeface="+mn-ea"/>
                <a:cs typeface="+mn-cs"/>
              </a:rPr>
              <a:t>                     GENERATE </a:t>
            </a:r>
            <a:r>
              <a:rPr lang="en-US" dirty="0" err="1">
                <a:solidFill>
                  <a:srgbClr val="000000"/>
                </a:solidFill>
                <a:latin typeface="Arial"/>
                <a:ea typeface="+mn-ea"/>
                <a:cs typeface="+mn-cs"/>
              </a:rPr>
              <a:t>FLATTEN(results</a:t>
            </a:r>
            <a:r>
              <a:rPr lang="en-US" dirty="0">
                <a:solidFill>
                  <a:srgbClr val="000000"/>
                </a:solidFill>
                <a:latin typeface="Arial"/>
                <a:ea typeface="+mn-ea"/>
                <a:cs typeface="+mn-cs"/>
              </a:rPr>
              <a:t>), </a:t>
            </a:r>
          </a:p>
          <a:p>
            <a:pPr>
              <a:defRPr/>
            </a:pPr>
            <a:r>
              <a:rPr lang="en-US" dirty="0">
                <a:solidFill>
                  <a:srgbClr val="000000"/>
                </a:solidFill>
                <a:latin typeface="Arial"/>
                <a:ea typeface="+mn-ea"/>
                <a:cs typeface="+mn-cs"/>
              </a:rPr>
              <a:t>                                           </a:t>
            </a:r>
            <a:r>
              <a:rPr lang="en-US" dirty="0" err="1">
                <a:solidFill>
                  <a:srgbClr val="000000"/>
                </a:solidFill>
                <a:latin typeface="Arial"/>
                <a:ea typeface="+mn-ea"/>
                <a:cs typeface="+mn-cs"/>
              </a:rPr>
              <a:t>FLATTEN(revenue</a:t>
            </a:r>
            <a:r>
              <a:rPr lang="en-US" dirty="0">
                <a:solidFill>
                  <a:srgbClr val="000000"/>
                </a:solidFill>
                <a:latin typeface="Arial"/>
                <a:ea typeface="+mn-ea"/>
                <a:cs typeface="+mn-cs"/>
              </a:rPr>
              <a:t>);</a:t>
            </a:r>
            <a:endParaRPr lang="en-US" baseline="30000" dirty="0">
              <a:solidFill>
                <a:srgbClr val="000000"/>
              </a:solidFill>
              <a:latin typeface="Arial"/>
              <a:ea typeface="+mn-ea"/>
              <a:cs typeface="+mn-cs"/>
            </a:endParaRPr>
          </a:p>
        </p:txBody>
      </p:sp>
      <p:sp>
        <p:nvSpPr>
          <p:cNvPr id="22533" name="TextBox 7"/>
          <p:cNvSpPr txBox="1">
            <a:spLocks noChangeArrowheads="1"/>
          </p:cNvSpPr>
          <p:nvPr/>
        </p:nvSpPr>
        <p:spPr bwMode="auto">
          <a:xfrm>
            <a:off x="795338" y="2057400"/>
            <a:ext cx="8070850" cy="822325"/>
          </a:xfrm>
          <a:prstGeom prst="rect">
            <a:avLst/>
          </a:prstGeom>
          <a:noFill/>
          <a:ln w="9525">
            <a:noFill/>
            <a:miter lim="800000"/>
            <a:headEnd/>
            <a:tailEnd/>
          </a:ln>
        </p:spPr>
        <p:txBody>
          <a:bodyPr wrap="none">
            <a:spAutoFit/>
          </a:bodyPr>
          <a:lstStyle/>
          <a:p>
            <a:pPr>
              <a:defRPr/>
            </a:pPr>
            <a:r>
              <a:rPr lang="en-US" sz="2400" dirty="0" err="1">
                <a:solidFill>
                  <a:srgbClr val="000000"/>
                </a:solidFill>
                <a:latin typeface="Arial"/>
                <a:ea typeface="+mn-ea"/>
                <a:cs typeface="+mn-cs"/>
              </a:rPr>
              <a:t>grouped_data</a:t>
            </a:r>
            <a:r>
              <a:rPr lang="en-US" sz="2400" dirty="0">
                <a:solidFill>
                  <a:srgbClr val="000000"/>
                </a:solidFill>
                <a:latin typeface="Arial"/>
                <a:ea typeface="+mn-ea"/>
                <a:cs typeface="+mn-cs"/>
              </a:rPr>
              <a:t>: {(</a:t>
            </a:r>
            <a:r>
              <a:rPr lang="en-US" sz="2400" dirty="0" err="1">
                <a:solidFill>
                  <a:srgbClr val="000000"/>
                </a:solidFill>
                <a:latin typeface="Arial"/>
                <a:ea typeface="+mn-ea"/>
                <a:cs typeface="+mn-cs"/>
              </a:rPr>
              <a:t>queryString</a:t>
            </a:r>
            <a:r>
              <a:rPr lang="en-US" sz="2400" dirty="0">
                <a:solidFill>
                  <a:srgbClr val="000000"/>
                </a:solidFill>
                <a:latin typeface="Arial"/>
                <a:ea typeface="+mn-ea"/>
                <a:cs typeface="+mn-cs"/>
              </a:rPr>
              <a:t>, </a:t>
            </a:r>
            <a:r>
              <a:rPr lang="en-US" sz="2400" dirty="0" err="1">
                <a:solidFill>
                  <a:srgbClr val="000000"/>
                </a:solidFill>
                <a:latin typeface="Arial"/>
                <a:ea typeface="+mn-ea"/>
                <a:cs typeface="+mn-cs"/>
              </a:rPr>
              <a:t>results:{(url</a:t>
            </a:r>
            <a:r>
              <a:rPr lang="en-US" sz="2400" dirty="0">
                <a:solidFill>
                  <a:srgbClr val="000000"/>
                </a:solidFill>
                <a:latin typeface="Arial"/>
                <a:ea typeface="+mn-ea"/>
                <a:cs typeface="+mn-cs"/>
              </a:rPr>
              <a:t>, position)}, </a:t>
            </a:r>
            <a:br>
              <a:rPr lang="en-US" sz="2400" dirty="0">
                <a:solidFill>
                  <a:srgbClr val="000000"/>
                </a:solidFill>
                <a:latin typeface="Arial"/>
                <a:ea typeface="+mn-ea"/>
                <a:cs typeface="+mn-cs"/>
              </a:rPr>
            </a:br>
            <a:r>
              <a:rPr lang="en-US" sz="2400" dirty="0">
                <a:solidFill>
                  <a:srgbClr val="000000"/>
                </a:solidFill>
                <a:latin typeface="Arial"/>
                <a:ea typeface="+mn-ea"/>
                <a:cs typeface="+mn-cs"/>
              </a:rPr>
              <a:t>                                                </a:t>
            </a:r>
            <a:r>
              <a:rPr lang="en-US" sz="2400" dirty="0" err="1">
                <a:solidFill>
                  <a:srgbClr val="000000"/>
                </a:solidFill>
                <a:latin typeface="Arial"/>
                <a:ea typeface="+mn-ea"/>
                <a:cs typeface="+mn-cs"/>
              </a:rPr>
              <a:t>revenue:{(adSlot</a:t>
            </a:r>
            <a:r>
              <a:rPr lang="en-US" sz="2400" dirty="0">
                <a:solidFill>
                  <a:srgbClr val="000000"/>
                </a:solidFill>
                <a:latin typeface="Arial"/>
                <a:ea typeface="+mn-ea"/>
                <a:cs typeface="+mn-cs"/>
              </a:rPr>
              <a:t>, amount)})}</a:t>
            </a:r>
          </a:p>
        </p:txBody>
      </p:sp>
      <p:sp>
        <p:nvSpPr>
          <p:cNvPr id="22534" name="TextBox 6"/>
          <p:cNvSpPr txBox="1">
            <a:spLocks noChangeArrowheads="1"/>
          </p:cNvSpPr>
          <p:nvPr/>
        </p:nvSpPr>
        <p:spPr bwMode="auto">
          <a:xfrm>
            <a:off x="2825750" y="6019800"/>
            <a:ext cx="3876675" cy="457200"/>
          </a:xfrm>
          <a:prstGeom prst="rect">
            <a:avLst/>
          </a:prstGeom>
          <a:noFill/>
          <a:ln w="9525">
            <a:noFill/>
            <a:miter lim="800000"/>
            <a:headEnd/>
            <a:tailEnd/>
          </a:ln>
        </p:spPr>
        <p:txBody>
          <a:bodyPr wrap="none">
            <a:spAutoFit/>
          </a:bodyPr>
          <a:lstStyle/>
          <a:p>
            <a:pPr>
              <a:defRPr/>
            </a:pPr>
            <a:r>
              <a:rPr lang="en-US" sz="2400" dirty="0">
                <a:solidFill>
                  <a:srgbClr val="000000"/>
                </a:solidFill>
                <a:latin typeface="Arial"/>
                <a:ea typeface="+mn-ea"/>
                <a:cs typeface="+mn-cs"/>
              </a:rPr>
              <a:t>Result is the same as JOIN</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Title 4"/>
          <p:cNvSpPr>
            <a:spLocks noGrp="1"/>
          </p:cNvSpPr>
          <p:nvPr>
            <p:ph type="title"/>
          </p:nvPr>
        </p:nvSpPr>
        <p:spPr/>
        <p:txBody>
          <a:bodyPr/>
          <a:lstStyle/>
          <a:p>
            <a:r>
              <a:rPr lang="en-US" smtClean="0">
                <a:latin typeface="Arial" charset="0"/>
                <a:ea typeface="ＭＳ Ｐゴシック" pitchFamily="34" charset="-128"/>
              </a:rPr>
              <a:t>Asking for Output: STORE</a:t>
            </a:r>
          </a:p>
        </p:txBody>
      </p:sp>
      <p:sp>
        <p:nvSpPr>
          <p:cNvPr id="212994" name="Slide Number Placeholder 3"/>
          <p:cNvSpPr>
            <a:spLocks noGrp="1"/>
          </p:cNvSpPr>
          <p:nvPr>
            <p:ph type="sldNum" sz="quarter" idx="12"/>
          </p:nvPr>
        </p:nvSpPr>
        <p:spPr>
          <a:noFill/>
        </p:spPr>
        <p:txBody>
          <a:bodyPr/>
          <a:lstStyle/>
          <a:p>
            <a:fld id="{BB557947-02D0-4665-BB9E-1DA1F9E55ECC}" type="slidenum">
              <a:rPr lang="en-US" smtClean="0">
                <a:latin typeface="Arial" charset="0"/>
                <a:ea typeface="ＭＳ Ｐゴシック" pitchFamily="34" charset="-128"/>
              </a:rPr>
              <a:pPr/>
              <a:t>99</a:t>
            </a:fld>
            <a:endParaRPr lang="en-US" smtClean="0">
              <a:latin typeface="Arial" charset="0"/>
              <a:ea typeface="ＭＳ Ｐゴシック" pitchFamily="34" charset="-128"/>
            </a:endParaRPr>
          </a:p>
        </p:txBody>
      </p:sp>
      <p:sp>
        <p:nvSpPr>
          <p:cNvPr id="6" name="Rectangle 5"/>
          <p:cNvSpPr>
            <a:spLocks noChangeArrowheads="1"/>
          </p:cNvSpPr>
          <p:nvPr/>
        </p:nvSpPr>
        <p:spPr bwMode="auto">
          <a:xfrm>
            <a:off x="685800" y="2209800"/>
            <a:ext cx="7691438" cy="107632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spAutoFit/>
          </a:bodyPr>
          <a:lstStyle/>
          <a:p>
            <a:pPr>
              <a:defRPr/>
            </a:pPr>
            <a:r>
              <a:rPr lang="en-US" sz="3200" dirty="0">
                <a:solidFill>
                  <a:srgbClr val="000000"/>
                </a:solidFill>
                <a:latin typeface="Arial"/>
                <a:ea typeface="+mn-ea"/>
                <a:cs typeface="+mn-cs"/>
              </a:rPr>
              <a:t>STORE </a:t>
            </a:r>
            <a:r>
              <a:rPr lang="en-US" sz="3200" dirty="0" err="1">
                <a:solidFill>
                  <a:srgbClr val="000000"/>
                </a:solidFill>
                <a:latin typeface="Arial"/>
                <a:ea typeface="+mn-ea"/>
                <a:cs typeface="+mn-cs"/>
              </a:rPr>
              <a:t>query_revenues</a:t>
            </a:r>
            <a:r>
              <a:rPr lang="en-US" sz="3200" dirty="0">
                <a:solidFill>
                  <a:srgbClr val="000000"/>
                </a:solidFill>
                <a:latin typeface="Arial"/>
                <a:ea typeface="+mn-ea"/>
                <a:cs typeface="+mn-cs"/>
              </a:rPr>
              <a:t> INTO `</a:t>
            </a:r>
            <a:r>
              <a:rPr lang="en-US" sz="3200" dirty="0" err="1">
                <a:solidFill>
                  <a:srgbClr val="000000"/>
                </a:solidFill>
                <a:latin typeface="Arial"/>
                <a:ea typeface="+mn-ea"/>
                <a:cs typeface="+mn-cs"/>
              </a:rPr>
              <a:t>myoutput</a:t>
            </a:r>
            <a:r>
              <a:rPr lang="en-US" sz="3200" dirty="0">
                <a:solidFill>
                  <a:srgbClr val="000000"/>
                </a:solidFill>
                <a:latin typeface="Arial"/>
                <a:ea typeface="+mn-ea"/>
                <a:cs typeface="+mn-cs"/>
              </a:rPr>
              <a:t>'</a:t>
            </a:r>
          </a:p>
          <a:p>
            <a:pPr>
              <a:defRPr/>
            </a:pPr>
            <a:r>
              <a:rPr lang="en-US" sz="3200" dirty="0">
                <a:solidFill>
                  <a:srgbClr val="000000"/>
                </a:solidFill>
                <a:latin typeface="Arial"/>
                <a:ea typeface="+mn-ea"/>
                <a:cs typeface="+mn-cs"/>
              </a:rPr>
              <a:t>                  USING </a:t>
            </a:r>
            <a:r>
              <a:rPr lang="en-US" sz="3200" dirty="0" err="1">
                <a:solidFill>
                  <a:srgbClr val="000000"/>
                </a:solidFill>
                <a:latin typeface="Arial"/>
                <a:ea typeface="+mn-ea"/>
                <a:cs typeface="+mn-cs"/>
              </a:rPr>
              <a:t>myStore</a:t>
            </a:r>
            <a:r>
              <a:rPr lang="en-US" sz="3200" dirty="0">
                <a:solidFill>
                  <a:srgbClr val="000000"/>
                </a:solidFill>
                <a:latin typeface="Arial"/>
                <a:ea typeface="+mn-ea"/>
                <a:cs typeface="+mn-cs"/>
              </a:rPr>
              <a:t>();</a:t>
            </a:r>
            <a:endParaRPr lang="en-US" sz="3200" baseline="30000" dirty="0">
              <a:solidFill>
                <a:srgbClr val="000000"/>
              </a:solidFill>
              <a:latin typeface="Arial"/>
              <a:ea typeface="+mn-ea"/>
              <a:cs typeface="+mn-cs"/>
            </a:endParaRPr>
          </a:p>
        </p:txBody>
      </p:sp>
      <p:sp>
        <p:nvSpPr>
          <p:cNvPr id="23557" name="TextBox 6"/>
          <p:cNvSpPr txBox="1">
            <a:spLocks noChangeArrowheads="1"/>
          </p:cNvSpPr>
          <p:nvPr/>
        </p:nvSpPr>
        <p:spPr bwMode="auto">
          <a:xfrm>
            <a:off x="1174750" y="4876800"/>
            <a:ext cx="7237413" cy="457200"/>
          </a:xfrm>
          <a:prstGeom prst="rect">
            <a:avLst/>
          </a:prstGeom>
          <a:noFill/>
          <a:ln w="9525">
            <a:noFill/>
            <a:miter lim="800000"/>
            <a:headEnd/>
            <a:tailEnd/>
          </a:ln>
        </p:spPr>
        <p:txBody>
          <a:bodyPr wrap="none">
            <a:spAutoFit/>
          </a:bodyPr>
          <a:lstStyle/>
          <a:p>
            <a:pPr>
              <a:defRPr/>
            </a:pPr>
            <a:r>
              <a:rPr lang="en-US" sz="2400" dirty="0">
                <a:solidFill>
                  <a:srgbClr val="000000"/>
                </a:solidFill>
                <a:latin typeface="Arial"/>
                <a:ea typeface="+mn-ea"/>
                <a:cs typeface="+mn-cs"/>
              </a:rPr>
              <a:t>Meaning: write </a:t>
            </a:r>
            <a:r>
              <a:rPr lang="en-US" sz="2400" dirty="0" err="1">
                <a:solidFill>
                  <a:srgbClr val="000000"/>
                </a:solidFill>
                <a:latin typeface="Arial"/>
                <a:ea typeface="+mn-ea"/>
                <a:cs typeface="+mn-cs"/>
              </a:rPr>
              <a:t>query_revenues</a:t>
            </a:r>
            <a:r>
              <a:rPr lang="en-US" sz="2400" dirty="0">
                <a:solidFill>
                  <a:srgbClr val="000000"/>
                </a:solidFill>
                <a:latin typeface="Arial"/>
                <a:ea typeface="+mn-ea"/>
                <a:cs typeface="+mn-cs"/>
              </a:rPr>
              <a:t> to the file ‘</a:t>
            </a:r>
            <a:r>
              <a:rPr lang="en-US" sz="2400" dirty="0" err="1">
                <a:solidFill>
                  <a:srgbClr val="000000"/>
                </a:solidFill>
                <a:latin typeface="Arial"/>
                <a:ea typeface="+mn-ea"/>
                <a:cs typeface="+mn-cs"/>
              </a:rPr>
              <a:t>myoutput</a:t>
            </a:r>
            <a:r>
              <a:rPr lang="en-US" sz="2400" dirty="0">
                <a:solidFill>
                  <a:srgbClr val="000000"/>
                </a:solidFill>
                <a:latin typeface="Arial"/>
                <a:ea typeface="+mn-ea"/>
                <a:cs typeface="+mn-cs"/>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external_templa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14566</TotalTime>
  <Words>7390</Words>
  <Application>Microsoft Office PowerPoint</Application>
  <PresentationFormat>On-screen Show (4:3)</PresentationFormat>
  <Paragraphs>1131</Paragraphs>
  <Slides>103</Slides>
  <Notes>39</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103</vt:i4>
      </vt:variant>
    </vt:vector>
  </HeadingPairs>
  <TitlesOfParts>
    <vt:vector size="108" baseType="lpstr">
      <vt:lpstr>Office Theme</vt:lpstr>
      <vt:lpstr>Blank Presentation</vt:lpstr>
      <vt:lpstr>external_template</vt:lpstr>
      <vt:lpstr>Default Design</vt:lpstr>
      <vt:lpstr>Document</vt:lpstr>
      <vt:lpstr>Lecture 10: </vt:lpstr>
      <vt:lpstr>Overview of Today’s Lecture</vt:lpstr>
      <vt:lpstr>What is Hadoop?</vt:lpstr>
      <vt:lpstr>Hadoop is a set of Apache Frameworks and more…</vt:lpstr>
      <vt:lpstr>What are the core parts of a Hadoop distribution?</vt:lpstr>
      <vt:lpstr>Hadoop Cluster HDFS (Physical) Storage</vt:lpstr>
      <vt:lpstr>MapReduce Job – Logical View </vt:lpstr>
      <vt:lpstr>Slide 8</vt:lpstr>
      <vt:lpstr>Ways to MapReduce</vt:lpstr>
      <vt:lpstr>Setting up Hadoop Development</vt:lpstr>
      <vt:lpstr>So, what’s the problem?</vt:lpstr>
      <vt:lpstr>What is Hive?</vt:lpstr>
      <vt:lpstr>Is HQL == ANSI SQL? – NO!</vt:lpstr>
      <vt:lpstr>Map Reduce</vt:lpstr>
      <vt:lpstr>Data Model</vt:lpstr>
      <vt:lpstr>Step 1: the MAP Phase</vt:lpstr>
      <vt:lpstr>Step 2: the REDUCE Phase</vt:lpstr>
      <vt:lpstr>Example</vt:lpstr>
      <vt:lpstr>Slide 19</vt:lpstr>
      <vt:lpstr>Map = GROUP BY, Reduce = Aggregate</vt:lpstr>
      <vt:lpstr>Understanding MapReduce – P1/3</vt:lpstr>
      <vt:lpstr>Understanding MapReduce – P2/3</vt:lpstr>
      <vt:lpstr>Understanding MapReduce – P3/3</vt:lpstr>
      <vt:lpstr>Slide 24</vt:lpstr>
      <vt:lpstr>Implementation</vt:lpstr>
      <vt:lpstr>MR Phases</vt:lpstr>
      <vt:lpstr>Interesting Implementation Details</vt:lpstr>
      <vt:lpstr>Interesting Implementation Details</vt:lpstr>
      <vt:lpstr>Map-Reduce Summary</vt:lpstr>
      <vt:lpstr>Following Slides provided by: Alan Gates, Yahoo!Research</vt:lpstr>
      <vt:lpstr>What is Pig?</vt:lpstr>
      <vt:lpstr>Map-Reduce</vt:lpstr>
      <vt:lpstr>Map Reduce Illustrated</vt:lpstr>
      <vt:lpstr>Map Reduce Illustrated</vt:lpstr>
      <vt:lpstr>Map Reduce Illustrated</vt:lpstr>
      <vt:lpstr>Map Reduce Illustrated</vt:lpstr>
      <vt:lpstr>Map Reduce Illustrated</vt:lpstr>
      <vt:lpstr>Making Parallelism Simple</vt:lpstr>
      <vt:lpstr>Why use Pig?</vt:lpstr>
      <vt:lpstr>In Map-Reduce</vt:lpstr>
      <vt:lpstr>In Pig Latin</vt:lpstr>
      <vt:lpstr>But can it fly?</vt:lpstr>
      <vt:lpstr>Essence of Pig</vt:lpstr>
      <vt:lpstr>How It Works</vt:lpstr>
      <vt:lpstr>Cool Things We’ve Added In the Last Year</vt:lpstr>
      <vt:lpstr>Fragment Replicate Join</vt:lpstr>
      <vt:lpstr>Fragment Replicate Join</vt:lpstr>
      <vt:lpstr>Fragment Replicate Join</vt:lpstr>
      <vt:lpstr>Fragment Replicate Join</vt:lpstr>
      <vt:lpstr>Fragment Replicate Join</vt:lpstr>
      <vt:lpstr>Hash Join</vt:lpstr>
      <vt:lpstr>Hash Join</vt:lpstr>
      <vt:lpstr>Hash Join</vt:lpstr>
      <vt:lpstr>Hash Join</vt:lpstr>
      <vt:lpstr>Hash Join</vt:lpstr>
      <vt:lpstr>Hash Join</vt:lpstr>
      <vt:lpstr>Skew Join</vt:lpstr>
      <vt:lpstr>Skew Join</vt:lpstr>
      <vt:lpstr>Skew Join</vt:lpstr>
      <vt:lpstr>Skew Join</vt:lpstr>
      <vt:lpstr>Skew Join</vt:lpstr>
      <vt:lpstr>Skew Join</vt:lpstr>
      <vt:lpstr>Skew Join</vt:lpstr>
      <vt:lpstr>Merge Join</vt:lpstr>
      <vt:lpstr>Merge Join</vt:lpstr>
      <vt:lpstr>Merge Join</vt:lpstr>
      <vt:lpstr>Merge Join</vt:lpstr>
      <vt:lpstr>Multi-store script</vt:lpstr>
      <vt:lpstr>Multi-Store Map-Reduce Plan</vt:lpstr>
      <vt:lpstr>What are people doing with Pig</vt:lpstr>
      <vt:lpstr>What We’re Working on this Year</vt:lpstr>
      <vt:lpstr>Research Opportunities</vt:lpstr>
      <vt:lpstr>Learn More</vt:lpstr>
      <vt:lpstr>Pig Latin Mini-Tutorial</vt:lpstr>
      <vt:lpstr>Outline</vt:lpstr>
      <vt:lpstr>Pig-Latin Overview</vt:lpstr>
      <vt:lpstr>Example</vt:lpstr>
      <vt:lpstr>First in SQL…</vt:lpstr>
      <vt:lpstr>…then in Pig-Latin</vt:lpstr>
      <vt:lpstr>Types in Pig-Latin</vt:lpstr>
      <vt:lpstr>Types in Pig-Latin</vt:lpstr>
      <vt:lpstr>Slide 82</vt:lpstr>
      <vt:lpstr>Loading data</vt:lpstr>
      <vt:lpstr>Loading data</vt:lpstr>
      <vt:lpstr>Loading data</vt:lpstr>
      <vt:lpstr>FOREACH</vt:lpstr>
      <vt:lpstr>FOREACH</vt:lpstr>
      <vt:lpstr>Slide 88</vt:lpstr>
      <vt:lpstr>FLATTEN</vt:lpstr>
      <vt:lpstr>FILTER</vt:lpstr>
      <vt:lpstr>JOIN</vt:lpstr>
      <vt:lpstr>Slide 92</vt:lpstr>
      <vt:lpstr>GROUP BY</vt:lpstr>
      <vt:lpstr>Simple Map-Reduce</vt:lpstr>
      <vt:lpstr>Co-Group</vt:lpstr>
      <vt:lpstr>Co-Group</vt:lpstr>
      <vt:lpstr>Co-Group</vt:lpstr>
      <vt:lpstr>Co-Group v.s. Join</vt:lpstr>
      <vt:lpstr>Asking for Output: STORE</vt:lpstr>
      <vt:lpstr>Implementation</vt:lpstr>
      <vt:lpstr>Implementation</vt:lpstr>
      <vt:lpstr>Pig Latin Example Continued</vt:lpstr>
      <vt:lpstr>Example</vt:lpstr>
    </vt:vector>
  </TitlesOfParts>
  <Company>Magdalena Balazinska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544 Principles of Database Management Systems</dc:title>
  <cp:lastModifiedBy>ADMINIBM</cp:lastModifiedBy>
  <cp:revision>980</cp:revision>
  <cp:lastPrinted>2009-11-09T20:46:31Z</cp:lastPrinted>
  <dcterms:created xsi:type="dcterms:W3CDTF">2010-12-01T23:00:48Z</dcterms:created>
  <dcterms:modified xsi:type="dcterms:W3CDTF">2014-11-23T16:42:19Z</dcterms:modified>
</cp:coreProperties>
</file>